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4572000" cy="4572000"/>
  <p:notesSz cx="4572000" cy="4572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82" d="100"/>
          <a:sy n="182" d="100"/>
        </p:scale>
        <p:origin x="2768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4572000" cy="4572000"/>
          </a:xfrm>
          <a:custGeom>
            <a:avLst/>
            <a:gdLst/>
            <a:ahLst/>
            <a:cxnLst/>
            <a:rect l="l" t="t" r="r" b="b"/>
            <a:pathLst>
              <a:path w="4572000" h="4572000">
                <a:moveTo>
                  <a:pt x="4572000" y="0"/>
                </a:moveTo>
                <a:lnTo>
                  <a:pt x="0" y="0"/>
                </a:lnTo>
                <a:lnTo>
                  <a:pt x="0" y="4572000"/>
                </a:lnTo>
                <a:lnTo>
                  <a:pt x="4572000" y="4572000"/>
                </a:lnTo>
                <a:lnTo>
                  <a:pt x="4572000" y="0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441678"/>
            <a:ext cx="4572000" cy="1068705"/>
          </a:xfrm>
          <a:custGeom>
            <a:avLst/>
            <a:gdLst/>
            <a:ahLst/>
            <a:cxnLst/>
            <a:rect l="l" t="t" r="r" b="b"/>
            <a:pathLst>
              <a:path w="4572000" h="1068705">
                <a:moveTo>
                  <a:pt x="4572000" y="0"/>
                </a:moveTo>
                <a:lnTo>
                  <a:pt x="0" y="0"/>
                </a:lnTo>
                <a:lnTo>
                  <a:pt x="0" y="1068362"/>
                </a:lnTo>
                <a:lnTo>
                  <a:pt x="4572000" y="1068362"/>
                </a:lnTo>
                <a:lnTo>
                  <a:pt x="4572000" y="0"/>
                </a:lnTo>
                <a:close/>
              </a:path>
            </a:pathLst>
          </a:custGeom>
          <a:solidFill>
            <a:srgbClr val="003E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9701" y="1433296"/>
            <a:ext cx="4292597" cy="885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59050" y="2502640"/>
            <a:ext cx="2453899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003E6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1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1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1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28600" y="1051560"/>
            <a:ext cx="1988820" cy="3017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54580" y="1051560"/>
            <a:ext cx="1988820" cy="3017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1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4572000" cy="4572000"/>
          </a:xfrm>
          <a:custGeom>
            <a:avLst/>
            <a:gdLst/>
            <a:ahLst/>
            <a:cxnLst/>
            <a:rect l="l" t="t" r="r" b="b"/>
            <a:pathLst>
              <a:path w="4572000" h="4572000">
                <a:moveTo>
                  <a:pt x="4572000" y="0"/>
                </a:moveTo>
                <a:lnTo>
                  <a:pt x="0" y="0"/>
                </a:lnTo>
                <a:lnTo>
                  <a:pt x="0" y="4572000"/>
                </a:lnTo>
                <a:lnTo>
                  <a:pt x="4572000" y="4572000"/>
                </a:lnTo>
                <a:lnTo>
                  <a:pt x="4572000" y="0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063" y="895747"/>
            <a:ext cx="4305300" cy="1724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1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4063" y="895747"/>
            <a:ext cx="4305300" cy="1724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1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54480" y="4251960"/>
            <a:ext cx="1463040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28600" y="4251960"/>
            <a:ext cx="1051560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6/8/21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291840" y="4251960"/>
            <a:ext cx="1051560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572000" cy="2576830"/>
          </a:xfrm>
          <a:custGeom>
            <a:avLst/>
            <a:gdLst/>
            <a:ahLst/>
            <a:cxnLst/>
            <a:rect l="l" t="t" r="r" b="b"/>
            <a:pathLst>
              <a:path w="4572000" h="2576830">
                <a:moveTo>
                  <a:pt x="0" y="2576639"/>
                </a:moveTo>
                <a:lnTo>
                  <a:pt x="4572000" y="2576639"/>
                </a:lnTo>
                <a:lnTo>
                  <a:pt x="4572000" y="0"/>
                </a:lnTo>
                <a:lnTo>
                  <a:pt x="0" y="0"/>
                </a:lnTo>
                <a:lnTo>
                  <a:pt x="0" y="2576639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220186"/>
            <a:ext cx="4572000" cy="1351915"/>
          </a:xfrm>
          <a:custGeom>
            <a:avLst/>
            <a:gdLst/>
            <a:ahLst/>
            <a:cxnLst/>
            <a:rect l="l" t="t" r="r" b="b"/>
            <a:pathLst>
              <a:path w="4572000" h="1351914">
                <a:moveTo>
                  <a:pt x="0" y="1351813"/>
                </a:moveTo>
                <a:lnTo>
                  <a:pt x="4572000" y="1351813"/>
                </a:lnTo>
                <a:lnTo>
                  <a:pt x="4572000" y="0"/>
                </a:lnTo>
                <a:lnTo>
                  <a:pt x="0" y="0"/>
                </a:lnTo>
                <a:lnTo>
                  <a:pt x="0" y="1351813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62149" y="411182"/>
            <a:ext cx="1339850" cy="309245"/>
          </a:xfrm>
          <a:custGeom>
            <a:avLst/>
            <a:gdLst/>
            <a:ahLst/>
            <a:cxnLst/>
            <a:rect l="l" t="t" r="r" b="b"/>
            <a:pathLst>
              <a:path w="1339850" h="309245">
                <a:moveTo>
                  <a:pt x="72542" y="4559"/>
                </a:moveTo>
                <a:lnTo>
                  <a:pt x="0" y="4559"/>
                </a:lnTo>
                <a:lnTo>
                  <a:pt x="87134" y="308825"/>
                </a:lnTo>
                <a:lnTo>
                  <a:pt x="156019" y="308825"/>
                </a:lnTo>
                <a:lnTo>
                  <a:pt x="177390" y="224434"/>
                </a:lnTo>
                <a:lnTo>
                  <a:pt x="125907" y="224434"/>
                </a:lnTo>
                <a:lnTo>
                  <a:pt x="72542" y="4559"/>
                </a:lnTo>
                <a:close/>
              </a:path>
              <a:path w="1339850" h="309245">
                <a:moveTo>
                  <a:pt x="259403" y="99898"/>
                </a:moveTo>
                <a:lnTo>
                  <a:pt x="208927" y="99898"/>
                </a:lnTo>
                <a:lnTo>
                  <a:pt x="262305" y="308825"/>
                </a:lnTo>
                <a:lnTo>
                  <a:pt x="331190" y="308825"/>
                </a:lnTo>
                <a:lnTo>
                  <a:pt x="355231" y="224434"/>
                </a:lnTo>
                <a:lnTo>
                  <a:pt x="291960" y="224434"/>
                </a:lnTo>
                <a:lnTo>
                  <a:pt x="259403" y="99898"/>
                </a:lnTo>
                <a:close/>
              </a:path>
              <a:path w="1339850" h="309245">
                <a:moveTo>
                  <a:pt x="234480" y="4559"/>
                </a:moveTo>
                <a:lnTo>
                  <a:pt x="183845" y="4559"/>
                </a:lnTo>
                <a:lnTo>
                  <a:pt x="125907" y="224434"/>
                </a:lnTo>
                <a:lnTo>
                  <a:pt x="177390" y="224434"/>
                </a:lnTo>
                <a:lnTo>
                  <a:pt x="208927" y="99898"/>
                </a:lnTo>
                <a:lnTo>
                  <a:pt x="259403" y="99898"/>
                </a:lnTo>
                <a:lnTo>
                  <a:pt x="234480" y="4559"/>
                </a:lnTo>
                <a:close/>
              </a:path>
              <a:path w="1339850" h="309245">
                <a:moveTo>
                  <a:pt x="417868" y="4559"/>
                </a:moveTo>
                <a:lnTo>
                  <a:pt x="344868" y="4559"/>
                </a:lnTo>
                <a:lnTo>
                  <a:pt x="291960" y="224434"/>
                </a:lnTo>
                <a:lnTo>
                  <a:pt x="355231" y="224434"/>
                </a:lnTo>
                <a:lnTo>
                  <a:pt x="417868" y="4559"/>
                </a:lnTo>
                <a:close/>
              </a:path>
              <a:path w="1339850" h="309245">
                <a:moveTo>
                  <a:pt x="663740" y="4559"/>
                </a:moveTo>
                <a:lnTo>
                  <a:pt x="448424" y="4559"/>
                </a:lnTo>
                <a:lnTo>
                  <a:pt x="448424" y="308825"/>
                </a:lnTo>
                <a:lnTo>
                  <a:pt x="663740" y="308825"/>
                </a:lnTo>
                <a:lnTo>
                  <a:pt x="663740" y="252717"/>
                </a:lnTo>
                <a:lnTo>
                  <a:pt x="513206" y="252717"/>
                </a:lnTo>
                <a:lnTo>
                  <a:pt x="513206" y="182003"/>
                </a:lnTo>
                <a:lnTo>
                  <a:pt x="660552" y="182003"/>
                </a:lnTo>
                <a:lnTo>
                  <a:pt x="660552" y="126352"/>
                </a:lnTo>
                <a:lnTo>
                  <a:pt x="513206" y="126352"/>
                </a:lnTo>
                <a:lnTo>
                  <a:pt x="513206" y="60210"/>
                </a:lnTo>
                <a:lnTo>
                  <a:pt x="663740" y="60210"/>
                </a:lnTo>
                <a:lnTo>
                  <a:pt x="663740" y="4559"/>
                </a:lnTo>
                <a:close/>
              </a:path>
              <a:path w="1339850" h="309245">
                <a:moveTo>
                  <a:pt x="779450" y="67513"/>
                </a:moveTo>
                <a:lnTo>
                  <a:pt x="745388" y="67513"/>
                </a:lnTo>
                <a:lnTo>
                  <a:pt x="740415" y="80120"/>
                </a:lnTo>
                <a:lnTo>
                  <a:pt x="731935" y="92427"/>
                </a:lnTo>
                <a:lnTo>
                  <a:pt x="721403" y="103110"/>
                </a:lnTo>
                <a:lnTo>
                  <a:pt x="710272" y="110845"/>
                </a:lnTo>
                <a:lnTo>
                  <a:pt x="735355" y="131368"/>
                </a:lnTo>
                <a:lnTo>
                  <a:pt x="754436" y="114457"/>
                </a:lnTo>
                <a:lnTo>
                  <a:pt x="769285" y="94249"/>
                </a:lnTo>
                <a:lnTo>
                  <a:pt x="778916" y="71389"/>
                </a:lnTo>
                <a:lnTo>
                  <a:pt x="779450" y="67513"/>
                </a:lnTo>
                <a:close/>
              </a:path>
              <a:path w="1339850" h="309245">
                <a:moveTo>
                  <a:pt x="741286" y="0"/>
                </a:moveTo>
                <a:lnTo>
                  <a:pt x="727646" y="2879"/>
                </a:lnTo>
                <a:lnTo>
                  <a:pt x="716311" y="10718"/>
                </a:lnTo>
                <a:lnTo>
                  <a:pt x="708567" y="22320"/>
                </a:lnTo>
                <a:lnTo>
                  <a:pt x="705700" y="36487"/>
                </a:lnTo>
                <a:lnTo>
                  <a:pt x="708110" y="49703"/>
                </a:lnTo>
                <a:lnTo>
                  <a:pt x="714713" y="60094"/>
                </a:lnTo>
                <a:lnTo>
                  <a:pt x="724565" y="66892"/>
                </a:lnTo>
                <a:lnTo>
                  <a:pt x="736727" y="69329"/>
                </a:lnTo>
                <a:lnTo>
                  <a:pt x="739914" y="69329"/>
                </a:lnTo>
                <a:lnTo>
                  <a:pt x="744029" y="68414"/>
                </a:lnTo>
                <a:lnTo>
                  <a:pt x="745388" y="67513"/>
                </a:lnTo>
                <a:lnTo>
                  <a:pt x="779450" y="67513"/>
                </a:lnTo>
                <a:lnTo>
                  <a:pt x="782345" y="46520"/>
                </a:lnTo>
                <a:lnTo>
                  <a:pt x="778944" y="26746"/>
                </a:lnTo>
                <a:lnTo>
                  <a:pt x="769854" y="12144"/>
                </a:lnTo>
                <a:lnTo>
                  <a:pt x="756745" y="3100"/>
                </a:lnTo>
                <a:lnTo>
                  <a:pt x="741286" y="0"/>
                </a:lnTo>
                <a:close/>
              </a:path>
              <a:path w="1339850" h="309245">
                <a:moveTo>
                  <a:pt x="973023" y="4559"/>
                </a:moveTo>
                <a:lnTo>
                  <a:pt x="830694" y="4559"/>
                </a:lnTo>
                <a:lnTo>
                  <a:pt x="830694" y="308825"/>
                </a:lnTo>
                <a:lnTo>
                  <a:pt x="895477" y="308825"/>
                </a:lnTo>
                <a:lnTo>
                  <a:pt x="895477" y="199796"/>
                </a:lnTo>
                <a:lnTo>
                  <a:pt x="1012650" y="199796"/>
                </a:lnTo>
                <a:lnTo>
                  <a:pt x="1008608" y="192951"/>
                </a:lnTo>
                <a:lnTo>
                  <a:pt x="1032869" y="183140"/>
                </a:lnTo>
                <a:lnTo>
                  <a:pt x="1054223" y="165073"/>
                </a:lnTo>
                <a:lnTo>
                  <a:pt x="1066130" y="144145"/>
                </a:lnTo>
                <a:lnTo>
                  <a:pt x="895477" y="144145"/>
                </a:lnTo>
                <a:lnTo>
                  <a:pt x="895477" y="60210"/>
                </a:lnTo>
                <a:lnTo>
                  <a:pt x="1066050" y="60210"/>
                </a:lnTo>
                <a:lnTo>
                  <a:pt x="1047894" y="32381"/>
                </a:lnTo>
                <a:lnTo>
                  <a:pt x="1015741" y="11928"/>
                </a:lnTo>
                <a:lnTo>
                  <a:pt x="973023" y="4559"/>
                </a:lnTo>
                <a:close/>
              </a:path>
              <a:path w="1339850" h="309245">
                <a:moveTo>
                  <a:pt x="1012650" y="199796"/>
                </a:moveTo>
                <a:lnTo>
                  <a:pt x="942911" y="199796"/>
                </a:lnTo>
                <a:lnTo>
                  <a:pt x="1002677" y="308825"/>
                </a:lnTo>
                <a:lnTo>
                  <a:pt x="1077023" y="308825"/>
                </a:lnTo>
                <a:lnTo>
                  <a:pt x="1012650" y="199796"/>
                </a:lnTo>
                <a:close/>
              </a:path>
              <a:path w="1339850" h="309245">
                <a:moveTo>
                  <a:pt x="1066050" y="60210"/>
                </a:moveTo>
                <a:lnTo>
                  <a:pt x="963447" y="60210"/>
                </a:lnTo>
                <a:lnTo>
                  <a:pt x="981540" y="63175"/>
                </a:lnTo>
                <a:lnTo>
                  <a:pt x="995999" y="71613"/>
                </a:lnTo>
                <a:lnTo>
                  <a:pt x="1005583" y="84840"/>
                </a:lnTo>
                <a:lnTo>
                  <a:pt x="1009053" y="102171"/>
                </a:lnTo>
                <a:lnTo>
                  <a:pt x="1005583" y="119509"/>
                </a:lnTo>
                <a:lnTo>
                  <a:pt x="995999" y="132740"/>
                </a:lnTo>
                <a:lnTo>
                  <a:pt x="981540" y="141179"/>
                </a:lnTo>
                <a:lnTo>
                  <a:pt x="963447" y="144145"/>
                </a:lnTo>
                <a:lnTo>
                  <a:pt x="1066130" y="144145"/>
                </a:lnTo>
                <a:lnTo>
                  <a:pt x="1069419" y="138363"/>
                </a:lnTo>
                <a:lnTo>
                  <a:pt x="1075207" y="102628"/>
                </a:lnTo>
                <a:lnTo>
                  <a:pt x="1068158" y="63441"/>
                </a:lnTo>
                <a:lnTo>
                  <a:pt x="1066050" y="60210"/>
                </a:lnTo>
                <a:close/>
              </a:path>
              <a:path w="1339850" h="309245">
                <a:moveTo>
                  <a:pt x="1339329" y="4559"/>
                </a:moveTo>
                <a:lnTo>
                  <a:pt x="1124013" y="4559"/>
                </a:lnTo>
                <a:lnTo>
                  <a:pt x="1124013" y="308825"/>
                </a:lnTo>
                <a:lnTo>
                  <a:pt x="1339329" y="308825"/>
                </a:lnTo>
                <a:lnTo>
                  <a:pt x="1339329" y="252717"/>
                </a:lnTo>
                <a:lnTo>
                  <a:pt x="1188783" y="252717"/>
                </a:lnTo>
                <a:lnTo>
                  <a:pt x="1188783" y="182003"/>
                </a:lnTo>
                <a:lnTo>
                  <a:pt x="1336128" y="182003"/>
                </a:lnTo>
                <a:lnTo>
                  <a:pt x="1336128" y="126352"/>
                </a:lnTo>
                <a:lnTo>
                  <a:pt x="1188783" y="126352"/>
                </a:lnTo>
                <a:lnTo>
                  <a:pt x="1188783" y="60210"/>
                </a:lnTo>
                <a:lnTo>
                  <a:pt x="1339329" y="60210"/>
                </a:lnTo>
                <a:lnTo>
                  <a:pt x="1339329" y="455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4190" y="838250"/>
            <a:ext cx="3688079" cy="1447800"/>
          </a:xfrm>
          <a:custGeom>
            <a:avLst/>
            <a:gdLst/>
            <a:ahLst/>
            <a:cxnLst/>
            <a:rect l="l" t="t" r="r" b="b"/>
            <a:pathLst>
              <a:path w="3688079" h="1447800">
                <a:moveTo>
                  <a:pt x="193573" y="0"/>
                </a:moveTo>
                <a:lnTo>
                  <a:pt x="0" y="0"/>
                </a:lnTo>
                <a:lnTo>
                  <a:pt x="0" y="1447749"/>
                </a:lnTo>
                <a:lnTo>
                  <a:pt x="193573" y="1447749"/>
                </a:lnTo>
                <a:lnTo>
                  <a:pt x="193573" y="790422"/>
                </a:lnTo>
                <a:lnTo>
                  <a:pt x="625068" y="790422"/>
                </a:lnTo>
                <a:lnTo>
                  <a:pt x="625068" y="614997"/>
                </a:lnTo>
                <a:lnTo>
                  <a:pt x="193573" y="614997"/>
                </a:lnTo>
                <a:lnTo>
                  <a:pt x="193573" y="0"/>
                </a:lnTo>
                <a:close/>
              </a:path>
              <a:path w="3688079" h="1447800">
                <a:moveTo>
                  <a:pt x="625068" y="790422"/>
                </a:moveTo>
                <a:lnTo>
                  <a:pt x="431495" y="790422"/>
                </a:lnTo>
                <a:lnTo>
                  <a:pt x="431495" y="1447749"/>
                </a:lnTo>
                <a:lnTo>
                  <a:pt x="625068" y="1447749"/>
                </a:lnTo>
                <a:lnTo>
                  <a:pt x="625068" y="790422"/>
                </a:lnTo>
                <a:close/>
              </a:path>
              <a:path w="3688079" h="1447800">
                <a:moveTo>
                  <a:pt x="625068" y="0"/>
                </a:moveTo>
                <a:lnTo>
                  <a:pt x="431495" y="0"/>
                </a:lnTo>
                <a:lnTo>
                  <a:pt x="431495" y="614997"/>
                </a:lnTo>
                <a:lnTo>
                  <a:pt x="625068" y="614997"/>
                </a:lnTo>
                <a:lnTo>
                  <a:pt x="625068" y="0"/>
                </a:lnTo>
                <a:close/>
              </a:path>
              <a:path w="3688079" h="1447800">
                <a:moveTo>
                  <a:pt x="1000099" y="0"/>
                </a:moveTo>
                <a:lnTo>
                  <a:pt x="806526" y="0"/>
                </a:lnTo>
                <a:lnTo>
                  <a:pt x="806526" y="1447749"/>
                </a:lnTo>
                <a:lnTo>
                  <a:pt x="1000099" y="1447749"/>
                </a:lnTo>
                <a:lnTo>
                  <a:pt x="1000099" y="0"/>
                </a:lnTo>
                <a:close/>
              </a:path>
              <a:path w="3688079" h="1447800">
                <a:moveTo>
                  <a:pt x="1560626" y="0"/>
                </a:moveTo>
                <a:lnTo>
                  <a:pt x="1181544" y="0"/>
                </a:lnTo>
                <a:lnTo>
                  <a:pt x="1181544" y="1447749"/>
                </a:lnTo>
                <a:lnTo>
                  <a:pt x="1375117" y="1447749"/>
                </a:lnTo>
                <a:lnTo>
                  <a:pt x="1375117" y="863003"/>
                </a:lnTo>
                <a:lnTo>
                  <a:pt x="1671563" y="863003"/>
                </a:lnTo>
                <a:lnTo>
                  <a:pt x="1667497" y="844854"/>
                </a:lnTo>
                <a:lnTo>
                  <a:pt x="1702613" y="824197"/>
                </a:lnTo>
                <a:lnTo>
                  <a:pt x="1731344" y="795805"/>
                </a:lnTo>
                <a:lnTo>
                  <a:pt x="1753690" y="759679"/>
                </a:lnTo>
                <a:lnTo>
                  <a:pt x="1769651" y="715820"/>
                </a:lnTo>
                <a:lnTo>
                  <a:pt x="1773022" y="697661"/>
                </a:lnTo>
                <a:lnTo>
                  <a:pt x="1375117" y="697661"/>
                </a:lnTo>
                <a:lnTo>
                  <a:pt x="1375117" y="175425"/>
                </a:lnTo>
                <a:lnTo>
                  <a:pt x="1775968" y="175425"/>
                </a:lnTo>
                <a:lnTo>
                  <a:pt x="1768556" y="139512"/>
                </a:lnTo>
                <a:lnTo>
                  <a:pt x="1751227" y="96884"/>
                </a:lnTo>
                <a:lnTo>
                  <a:pt x="1726968" y="62006"/>
                </a:lnTo>
                <a:lnTo>
                  <a:pt x="1695778" y="34878"/>
                </a:lnTo>
                <a:lnTo>
                  <a:pt x="1657657" y="15501"/>
                </a:lnTo>
                <a:lnTo>
                  <a:pt x="1612607" y="3875"/>
                </a:lnTo>
                <a:lnTo>
                  <a:pt x="1560626" y="0"/>
                </a:lnTo>
                <a:close/>
              </a:path>
              <a:path w="3688079" h="1447800">
                <a:moveTo>
                  <a:pt x="1671563" y="863003"/>
                </a:moveTo>
                <a:lnTo>
                  <a:pt x="1492072" y="863003"/>
                </a:lnTo>
                <a:lnTo>
                  <a:pt x="1619097" y="1447749"/>
                </a:lnTo>
                <a:lnTo>
                  <a:pt x="1802587" y="1447749"/>
                </a:lnTo>
                <a:lnTo>
                  <a:pt x="1671563" y="863003"/>
                </a:lnTo>
                <a:close/>
              </a:path>
              <a:path w="3688079" h="1447800">
                <a:moveTo>
                  <a:pt x="1775968" y="175425"/>
                </a:moveTo>
                <a:lnTo>
                  <a:pt x="1502156" y="175425"/>
                </a:lnTo>
                <a:lnTo>
                  <a:pt x="1540076" y="181981"/>
                </a:lnTo>
                <a:lnTo>
                  <a:pt x="1567172" y="201647"/>
                </a:lnTo>
                <a:lnTo>
                  <a:pt x="1583435" y="234414"/>
                </a:lnTo>
                <a:lnTo>
                  <a:pt x="1588858" y="280276"/>
                </a:lnTo>
                <a:lnTo>
                  <a:pt x="1588858" y="592810"/>
                </a:lnTo>
                <a:lnTo>
                  <a:pt x="1583435" y="638688"/>
                </a:lnTo>
                <a:lnTo>
                  <a:pt x="1567172" y="671453"/>
                </a:lnTo>
                <a:lnTo>
                  <a:pt x="1540076" y="691110"/>
                </a:lnTo>
                <a:lnTo>
                  <a:pt x="1502156" y="697661"/>
                </a:lnTo>
                <a:lnTo>
                  <a:pt x="1773022" y="697661"/>
                </a:lnTo>
                <a:lnTo>
                  <a:pt x="1779227" y="664231"/>
                </a:lnTo>
                <a:lnTo>
                  <a:pt x="1782419" y="604913"/>
                </a:lnTo>
                <a:lnTo>
                  <a:pt x="1782419" y="248018"/>
                </a:lnTo>
                <a:lnTo>
                  <a:pt x="1778953" y="189890"/>
                </a:lnTo>
                <a:lnTo>
                  <a:pt x="1775968" y="175425"/>
                </a:lnTo>
                <a:close/>
              </a:path>
              <a:path w="3688079" h="1447800">
                <a:moveTo>
                  <a:pt x="2137283" y="0"/>
                </a:moveTo>
                <a:lnTo>
                  <a:pt x="1943709" y="0"/>
                </a:lnTo>
                <a:lnTo>
                  <a:pt x="1943709" y="1447749"/>
                </a:lnTo>
                <a:lnTo>
                  <a:pt x="2137283" y="1447749"/>
                </a:lnTo>
                <a:lnTo>
                  <a:pt x="2137283" y="0"/>
                </a:lnTo>
                <a:close/>
              </a:path>
              <a:path w="3688079" h="1447800">
                <a:moveTo>
                  <a:pt x="2512301" y="0"/>
                </a:moveTo>
                <a:lnTo>
                  <a:pt x="2318740" y="0"/>
                </a:lnTo>
                <a:lnTo>
                  <a:pt x="2318740" y="1447749"/>
                </a:lnTo>
                <a:lnTo>
                  <a:pt x="2512301" y="1447749"/>
                </a:lnTo>
                <a:lnTo>
                  <a:pt x="2512301" y="500062"/>
                </a:lnTo>
                <a:lnTo>
                  <a:pt x="2660732" y="500062"/>
                </a:lnTo>
                <a:lnTo>
                  <a:pt x="2512301" y="0"/>
                </a:lnTo>
                <a:close/>
              </a:path>
              <a:path w="3688079" h="1447800">
                <a:moveTo>
                  <a:pt x="2660732" y="500062"/>
                </a:moveTo>
                <a:lnTo>
                  <a:pt x="2512301" y="500062"/>
                </a:lnTo>
                <a:lnTo>
                  <a:pt x="2719984" y="1159408"/>
                </a:lnTo>
                <a:lnTo>
                  <a:pt x="2719984" y="1447749"/>
                </a:lnTo>
                <a:lnTo>
                  <a:pt x="2913557" y="1447749"/>
                </a:lnTo>
                <a:lnTo>
                  <a:pt x="2913557" y="699681"/>
                </a:lnTo>
                <a:lnTo>
                  <a:pt x="2719984" y="699681"/>
                </a:lnTo>
                <a:lnTo>
                  <a:pt x="2660732" y="500062"/>
                </a:lnTo>
                <a:close/>
              </a:path>
              <a:path w="3688079" h="1447800">
                <a:moveTo>
                  <a:pt x="2913557" y="0"/>
                </a:moveTo>
                <a:lnTo>
                  <a:pt x="2719984" y="0"/>
                </a:lnTo>
                <a:lnTo>
                  <a:pt x="2719984" y="699681"/>
                </a:lnTo>
                <a:lnTo>
                  <a:pt x="2913557" y="699681"/>
                </a:lnTo>
                <a:lnTo>
                  <a:pt x="2913557" y="0"/>
                </a:lnTo>
                <a:close/>
              </a:path>
              <a:path w="3688079" h="1447800">
                <a:moveTo>
                  <a:pt x="3441839" y="0"/>
                </a:moveTo>
                <a:lnTo>
                  <a:pt x="3308756" y="0"/>
                </a:lnTo>
                <a:lnTo>
                  <a:pt x="3256299" y="3875"/>
                </a:lnTo>
                <a:lnTo>
                  <a:pt x="3210836" y="15501"/>
                </a:lnTo>
                <a:lnTo>
                  <a:pt x="3172369" y="34878"/>
                </a:lnTo>
                <a:lnTo>
                  <a:pt x="3140895" y="62006"/>
                </a:lnTo>
                <a:lnTo>
                  <a:pt x="3116416" y="96884"/>
                </a:lnTo>
                <a:lnTo>
                  <a:pt x="3098931" y="139512"/>
                </a:lnTo>
                <a:lnTo>
                  <a:pt x="3088441" y="189890"/>
                </a:lnTo>
                <a:lnTo>
                  <a:pt x="3084944" y="248018"/>
                </a:lnTo>
                <a:lnTo>
                  <a:pt x="3084944" y="1203769"/>
                </a:lnTo>
                <a:lnTo>
                  <a:pt x="3088441" y="1260954"/>
                </a:lnTo>
                <a:lnTo>
                  <a:pt x="3098931" y="1310514"/>
                </a:lnTo>
                <a:lnTo>
                  <a:pt x="3116416" y="1352448"/>
                </a:lnTo>
                <a:lnTo>
                  <a:pt x="3140895" y="1386757"/>
                </a:lnTo>
                <a:lnTo>
                  <a:pt x="3172369" y="1413441"/>
                </a:lnTo>
                <a:lnTo>
                  <a:pt x="3210836" y="1432501"/>
                </a:lnTo>
                <a:lnTo>
                  <a:pt x="3256299" y="1443937"/>
                </a:lnTo>
                <a:lnTo>
                  <a:pt x="3308756" y="1447749"/>
                </a:lnTo>
                <a:lnTo>
                  <a:pt x="3687826" y="1447749"/>
                </a:lnTo>
                <a:lnTo>
                  <a:pt x="3687826" y="1272324"/>
                </a:lnTo>
                <a:lnTo>
                  <a:pt x="3363201" y="1272324"/>
                </a:lnTo>
                <a:lnTo>
                  <a:pt x="3326146" y="1265772"/>
                </a:lnTo>
                <a:lnTo>
                  <a:pt x="3299679" y="1246116"/>
                </a:lnTo>
                <a:lnTo>
                  <a:pt x="3283798" y="1213350"/>
                </a:lnTo>
                <a:lnTo>
                  <a:pt x="3278504" y="1167472"/>
                </a:lnTo>
                <a:lnTo>
                  <a:pt x="3278504" y="280276"/>
                </a:lnTo>
                <a:lnTo>
                  <a:pt x="3283798" y="234414"/>
                </a:lnTo>
                <a:lnTo>
                  <a:pt x="3299679" y="201647"/>
                </a:lnTo>
                <a:lnTo>
                  <a:pt x="3326146" y="181981"/>
                </a:lnTo>
                <a:lnTo>
                  <a:pt x="3363201" y="175425"/>
                </a:lnTo>
                <a:lnTo>
                  <a:pt x="3680156" y="175425"/>
                </a:lnTo>
                <a:lnTo>
                  <a:pt x="3675677" y="152479"/>
                </a:lnTo>
                <a:lnTo>
                  <a:pt x="3660492" y="112029"/>
                </a:lnTo>
                <a:lnTo>
                  <a:pt x="3639233" y="77800"/>
                </a:lnTo>
                <a:lnTo>
                  <a:pt x="3611900" y="49793"/>
                </a:lnTo>
                <a:lnTo>
                  <a:pt x="3578494" y="28009"/>
                </a:lnTo>
                <a:lnTo>
                  <a:pt x="3539016" y="12449"/>
                </a:lnTo>
                <a:lnTo>
                  <a:pt x="3493464" y="3112"/>
                </a:lnTo>
                <a:lnTo>
                  <a:pt x="3441839" y="0"/>
                </a:lnTo>
                <a:close/>
              </a:path>
              <a:path w="3688079" h="1447800">
                <a:moveTo>
                  <a:pt x="3687826" y="742022"/>
                </a:moveTo>
                <a:lnTo>
                  <a:pt x="3393440" y="742022"/>
                </a:lnTo>
                <a:lnTo>
                  <a:pt x="3393440" y="917447"/>
                </a:lnTo>
                <a:lnTo>
                  <a:pt x="3494265" y="917447"/>
                </a:lnTo>
                <a:lnTo>
                  <a:pt x="3494265" y="1272324"/>
                </a:lnTo>
                <a:lnTo>
                  <a:pt x="3687826" y="1272324"/>
                </a:lnTo>
                <a:lnTo>
                  <a:pt x="3687826" y="742022"/>
                </a:lnTo>
                <a:close/>
              </a:path>
              <a:path w="3688079" h="1447800">
                <a:moveTo>
                  <a:pt x="3680156" y="175425"/>
                </a:moveTo>
                <a:lnTo>
                  <a:pt x="3411588" y="175425"/>
                </a:lnTo>
                <a:lnTo>
                  <a:pt x="3447754" y="181981"/>
                </a:lnTo>
                <a:lnTo>
                  <a:pt x="3473591" y="201647"/>
                </a:lnTo>
                <a:lnTo>
                  <a:pt x="3489096" y="234414"/>
                </a:lnTo>
                <a:lnTo>
                  <a:pt x="3494265" y="280276"/>
                </a:lnTo>
                <a:lnTo>
                  <a:pt x="3494265" y="409320"/>
                </a:lnTo>
                <a:lnTo>
                  <a:pt x="3687826" y="409320"/>
                </a:lnTo>
                <a:lnTo>
                  <a:pt x="3687826" y="252044"/>
                </a:lnTo>
                <a:lnTo>
                  <a:pt x="3684788" y="199151"/>
                </a:lnTo>
                <a:lnTo>
                  <a:pt x="3680156" y="17542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2576639"/>
            <a:ext cx="4572000" cy="643890"/>
          </a:xfrm>
          <a:custGeom>
            <a:avLst/>
            <a:gdLst/>
            <a:ahLst/>
            <a:cxnLst/>
            <a:rect l="l" t="t" r="r" b="b"/>
            <a:pathLst>
              <a:path w="4572000" h="643889">
                <a:moveTo>
                  <a:pt x="4572000" y="0"/>
                </a:moveTo>
                <a:lnTo>
                  <a:pt x="0" y="0"/>
                </a:lnTo>
                <a:lnTo>
                  <a:pt x="0" y="643547"/>
                </a:lnTo>
                <a:lnTo>
                  <a:pt x="4572000" y="643547"/>
                </a:lnTo>
                <a:lnTo>
                  <a:pt x="457200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59127" y="2592070"/>
            <a:ext cx="3272790" cy="6083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3800" spc="120" dirty="0"/>
              <a:t>KITCHEN</a:t>
            </a:r>
            <a:r>
              <a:rPr sz="3800" spc="100" dirty="0"/>
              <a:t> </a:t>
            </a:r>
            <a:r>
              <a:rPr sz="3800" spc="85" dirty="0"/>
              <a:t>STAFF</a:t>
            </a:r>
            <a:endParaRPr sz="3800" dirty="0"/>
          </a:p>
        </p:txBody>
      </p:sp>
      <p:sp>
        <p:nvSpPr>
          <p:cNvPr id="8" name="object 8"/>
          <p:cNvSpPr txBox="1"/>
          <p:nvPr/>
        </p:nvSpPr>
        <p:spPr>
          <a:xfrm>
            <a:off x="1153303" y="3391759"/>
            <a:ext cx="2252345" cy="9277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z="1950" b="1" spc="55" dirty="0">
                <a:solidFill>
                  <a:srgbClr val="231F20"/>
                </a:solidFill>
                <a:latin typeface="Calibri"/>
                <a:cs typeface="Calibri"/>
              </a:rPr>
              <a:t>RESTAURANT</a:t>
            </a:r>
            <a:r>
              <a:rPr sz="1950" b="1" spc="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950" b="1" spc="90" dirty="0">
                <a:solidFill>
                  <a:srgbClr val="231F20"/>
                </a:solidFill>
                <a:latin typeface="Calibri"/>
                <a:cs typeface="Calibri"/>
              </a:rPr>
              <a:t>NAME</a:t>
            </a:r>
            <a:endParaRPr sz="1950">
              <a:latin typeface="Calibri"/>
              <a:cs typeface="Calibri"/>
            </a:endParaRPr>
          </a:p>
          <a:p>
            <a:pPr marL="33020" marR="34290" algn="ctr">
              <a:lnSpc>
                <a:spcPct val="101200"/>
              </a:lnSpc>
            </a:pPr>
            <a:r>
              <a:rPr sz="1950" b="1" spc="-20" dirty="0">
                <a:solidFill>
                  <a:srgbClr val="231F20"/>
                </a:solidFill>
                <a:latin typeface="Calibri"/>
                <a:cs typeface="Calibri"/>
              </a:rPr>
              <a:t>r</a:t>
            </a:r>
            <a:r>
              <a:rPr sz="1950" b="1" spc="5" dirty="0">
                <a:solidFill>
                  <a:srgbClr val="231F20"/>
                </a:solidFill>
                <a:latin typeface="Calibri"/>
                <a:cs typeface="Calibri"/>
              </a:rPr>
              <a:t>e</a:t>
            </a:r>
            <a:r>
              <a:rPr sz="1950" b="1" spc="-20" dirty="0">
                <a:solidFill>
                  <a:srgbClr val="231F20"/>
                </a:solidFill>
                <a:latin typeface="Calibri"/>
                <a:cs typeface="Calibri"/>
              </a:rPr>
              <a:t>s</a:t>
            </a:r>
            <a:r>
              <a:rPr sz="1950" b="1" spc="-15" dirty="0">
                <a:solidFill>
                  <a:srgbClr val="231F20"/>
                </a:solidFill>
                <a:latin typeface="Calibri"/>
                <a:cs typeface="Calibri"/>
              </a:rPr>
              <a:t>t</a:t>
            </a:r>
            <a:r>
              <a:rPr sz="1950" b="1" spc="10" dirty="0">
                <a:solidFill>
                  <a:srgbClr val="231F20"/>
                </a:solidFill>
                <a:latin typeface="Calibri"/>
                <a:cs typeface="Calibri"/>
              </a:rPr>
              <a:t>au</a:t>
            </a:r>
            <a:r>
              <a:rPr sz="1950" b="1" spc="-40" dirty="0">
                <a:solidFill>
                  <a:srgbClr val="231F20"/>
                </a:solidFill>
                <a:latin typeface="Calibri"/>
                <a:cs typeface="Calibri"/>
              </a:rPr>
              <a:t>r</a:t>
            </a:r>
            <a:r>
              <a:rPr sz="1950" b="1" spc="10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950" b="1" spc="-10" dirty="0">
                <a:solidFill>
                  <a:srgbClr val="231F20"/>
                </a:solidFill>
                <a:latin typeface="Calibri"/>
                <a:cs typeface="Calibri"/>
              </a:rPr>
              <a:t>n</a:t>
            </a:r>
            <a:r>
              <a:rPr sz="1950" b="1" spc="10" dirty="0">
                <a:solidFill>
                  <a:srgbClr val="231F20"/>
                </a:solidFill>
                <a:latin typeface="Calibri"/>
                <a:cs typeface="Calibri"/>
              </a:rPr>
              <a:t>tname.</a:t>
            </a:r>
            <a:r>
              <a:rPr sz="1950" b="1" spc="-5" dirty="0">
                <a:solidFill>
                  <a:srgbClr val="231F20"/>
                </a:solidFill>
                <a:latin typeface="Calibri"/>
                <a:cs typeface="Calibri"/>
              </a:rPr>
              <a:t>c</a:t>
            </a:r>
            <a:r>
              <a:rPr sz="1950" b="1" spc="10" dirty="0">
                <a:solidFill>
                  <a:srgbClr val="231F20"/>
                </a:solidFill>
                <a:latin typeface="Calibri"/>
                <a:cs typeface="Calibri"/>
              </a:rPr>
              <a:t>om  000.000.0000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572000" cy="4572000"/>
          </a:xfrm>
          <a:custGeom>
            <a:avLst/>
            <a:gdLst/>
            <a:ahLst/>
            <a:cxnLst/>
            <a:rect l="l" t="t" r="r" b="b"/>
            <a:pathLst>
              <a:path w="4572000" h="4572000">
                <a:moveTo>
                  <a:pt x="4572000" y="0"/>
                </a:moveTo>
                <a:lnTo>
                  <a:pt x="0" y="0"/>
                </a:lnTo>
                <a:lnTo>
                  <a:pt x="0" y="4572000"/>
                </a:lnTo>
                <a:lnTo>
                  <a:pt x="4572000" y="4572000"/>
                </a:lnTo>
                <a:lnTo>
                  <a:pt x="4572000" y="0"/>
                </a:lnTo>
                <a:close/>
              </a:path>
            </a:pathLst>
          </a:custGeom>
          <a:solidFill>
            <a:srgbClr val="003E6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59" y="474982"/>
            <a:ext cx="3664940" cy="247083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55887" y="164333"/>
            <a:ext cx="1121410" cy="5708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550" b="0" spc="-110" dirty="0">
                <a:latin typeface="Calibri"/>
                <a:cs typeface="Calibri"/>
              </a:rPr>
              <a:t>W</a:t>
            </a:r>
            <a:r>
              <a:rPr sz="3550" b="0" spc="5" dirty="0">
                <a:latin typeface="Calibri"/>
                <a:cs typeface="Calibri"/>
              </a:rPr>
              <a:t>e</a:t>
            </a:r>
            <a:r>
              <a:rPr sz="3550" b="0" spc="-75" dirty="0">
                <a:latin typeface="Calibri"/>
                <a:cs typeface="Calibri"/>
              </a:rPr>
              <a:t>’</a:t>
            </a:r>
            <a:r>
              <a:rPr sz="3550" b="0" spc="-40" dirty="0">
                <a:latin typeface="Calibri"/>
                <a:cs typeface="Calibri"/>
              </a:rPr>
              <a:t>r</a:t>
            </a:r>
            <a:r>
              <a:rPr sz="3550" b="0" spc="10" dirty="0">
                <a:latin typeface="Calibri"/>
                <a:cs typeface="Calibri"/>
              </a:rPr>
              <a:t>e</a:t>
            </a:r>
            <a:endParaRPr sz="355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6388" y="2251934"/>
            <a:ext cx="2908935" cy="1915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100" b="1" spc="-15" dirty="0">
                <a:solidFill>
                  <a:srgbClr val="FFCC3A"/>
                </a:solidFill>
                <a:latin typeface="Calibri"/>
                <a:cs typeface="Calibri"/>
              </a:rPr>
              <a:t>Kitchen</a:t>
            </a:r>
            <a:r>
              <a:rPr sz="4100" b="1" spc="-25" dirty="0">
                <a:solidFill>
                  <a:srgbClr val="FFCC3A"/>
                </a:solidFill>
                <a:latin typeface="Calibri"/>
                <a:cs typeface="Calibri"/>
              </a:rPr>
              <a:t> </a:t>
            </a:r>
            <a:r>
              <a:rPr sz="4100" b="1" spc="-45" dirty="0">
                <a:solidFill>
                  <a:srgbClr val="FFCC3A"/>
                </a:solidFill>
                <a:latin typeface="Calibri"/>
                <a:cs typeface="Calibri"/>
              </a:rPr>
              <a:t>Staff</a:t>
            </a:r>
            <a:endParaRPr sz="4100">
              <a:latin typeface="Calibri"/>
              <a:cs typeface="Calibri"/>
            </a:endParaRPr>
          </a:p>
          <a:p>
            <a:pPr marL="656590" algn="ctr">
              <a:lnSpc>
                <a:spcPct val="100000"/>
              </a:lnSpc>
              <a:spcBef>
                <a:spcPts val="2875"/>
              </a:spcBef>
            </a:pPr>
            <a:r>
              <a:rPr sz="1950" b="1" spc="55" dirty="0">
                <a:solidFill>
                  <a:srgbClr val="FFFFFF"/>
                </a:solidFill>
                <a:latin typeface="Calibri"/>
                <a:cs typeface="Calibri"/>
              </a:rPr>
              <a:t>RESTAURANT</a:t>
            </a:r>
            <a:r>
              <a:rPr sz="195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950" b="1" spc="90" dirty="0">
                <a:solidFill>
                  <a:srgbClr val="FFFFFF"/>
                </a:solidFill>
                <a:latin typeface="Calibri"/>
                <a:cs typeface="Calibri"/>
              </a:rPr>
              <a:t>NAME</a:t>
            </a:r>
            <a:endParaRPr sz="1950">
              <a:latin typeface="Calibri"/>
              <a:cs typeface="Calibri"/>
            </a:endParaRPr>
          </a:p>
          <a:p>
            <a:pPr marL="689610" marR="34290" algn="ctr">
              <a:lnSpc>
                <a:spcPct val="101200"/>
              </a:lnSpc>
            </a:pPr>
            <a:r>
              <a:rPr sz="1950" b="1" spc="-2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950" b="1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950" b="1" spc="-2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950" b="1" spc="-1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950" b="1" spc="10" dirty="0">
                <a:solidFill>
                  <a:srgbClr val="FFFFFF"/>
                </a:solidFill>
                <a:latin typeface="Calibri"/>
                <a:cs typeface="Calibri"/>
              </a:rPr>
              <a:t>au</a:t>
            </a:r>
            <a:r>
              <a:rPr sz="1950" b="1" spc="-4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950" b="1" spc="1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950" b="1"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950" b="1" spc="10" dirty="0">
                <a:solidFill>
                  <a:srgbClr val="FFFFFF"/>
                </a:solidFill>
                <a:latin typeface="Calibri"/>
                <a:cs typeface="Calibri"/>
              </a:rPr>
              <a:t>tname.</a:t>
            </a:r>
            <a:r>
              <a:rPr sz="1950" b="1" spc="-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950" b="1" spc="10" dirty="0">
                <a:solidFill>
                  <a:srgbClr val="FFFFFF"/>
                </a:solidFill>
                <a:latin typeface="Calibri"/>
                <a:cs typeface="Calibri"/>
              </a:rPr>
              <a:t>om  000.000.0000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88313"/>
            <a:ext cx="4572000" cy="1560830"/>
          </a:xfrm>
          <a:custGeom>
            <a:avLst/>
            <a:gdLst/>
            <a:ahLst/>
            <a:cxnLst/>
            <a:rect l="l" t="t" r="r" b="b"/>
            <a:pathLst>
              <a:path w="4572000" h="1560830">
                <a:moveTo>
                  <a:pt x="4572000" y="0"/>
                </a:moveTo>
                <a:lnTo>
                  <a:pt x="0" y="0"/>
                </a:lnTo>
                <a:lnTo>
                  <a:pt x="0" y="1560652"/>
                </a:lnTo>
                <a:lnTo>
                  <a:pt x="4572000" y="1560652"/>
                </a:lnTo>
                <a:lnTo>
                  <a:pt x="45720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34063" y="942975"/>
            <a:ext cx="4305300" cy="1724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HIR</a:t>
            </a:r>
            <a:r>
              <a:rPr spc="-10" dirty="0"/>
              <a:t>I</a:t>
            </a:r>
            <a:r>
              <a:rPr spc="-5" dirty="0"/>
              <a:t>NG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2917" y="445894"/>
            <a:ext cx="1012164" cy="546100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1739903" y="230163"/>
            <a:ext cx="1124585" cy="751840"/>
            <a:chOff x="1739903" y="230163"/>
            <a:chExt cx="1124585" cy="751840"/>
          </a:xfrm>
        </p:grpSpPr>
        <p:sp>
          <p:nvSpPr>
            <p:cNvPr id="6" name="object 6"/>
            <p:cNvSpPr/>
            <p:nvPr/>
          </p:nvSpPr>
          <p:spPr>
            <a:xfrm>
              <a:off x="2139579" y="230163"/>
              <a:ext cx="725170" cy="751840"/>
            </a:xfrm>
            <a:custGeom>
              <a:avLst/>
              <a:gdLst/>
              <a:ahLst/>
              <a:cxnLst/>
              <a:rect l="l" t="t" r="r" b="b"/>
              <a:pathLst>
                <a:path w="725169" h="751840">
                  <a:moveTo>
                    <a:pt x="0" y="0"/>
                  </a:moveTo>
                  <a:lnTo>
                    <a:pt x="724903" y="751281"/>
                  </a:lnTo>
                  <a:lnTo>
                    <a:pt x="615061" y="1648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39903" y="719496"/>
              <a:ext cx="610235" cy="262255"/>
            </a:xfrm>
            <a:custGeom>
              <a:avLst/>
              <a:gdLst/>
              <a:ahLst/>
              <a:cxnLst/>
              <a:rect l="l" t="t" r="r" b="b"/>
              <a:pathLst>
                <a:path w="610235" h="262255">
                  <a:moveTo>
                    <a:pt x="65658" y="0"/>
                  </a:moveTo>
                  <a:lnTo>
                    <a:pt x="0" y="261950"/>
                  </a:lnTo>
                  <a:lnTo>
                    <a:pt x="609726" y="261950"/>
                  </a:lnTo>
                  <a:lnTo>
                    <a:pt x="6565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3116444" y="121916"/>
            <a:ext cx="1456055" cy="932180"/>
            <a:chOff x="3116444" y="121916"/>
            <a:chExt cx="1456055" cy="932180"/>
          </a:xfrm>
        </p:grpSpPr>
        <p:sp>
          <p:nvSpPr>
            <p:cNvPr id="9" name="object 9"/>
            <p:cNvSpPr/>
            <p:nvPr/>
          </p:nvSpPr>
          <p:spPr>
            <a:xfrm>
              <a:off x="3116444" y="121916"/>
              <a:ext cx="1339850" cy="932180"/>
            </a:xfrm>
            <a:custGeom>
              <a:avLst/>
              <a:gdLst/>
              <a:ahLst/>
              <a:cxnLst/>
              <a:rect l="l" t="t" r="r" b="b"/>
              <a:pathLst>
                <a:path w="1339850" h="932180">
                  <a:moveTo>
                    <a:pt x="185051" y="0"/>
                  </a:moveTo>
                  <a:lnTo>
                    <a:pt x="0" y="931570"/>
                  </a:lnTo>
                  <a:lnTo>
                    <a:pt x="361429" y="242341"/>
                  </a:lnTo>
                  <a:lnTo>
                    <a:pt x="1339481" y="35356"/>
                  </a:lnTo>
                  <a:lnTo>
                    <a:pt x="185051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477588" y="589367"/>
              <a:ext cx="1094740" cy="381635"/>
            </a:xfrm>
            <a:custGeom>
              <a:avLst/>
              <a:gdLst/>
              <a:ahLst/>
              <a:cxnLst/>
              <a:rect l="l" t="t" r="r" b="b"/>
              <a:pathLst>
                <a:path w="1094739" h="381634">
                  <a:moveTo>
                    <a:pt x="448271" y="0"/>
                  </a:moveTo>
                  <a:lnTo>
                    <a:pt x="0" y="381508"/>
                  </a:lnTo>
                  <a:lnTo>
                    <a:pt x="1094409" y="191668"/>
                  </a:lnTo>
                  <a:lnTo>
                    <a:pt x="1094409" y="113931"/>
                  </a:lnTo>
                  <a:lnTo>
                    <a:pt x="448271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52499" y="2238443"/>
            <a:ext cx="3268345" cy="2157095"/>
          </a:xfrm>
          <a:prstGeom prst="rect">
            <a:avLst/>
          </a:prstGeom>
        </p:spPr>
        <p:txBody>
          <a:bodyPr vert="horz" wrap="square" lIns="0" tIns="3695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10"/>
              </a:spcBef>
            </a:pPr>
            <a:r>
              <a:rPr sz="4750" b="1" spc="-5" dirty="0">
                <a:solidFill>
                  <a:srgbClr val="EC008C"/>
                </a:solidFill>
                <a:latin typeface="Calibri"/>
                <a:cs typeface="Calibri"/>
              </a:rPr>
              <a:t>Apply</a:t>
            </a:r>
            <a:r>
              <a:rPr sz="4750" b="1" spc="-70" dirty="0">
                <a:solidFill>
                  <a:srgbClr val="EC008C"/>
                </a:solidFill>
                <a:latin typeface="Calibri"/>
                <a:cs typeface="Calibri"/>
              </a:rPr>
              <a:t> </a:t>
            </a:r>
            <a:r>
              <a:rPr sz="4750" b="1" spc="-90" dirty="0">
                <a:solidFill>
                  <a:srgbClr val="EC008C"/>
                </a:solidFill>
                <a:latin typeface="Calibri"/>
                <a:cs typeface="Calibri"/>
              </a:rPr>
              <a:t>Today!</a:t>
            </a:r>
            <a:endParaRPr sz="4750">
              <a:latin typeface="Calibri"/>
              <a:cs typeface="Calibri"/>
            </a:endParaRPr>
          </a:p>
          <a:p>
            <a:pPr marR="6985" algn="ctr">
              <a:lnSpc>
                <a:spcPct val="100000"/>
              </a:lnSpc>
              <a:spcBef>
                <a:spcPts val="1195"/>
              </a:spcBef>
            </a:pPr>
            <a:r>
              <a:rPr sz="1950" b="1" spc="55" dirty="0">
                <a:solidFill>
                  <a:srgbClr val="00AEEF"/>
                </a:solidFill>
                <a:latin typeface="Calibri"/>
                <a:cs typeface="Calibri"/>
              </a:rPr>
              <a:t>RESTAURANT</a:t>
            </a:r>
            <a:r>
              <a:rPr sz="1950" b="1" spc="45" dirty="0">
                <a:solidFill>
                  <a:srgbClr val="00AEEF"/>
                </a:solidFill>
                <a:latin typeface="Calibri"/>
                <a:cs typeface="Calibri"/>
              </a:rPr>
              <a:t> </a:t>
            </a:r>
            <a:r>
              <a:rPr sz="1950" b="1" spc="90" dirty="0">
                <a:solidFill>
                  <a:srgbClr val="00AEEF"/>
                </a:solidFill>
                <a:latin typeface="Calibri"/>
                <a:cs typeface="Calibri"/>
              </a:rPr>
              <a:t>NAME</a:t>
            </a:r>
            <a:endParaRPr sz="1950">
              <a:latin typeface="Calibri"/>
              <a:cs typeface="Calibri"/>
            </a:endParaRPr>
          </a:p>
          <a:p>
            <a:pPr marL="533400" marR="549910" algn="ctr">
              <a:lnSpc>
                <a:spcPct val="101200"/>
              </a:lnSpc>
            </a:pPr>
            <a:r>
              <a:rPr sz="1950" b="1" spc="-20" dirty="0">
                <a:solidFill>
                  <a:srgbClr val="00AEEF"/>
                </a:solidFill>
                <a:latin typeface="Calibri"/>
                <a:cs typeface="Calibri"/>
              </a:rPr>
              <a:t>r</a:t>
            </a:r>
            <a:r>
              <a:rPr sz="1950" b="1" spc="5" dirty="0">
                <a:solidFill>
                  <a:srgbClr val="00AEEF"/>
                </a:solidFill>
                <a:latin typeface="Calibri"/>
                <a:cs typeface="Calibri"/>
              </a:rPr>
              <a:t>e</a:t>
            </a:r>
            <a:r>
              <a:rPr sz="1950" b="1" spc="-20" dirty="0">
                <a:solidFill>
                  <a:srgbClr val="00AEEF"/>
                </a:solidFill>
                <a:latin typeface="Calibri"/>
                <a:cs typeface="Calibri"/>
              </a:rPr>
              <a:t>s</a:t>
            </a:r>
            <a:r>
              <a:rPr sz="1950" b="1" spc="-15" dirty="0">
                <a:solidFill>
                  <a:srgbClr val="00AEEF"/>
                </a:solidFill>
                <a:latin typeface="Calibri"/>
                <a:cs typeface="Calibri"/>
              </a:rPr>
              <a:t>t</a:t>
            </a:r>
            <a:r>
              <a:rPr sz="1950" b="1" spc="10" dirty="0">
                <a:solidFill>
                  <a:srgbClr val="00AEEF"/>
                </a:solidFill>
                <a:latin typeface="Calibri"/>
                <a:cs typeface="Calibri"/>
              </a:rPr>
              <a:t>au</a:t>
            </a:r>
            <a:r>
              <a:rPr sz="1950" b="1" spc="-40" dirty="0">
                <a:solidFill>
                  <a:srgbClr val="00AEEF"/>
                </a:solidFill>
                <a:latin typeface="Calibri"/>
                <a:cs typeface="Calibri"/>
              </a:rPr>
              <a:t>r</a:t>
            </a:r>
            <a:r>
              <a:rPr sz="1950" b="1" spc="10" dirty="0">
                <a:solidFill>
                  <a:srgbClr val="00AEEF"/>
                </a:solidFill>
                <a:latin typeface="Calibri"/>
                <a:cs typeface="Calibri"/>
              </a:rPr>
              <a:t>a</a:t>
            </a:r>
            <a:r>
              <a:rPr sz="1950" b="1" spc="-10" dirty="0">
                <a:solidFill>
                  <a:srgbClr val="00AEEF"/>
                </a:solidFill>
                <a:latin typeface="Calibri"/>
                <a:cs typeface="Calibri"/>
              </a:rPr>
              <a:t>n</a:t>
            </a:r>
            <a:r>
              <a:rPr sz="1950" b="1" spc="10" dirty="0">
                <a:solidFill>
                  <a:srgbClr val="00AEEF"/>
                </a:solidFill>
                <a:latin typeface="Calibri"/>
                <a:cs typeface="Calibri"/>
              </a:rPr>
              <a:t>tname.</a:t>
            </a:r>
            <a:r>
              <a:rPr sz="1950" b="1" spc="-5" dirty="0">
                <a:solidFill>
                  <a:srgbClr val="00AEEF"/>
                </a:solidFill>
                <a:latin typeface="Calibri"/>
                <a:cs typeface="Calibri"/>
              </a:rPr>
              <a:t>c</a:t>
            </a:r>
            <a:r>
              <a:rPr sz="1950" b="1" spc="10" dirty="0">
                <a:solidFill>
                  <a:srgbClr val="00AEEF"/>
                </a:solidFill>
                <a:latin typeface="Calibri"/>
                <a:cs typeface="Calibri"/>
              </a:rPr>
              <a:t>om  000.000.0000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4031" y="471481"/>
            <a:ext cx="815975" cy="510540"/>
          </a:xfrm>
          <a:custGeom>
            <a:avLst/>
            <a:gdLst/>
            <a:ahLst/>
            <a:cxnLst/>
            <a:rect l="l" t="t" r="r" b="b"/>
            <a:pathLst>
              <a:path w="815975" h="510540">
                <a:moveTo>
                  <a:pt x="22885" y="16306"/>
                </a:moveTo>
                <a:lnTo>
                  <a:pt x="15925" y="17266"/>
                </a:lnTo>
                <a:lnTo>
                  <a:pt x="9790" y="20145"/>
                </a:lnTo>
                <a:lnTo>
                  <a:pt x="4481" y="24943"/>
                </a:lnTo>
                <a:lnTo>
                  <a:pt x="0" y="31661"/>
                </a:lnTo>
                <a:lnTo>
                  <a:pt x="4807" y="51344"/>
                </a:lnTo>
                <a:lnTo>
                  <a:pt x="12026" y="92522"/>
                </a:lnTo>
                <a:lnTo>
                  <a:pt x="21656" y="155194"/>
                </a:lnTo>
                <a:lnTo>
                  <a:pt x="33693" y="239356"/>
                </a:lnTo>
                <a:lnTo>
                  <a:pt x="45285" y="324291"/>
                </a:lnTo>
                <a:lnTo>
                  <a:pt x="53563" y="389259"/>
                </a:lnTo>
                <a:lnTo>
                  <a:pt x="58530" y="434261"/>
                </a:lnTo>
                <a:lnTo>
                  <a:pt x="60212" y="459688"/>
                </a:lnTo>
                <a:lnTo>
                  <a:pt x="61656" y="480690"/>
                </a:lnTo>
                <a:lnTo>
                  <a:pt x="66068" y="495974"/>
                </a:lnTo>
                <a:lnTo>
                  <a:pt x="73419" y="505145"/>
                </a:lnTo>
                <a:lnTo>
                  <a:pt x="83705" y="508203"/>
                </a:lnTo>
                <a:lnTo>
                  <a:pt x="88303" y="508203"/>
                </a:lnTo>
                <a:lnTo>
                  <a:pt x="92532" y="506361"/>
                </a:lnTo>
                <a:lnTo>
                  <a:pt x="100266" y="499059"/>
                </a:lnTo>
                <a:lnTo>
                  <a:pt x="102196" y="494931"/>
                </a:lnTo>
                <a:lnTo>
                  <a:pt x="102320" y="480690"/>
                </a:lnTo>
                <a:lnTo>
                  <a:pt x="102604" y="459295"/>
                </a:lnTo>
                <a:lnTo>
                  <a:pt x="103766" y="428920"/>
                </a:lnTo>
                <a:lnTo>
                  <a:pt x="105727" y="398013"/>
                </a:lnTo>
                <a:lnTo>
                  <a:pt x="108470" y="366966"/>
                </a:lnTo>
                <a:lnTo>
                  <a:pt x="111205" y="341414"/>
                </a:lnTo>
                <a:lnTo>
                  <a:pt x="79311" y="341414"/>
                </a:lnTo>
                <a:lnTo>
                  <a:pt x="78588" y="334388"/>
                </a:lnTo>
                <a:lnTo>
                  <a:pt x="76352" y="310460"/>
                </a:lnTo>
                <a:lnTo>
                  <a:pt x="70371" y="244886"/>
                </a:lnTo>
                <a:lnTo>
                  <a:pt x="65854" y="199205"/>
                </a:lnTo>
                <a:lnTo>
                  <a:pt x="60894" y="156949"/>
                </a:lnTo>
                <a:lnTo>
                  <a:pt x="55504" y="118242"/>
                </a:lnTo>
                <a:lnTo>
                  <a:pt x="43484" y="53865"/>
                </a:lnTo>
                <a:lnTo>
                  <a:pt x="30083" y="20479"/>
                </a:lnTo>
                <a:lnTo>
                  <a:pt x="22885" y="16306"/>
                </a:lnTo>
                <a:close/>
              </a:path>
              <a:path w="815975" h="510540">
                <a:moveTo>
                  <a:pt x="160340" y="219138"/>
                </a:moveTo>
                <a:lnTo>
                  <a:pt x="126657" y="219138"/>
                </a:lnTo>
                <a:lnTo>
                  <a:pt x="127513" y="223879"/>
                </a:lnTo>
                <a:lnTo>
                  <a:pt x="128844" y="232462"/>
                </a:lnTo>
                <a:lnTo>
                  <a:pt x="130663" y="245008"/>
                </a:lnTo>
                <a:lnTo>
                  <a:pt x="132918" y="261150"/>
                </a:lnTo>
                <a:lnTo>
                  <a:pt x="146486" y="349974"/>
                </a:lnTo>
                <a:lnTo>
                  <a:pt x="159102" y="419060"/>
                </a:lnTo>
                <a:lnTo>
                  <a:pt x="170767" y="468408"/>
                </a:lnTo>
                <a:lnTo>
                  <a:pt x="181478" y="498016"/>
                </a:lnTo>
                <a:lnTo>
                  <a:pt x="191236" y="507885"/>
                </a:lnTo>
                <a:lnTo>
                  <a:pt x="197510" y="507885"/>
                </a:lnTo>
                <a:lnTo>
                  <a:pt x="202260" y="505790"/>
                </a:lnTo>
                <a:lnTo>
                  <a:pt x="208737" y="497433"/>
                </a:lnTo>
                <a:lnTo>
                  <a:pt x="210362" y="492099"/>
                </a:lnTo>
                <a:lnTo>
                  <a:pt x="210485" y="480690"/>
                </a:lnTo>
                <a:lnTo>
                  <a:pt x="211333" y="446556"/>
                </a:lnTo>
                <a:lnTo>
                  <a:pt x="214247" y="404340"/>
                </a:lnTo>
                <a:lnTo>
                  <a:pt x="219105" y="358974"/>
                </a:lnTo>
                <a:lnTo>
                  <a:pt x="219721" y="354583"/>
                </a:lnTo>
                <a:lnTo>
                  <a:pt x="190296" y="354583"/>
                </a:lnTo>
                <a:lnTo>
                  <a:pt x="187179" y="337786"/>
                </a:lnTo>
                <a:lnTo>
                  <a:pt x="183162" y="318444"/>
                </a:lnTo>
                <a:lnTo>
                  <a:pt x="178245" y="296557"/>
                </a:lnTo>
                <a:lnTo>
                  <a:pt x="172427" y="272122"/>
                </a:lnTo>
                <a:lnTo>
                  <a:pt x="160340" y="219138"/>
                </a:lnTo>
                <a:close/>
              </a:path>
              <a:path w="815975" h="510540">
                <a:moveTo>
                  <a:pt x="249758" y="0"/>
                </a:moveTo>
                <a:lnTo>
                  <a:pt x="235546" y="0"/>
                </a:lnTo>
                <a:lnTo>
                  <a:pt x="230428" y="2146"/>
                </a:lnTo>
                <a:lnTo>
                  <a:pt x="224155" y="10706"/>
                </a:lnTo>
                <a:lnTo>
                  <a:pt x="222657" y="17266"/>
                </a:lnTo>
                <a:lnTo>
                  <a:pt x="222566" y="27901"/>
                </a:lnTo>
                <a:lnTo>
                  <a:pt x="221357" y="70655"/>
                </a:lnTo>
                <a:lnTo>
                  <a:pt x="217651" y="122735"/>
                </a:lnTo>
                <a:lnTo>
                  <a:pt x="211475" y="183203"/>
                </a:lnTo>
                <a:lnTo>
                  <a:pt x="202831" y="252056"/>
                </a:lnTo>
                <a:lnTo>
                  <a:pt x="198640" y="283625"/>
                </a:lnTo>
                <a:lnTo>
                  <a:pt x="195154" y="311235"/>
                </a:lnTo>
                <a:lnTo>
                  <a:pt x="192370" y="334917"/>
                </a:lnTo>
                <a:lnTo>
                  <a:pt x="190296" y="354583"/>
                </a:lnTo>
                <a:lnTo>
                  <a:pt x="219721" y="354583"/>
                </a:lnTo>
                <a:lnTo>
                  <a:pt x="225908" y="310460"/>
                </a:lnTo>
                <a:lnTo>
                  <a:pt x="234657" y="258800"/>
                </a:lnTo>
                <a:lnTo>
                  <a:pt x="245285" y="194737"/>
                </a:lnTo>
                <a:lnTo>
                  <a:pt x="252877" y="135632"/>
                </a:lnTo>
                <a:lnTo>
                  <a:pt x="257433" y="81485"/>
                </a:lnTo>
                <a:lnTo>
                  <a:pt x="258953" y="32296"/>
                </a:lnTo>
                <a:lnTo>
                  <a:pt x="263347" y="27901"/>
                </a:lnTo>
                <a:lnTo>
                  <a:pt x="265544" y="23101"/>
                </a:lnTo>
                <a:lnTo>
                  <a:pt x="265544" y="12649"/>
                </a:lnTo>
                <a:lnTo>
                  <a:pt x="263499" y="8356"/>
                </a:lnTo>
                <a:lnTo>
                  <a:pt x="255346" y="1676"/>
                </a:lnTo>
                <a:lnTo>
                  <a:pt x="249758" y="0"/>
                </a:lnTo>
                <a:close/>
              </a:path>
              <a:path w="815975" h="510540">
                <a:moveTo>
                  <a:pt x="120700" y="63957"/>
                </a:moveTo>
                <a:lnTo>
                  <a:pt x="116306" y="63957"/>
                </a:lnTo>
                <a:lnTo>
                  <a:pt x="112395" y="66103"/>
                </a:lnTo>
                <a:lnTo>
                  <a:pt x="105486" y="74663"/>
                </a:lnTo>
                <a:lnTo>
                  <a:pt x="103771" y="79108"/>
                </a:lnTo>
                <a:lnTo>
                  <a:pt x="103771" y="95935"/>
                </a:lnTo>
                <a:lnTo>
                  <a:pt x="103183" y="116507"/>
                </a:lnTo>
                <a:lnTo>
                  <a:pt x="98478" y="175758"/>
                </a:lnTo>
                <a:lnTo>
                  <a:pt x="94361" y="214439"/>
                </a:lnTo>
                <a:lnTo>
                  <a:pt x="88333" y="265781"/>
                </a:lnTo>
                <a:lnTo>
                  <a:pt x="81298" y="324291"/>
                </a:lnTo>
                <a:lnTo>
                  <a:pt x="80049" y="334917"/>
                </a:lnTo>
                <a:lnTo>
                  <a:pt x="79311" y="341414"/>
                </a:lnTo>
                <a:lnTo>
                  <a:pt x="111205" y="341414"/>
                </a:lnTo>
                <a:lnTo>
                  <a:pt x="111957" y="334388"/>
                </a:lnTo>
                <a:lnTo>
                  <a:pt x="116149" y="298891"/>
                </a:lnTo>
                <a:lnTo>
                  <a:pt x="121049" y="260474"/>
                </a:lnTo>
                <a:lnTo>
                  <a:pt x="126657" y="219138"/>
                </a:lnTo>
                <a:lnTo>
                  <a:pt x="160340" y="219138"/>
                </a:lnTo>
                <a:lnTo>
                  <a:pt x="159809" y="216811"/>
                </a:lnTo>
                <a:lnTo>
                  <a:pt x="150796" y="168433"/>
                </a:lnTo>
                <a:lnTo>
                  <a:pt x="145388" y="126990"/>
                </a:lnTo>
                <a:lnTo>
                  <a:pt x="143588" y="92522"/>
                </a:lnTo>
                <a:lnTo>
                  <a:pt x="143586" y="82765"/>
                </a:lnTo>
                <a:lnTo>
                  <a:pt x="142155" y="74538"/>
                </a:lnTo>
                <a:lnTo>
                  <a:pt x="137863" y="68660"/>
                </a:lnTo>
                <a:lnTo>
                  <a:pt x="130711" y="65133"/>
                </a:lnTo>
                <a:lnTo>
                  <a:pt x="120700" y="63957"/>
                </a:lnTo>
                <a:close/>
              </a:path>
              <a:path w="815975" h="510540">
                <a:moveTo>
                  <a:pt x="324789" y="75234"/>
                </a:moveTo>
                <a:lnTo>
                  <a:pt x="312995" y="78077"/>
                </a:lnTo>
                <a:lnTo>
                  <a:pt x="304569" y="86604"/>
                </a:lnTo>
                <a:lnTo>
                  <a:pt x="299513" y="100812"/>
                </a:lnTo>
                <a:lnTo>
                  <a:pt x="297827" y="120700"/>
                </a:lnTo>
                <a:lnTo>
                  <a:pt x="301282" y="174942"/>
                </a:lnTo>
                <a:lnTo>
                  <a:pt x="296887" y="362419"/>
                </a:lnTo>
                <a:lnTo>
                  <a:pt x="300964" y="470890"/>
                </a:lnTo>
                <a:lnTo>
                  <a:pt x="301011" y="489076"/>
                </a:lnTo>
                <a:lnTo>
                  <a:pt x="301167" y="493255"/>
                </a:lnTo>
                <a:lnTo>
                  <a:pt x="303580" y="497903"/>
                </a:lnTo>
                <a:lnTo>
                  <a:pt x="312775" y="505637"/>
                </a:lnTo>
                <a:lnTo>
                  <a:pt x="317893" y="507568"/>
                </a:lnTo>
                <a:lnTo>
                  <a:pt x="384873" y="507568"/>
                </a:lnTo>
                <a:lnTo>
                  <a:pt x="391261" y="506107"/>
                </a:lnTo>
                <a:lnTo>
                  <a:pt x="402539" y="500252"/>
                </a:lnTo>
                <a:lnTo>
                  <a:pt x="405358" y="495553"/>
                </a:lnTo>
                <a:lnTo>
                  <a:pt x="405358" y="489076"/>
                </a:lnTo>
                <a:lnTo>
                  <a:pt x="403831" y="482216"/>
                </a:lnTo>
                <a:lnTo>
                  <a:pt x="399249" y="477315"/>
                </a:lnTo>
                <a:lnTo>
                  <a:pt x="393152" y="474967"/>
                </a:lnTo>
                <a:lnTo>
                  <a:pt x="333565" y="474967"/>
                </a:lnTo>
                <a:lnTo>
                  <a:pt x="333017" y="472714"/>
                </a:lnTo>
                <a:lnTo>
                  <a:pt x="332628" y="465955"/>
                </a:lnTo>
                <a:lnTo>
                  <a:pt x="332397" y="454687"/>
                </a:lnTo>
                <a:lnTo>
                  <a:pt x="332320" y="438911"/>
                </a:lnTo>
                <a:lnTo>
                  <a:pt x="335140" y="322605"/>
                </a:lnTo>
                <a:lnTo>
                  <a:pt x="335021" y="310510"/>
                </a:lnTo>
                <a:lnTo>
                  <a:pt x="334667" y="298380"/>
                </a:lnTo>
                <a:lnTo>
                  <a:pt x="334079" y="286211"/>
                </a:lnTo>
                <a:lnTo>
                  <a:pt x="333260" y="274002"/>
                </a:lnTo>
                <a:lnTo>
                  <a:pt x="377421" y="274002"/>
                </a:lnTo>
                <a:lnTo>
                  <a:pt x="378714" y="273532"/>
                </a:lnTo>
                <a:lnTo>
                  <a:pt x="386245" y="266636"/>
                </a:lnTo>
                <a:lnTo>
                  <a:pt x="388124" y="262610"/>
                </a:lnTo>
                <a:lnTo>
                  <a:pt x="388124" y="258013"/>
                </a:lnTo>
                <a:lnTo>
                  <a:pt x="386184" y="250336"/>
                </a:lnTo>
                <a:lnTo>
                  <a:pt x="380363" y="244851"/>
                </a:lnTo>
                <a:lnTo>
                  <a:pt x="370663" y="241559"/>
                </a:lnTo>
                <a:lnTo>
                  <a:pt x="368711" y="241401"/>
                </a:lnTo>
                <a:lnTo>
                  <a:pt x="334200" y="241401"/>
                </a:lnTo>
                <a:lnTo>
                  <a:pt x="332943" y="235127"/>
                </a:lnTo>
                <a:lnTo>
                  <a:pt x="332320" y="231787"/>
                </a:lnTo>
                <a:lnTo>
                  <a:pt x="332320" y="231368"/>
                </a:lnTo>
                <a:lnTo>
                  <a:pt x="335140" y="139191"/>
                </a:lnTo>
                <a:lnTo>
                  <a:pt x="335080" y="132295"/>
                </a:lnTo>
                <a:lnTo>
                  <a:pt x="334903" y="125399"/>
                </a:lnTo>
                <a:lnTo>
                  <a:pt x="334609" y="118503"/>
                </a:lnTo>
                <a:lnTo>
                  <a:pt x="334200" y="111607"/>
                </a:lnTo>
                <a:lnTo>
                  <a:pt x="399350" y="111607"/>
                </a:lnTo>
                <a:lnTo>
                  <a:pt x="400423" y="109962"/>
                </a:lnTo>
                <a:lnTo>
                  <a:pt x="401599" y="103771"/>
                </a:lnTo>
                <a:lnTo>
                  <a:pt x="399737" y="97787"/>
                </a:lnTo>
                <a:lnTo>
                  <a:pt x="357706" y="79735"/>
                </a:lnTo>
                <a:lnTo>
                  <a:pt x="334193" y="75734"/>
                </a:lnTo>
                <a:lnTo>
                  <a:pt x="324789" y="75234"/>
                </a:lnTo>
                <a:close/>
              </a:path>
              <a:path w="815975" h="510540">
                <a:moveTo>
                  <a:pt x="380911" y="473392"/>
                </a:moveTo>
                <a:lnTo>
                  <a:pt x="333565" y="474967"/>
                </a:lnTo>
                <a:lnTo>
                  <a:pt x="393152" y="474967"/>
                </a:lnTo>
                <a:lnTo>
                  <a:pt x="391610" y="474373"/>
                </a:lnTo>
                <a:lnTo>
                  <a:pt x="380911" y="473392"/>
                </a:lnTo>
                <a:close/>
              </a:path>
              <a:path w="815975" h="510540">
                <a:moveTo>
                  <a:pt x="377421" y="274002"/>
                </a:moveTo>
                <a:lnTo>
                  <a:pt x="349554" y="274002"/>
                </a:lnTo>
                <a:lnTo>
                  <a:pt x="356247" y="274840"/>
                </a:lnTo>
                <a:lnTo>
                  <a:pt x="362458" y="275259"/>
                </a:lnTo>
                <a:lnTo>
                  <a:pt x="373964" y="275259"/>
                </a:lnTo>
                <a:lnTo>
                  <a:pt x="377421" y="274002"/>
                </a:lnTo>
                <a:close/>
              </a:path>
              <a:path w="815975" h="510540">
                <a:moveTo>
                  <a:pt x="357085" y="240461"/>
                </a:moveTo>
                <a:lnTo>
                  <a:pt x="334200" y="241401"/>
                </a:lnTo>
                <a:lnTo>
                  <a:pt x="368711" y="241401"/>
                </a:lnTo>
                <a:lnTo>
                  <a:pt x="357085" y="240461"/>
                </a:lnTo>
                <a:close/>
              </a:path>
              <a:path w="815975" h="510540">
                <a:moveTo>
                  <a:pt x="399350" y="111607"/>
                </a:moveTo>
                <a:lnTo>
                  <a:pt x="334200" y="111607"/>
                </a:lnTo>
                <a:lnTo>
                  <a:pt x="344287" y="113193"/>
                </a:lnTo>
                <a:lnTo>
                  <a:pt x="355747" y="115760"/>
                </a:lnTo>
                <a:lnTo>
                  <a:pt x="368581" y="119308"/>
                </a:lnTo>
                <a:lnTo>
                  <a:pt x="382790" y="123837"/>
                </a:lnTo>
                <a:lnTo>
                  <a:pt x="391017" y="119996"/>
                </a:lnTo>
                <a:lnTo>
                  <a:pt x="396895" y="115371"/>
                </a:lnTo>
                <a:lnTo>
                  <a:pt x="399350" y="111607"/>
                </a:lnTo>
                <a:close/>
              </a:path>
              <a:path w="815975" h="510540">
                <a:moveTo>
                  <a:pt x="500253" y="7518"/>
                </a:moveTo>
                <a:lnTo>
                  <a:pt x="492518" y="7518"/>
                </a:lnTo>
                <a:lnTo>
                  <a:pt x="485670" y="9568"/>
                </a:lnTo>
                <a:lnTo>
                  <a:pt x="459605" y="56636"/>
                </a:lnTo>
                <a:lnTo>
                  <a:pt x="446125" y="105333"/>
                </a:lnTo>
                <a:lnTo>
                  <a:pt x="439593" y="147328"/>
                </a:lnTo>
                <a:lnTo>
                  <a:pt x="439534" y="155397"/>
                </a:lnTo>
                <a:lnTo>
                  <a:pt x="441413" y="159372"/>
                </a:lnTo>
                <a:lnTo>
                  <a:pt x="445173" y="160197"/>
                </a:lnTo>
                <a:lnTo>
                  <a:pt x="451271" y="158768"/>
                </a:lnTo>
                <a:lnTo>
                  <a:pt x="477958" y="125254"/>
                </a:lnTo>
                <a:lnTo>
                  <a:pt x="494715" y="81673"/>
                </a:lnTo>
                <a:lnTo>
                  <a:pt x="503527" y="35610"/>
                </a:lnTo>
                <a:lnTo>
                  <a:pt x="504113" y="21628"/>
                </a:lnTo>
                <a:lnTo>
                  <a:pt x="504113" y="12230"/>
                </a:lnTo>
                <a:lnTo>
                  <a:pt x="500253" y="7518"/>
                </a:lnTo>
                <a:close/>
              </a:path>
              <a:path w="815975" h="510540">
                <a:moveTo>
                  <a:pt x="617101" y="284035"/>
                </a:moveTo>
                <a:lnTo>
                  <a:pt x="586257" y="284035"/>
                </a:lnTo>
                <a:lnTo>
                  <a:pt x="589881" y="296303"/>
                </a:lnTo>
                <a:lnTo>
                  <a:pt x="595741" y="321503"/>
                </a:lnTo>
                <a:lnTo>
                  <a:pt x="603834" y="359634"/>
                </a:lnTo>
                <a:lnTo>
                  <a:pt x="614159" y="410692"/>
                </a:lnTo>
                <a:lnTo>
                  <a:pt x="618224" y="429082"/>
                </a:lnTo>
                <a:lnTo>
                  <a:pt x="634072" y="479196"/>
                </a:lnTo>
                <a:lnTo>
                  <a:pt x="659930" y="510082"/>
                </a:lnTo>
                <a:lnTo>
                  <a:pt x="664324" y="510082"/>
                </a:lnTo>
                <a:lnTo>
                  <a:pt x="667816" y="508457"/>
                </a:lnTo>
                <a:lnTo>
                  <a:pt x="673049" y="501980"/>
                </a:lnTo>
                <a:lnTo>
                  <a:pt x="674357" y="498005"/>
                </a:lnTo>
                <a:lnTo>
                  <a:pt x="674357" y="488607"/>
                </a:lnTo>
                <a:lnTo>
                  <a:pt x="672160" y="482079"/>
                </a:lnTo>
                <a:lnTo>
                  <a:pt x="667766" y="473709"/>
                </a:lnTo>
                <a:lnTo>
                  <a:pt x="656581" y="448256"/>
                </a:lnTo>
                <a:lnTo>
                  <a:pt x="645904" y="415788"/>
                </a:lnTo>
                <a:lnTo>
                  <a:pt x="635735" y="376304"/>
                </a:lnTo>
                <a:lnTo>
                  <a:pt x="626071" y="329806"/>
                </a:lnTo>
                <a:lnTo>
                  <a:pt x="622014" y="308806"/>
                </a:lnTo>
                <a:lnTo>
                  <a:pt x="618623" y="291565"/>
                </a:lnTo>
                <a:lnTo>
                  <a:pt x="617101" y="284035"/>
                </a:lnTo>
                <a:close/>
              </a:path>
              <a:path w="815975" h="510540">
                <a:moveTo>
                  <a:pt x="567448" y="71170"/>
                </a:moveTo>
                <a:lnTo>
                  <a:pt x="546187" y="107513"/>
                </a:lnTo>
                <a:lnTo>
                  <a:pt x="546485" y="134962"/>
                </a:lnTo>
                <a:lnTo>
                  <a:pt x="547497" y="174469"/>
                </a:lnTo>
                <a:lnTo>
                  <a:pt x="549252" y="223019"/>
                </a:lnTo>
                <a:lnTo>
                  <a:pt x="551654" y="278083"/>
                </a:lnTo>
                <a:lnTo>
                  <a:pt x="554012" y="330822"/>
                </a:lnTo>
                <a:lnTo>
                  <a:pt x="555726" y="374294"/>
                </a:lnTo>
                <a:lnTo>
                  <a:pt x="556755" y="407555"/>
                </a:lnTo>
                <a:lnTo>
                  <a:pt x="557075" y="429082"/>
                </a:lnTo>
                <a:lnTo>
                  <a:pt x="557063" y="446630"/>
                </a:lnTo>
                <a:lnTo>
                  <a:pt x="556953" y="463334"/>
                </a:lnTo>
                <a:lnTo>
                  <a:pt x="556720" y="482079"/>
                </a:lnTo>
                <a:lnTo>
                  <a:pt x="556475" y="495338"/>
                </a:lnTo>
                <a:lnTo>
                  <a:pt x="564934" y="504748"/>
                </a:lnTo>
                <a:lnTo>
                  <a:pt x="582815" y="504748"/>
                </a:lnTo>
                <a:lnTo>
                  <a:pt x="590016" y="487502"/>
                </a:lnTo>
                <a:lnTo>
                  <a:pt x="584667" y="460796"/>
                </a:lnTo>
                <a:lnTo>
                  <a:pt x="580850" y="429582"/>
                </a:lnTo>
                <a:lnTo>
                  <a:pt x="578561" y="393860"/>
                </a:lnTo>
                <a:lnTo>
                  <a:pt x="577799" y="353631"/>
                </a:lnTo>
                <a:lnTo>
                  <a:pt x="578421" y="284035"/>
                </a:lnTo>
                <a:lnTo>
                  <a:pt x="617101" y="284035"/>
                </a:lnTo>
                <a:lnTo>
                  <a:pt x="615899" y="278083"/>
                </a:lnTo>
                <a:lnTo>
                  <a:pt x="613841" y="268363"/>
                </a:lnTo>
                <a:lnTo>
                  <a:pt x="614476" y="267106"/>
                </a:lnTo>
                <a:lnTo>
                  <a:pt x="622434" y="252374"/>
                </a:lnTo>
                <a:lnTo>
                  <a:pt x="581240" y="252374"/>
                </a:lnTo>
                <a:lnTo>
                  <a:pt x="581145" y="238229"/>
                </a:lnTo>
                <a:lnTo>
                  <a:pt x="580907" y="222082"/>
                </a:lnTo>
                <a:lnTo>
                  <a:pt x="580496" y="201704"/>
                </a:lnTo>
                <a:lnTo>
                  <a:pt x="579435" y="156727"/>
                </a:lnTo>
                <a:lnTo>
                  <a:pt x="579021" y="134300"/>
                </a:lnTo>
                <a:lnTo>
                  <a:pt x="578876" y="123316"/>
                </a:lnTo>
                <a:lnTo>
                  <a:pt x="578739" y="104089"/>
                </a:lnTo>
                <a:lnTo>
                  <a:pt x="580923" y="94995"/>
                </a:lnTo>
                <a:lnTo>
                  <a:pt x="630335" y="94995"/>
                </a:lnTo>
                <a:lnTo>
                  <a:pt x="623874" y="88722"/>
                </a:lnTo>
                <a:lnTo>
                  <a:pt x="611768" y="81039"/>
                </a:lnTo>
                <a:lnTo>
                  <a:pt x="598328" y="75555"/>
                </a:lnTo>
                <a:lnTo>
                  <a:pt x="583555" y="72266"/>
                </a:lnTo>
                <a:lnTo>
                  <a:pt x="567448" y="71170"/>
                </a:lnTo>
                <a:close/>
              </a:path>
              <a:path w="815975" h="510540">
                <a:moveTo>
                  <a:pt x="630335" y="94995"/>
                </a:moveTo>
                <a:lnTo>
                  <a:pt x="580923" y="94995"/>
                </a:lnTo>
                <a:lnTo>
                  <a:pt x="591191" y="96698"/>
                </a:lnTo>
                <a:lnTo>
                  <a:pt x="599420" y="100871"/>
                </a:lnTo>
                <a:lnTo>
                  <a:pt x="614256" y="139694"/>
                </a:lnTo>
                <a:lnTo>
                  <a:pt x="614781" y="160832"/>
                </a:lnTo>
                <a:lnTo>
                  <a:pt x="614203" y="170582"/>
                </a:lnTo>
                <a:lnTo>
                  <a:pt x="605536" y="211454"/>
                </a:lnTo>
                <a:lnTo>
                  <a:pt x="588403" y="246880"/>
                </a:lnTo>
                <a:lnTo>
                  <a:pt x="581240" y="252374"/>
                </a:lnTo>
                <a:lnTo>
                  <a:pt x="622434" y="252374"/>
                </a:lnTo>
                <a:lnTo>
                  <a:pt x="639864" y="217728"/>
                </a:lnTo>
                <a:lnTo>
                  <a:pt x="646760" y="184022"/>
                </a:lnTo>
                <a:lnTo>
                  <a:pt x="646760" y="138887"/>
                </a:lnTo>
                <a:lnTo>
                  <a:pt x="645329" y="123522"/>
                </a:lnTo>
                <a:lnTo>
                  <a:pt x="641037" y="110042"/>
                </a:lnTo>
                <a:lnTo>
                  <a:pt x="633885" y="98442"/>
                </a:lnTo>
                <a:lnTo>
                  <a:pt x="630335" y="94995"/>
                </a:lnTo>
                <a:close/>
              </a:path>
              <a:path w="815975" h="510540">
                <a:moveTo>
                  <a:pt x="734860" y="75234"/>
                </a:moveTo>
                <a:lnTo>
                  <a:pt x="723065" y="78077"/>
                </a:lnTo>
                <a:lnTo>
                  <a:pt x="714640" y="86604"/>
                </a:lnTo>
                <a:lnTo>
                  <a:pt x="709583" y="100812"/>
                </a:lnTo>
                <a:lnTo>
                  <a:pt x="707898" y="120700"/>
                </a:lnTo>
                <a:lnTo>
                  <a:pt x="711352" y="174942"/>
                </a:lnTo>
                <a:lnTo>
                  <a:pt x="706958" y="362419"/>
                </a:lnTo>
                <a:lnTo>
                  <a:pt x="711034" y="470890"/>
                </a:lnTo>
                <a:lnTo>
                  <a:pt x="711081" y="489076"/>
                </a:lnTo>
                <a:lnTo>
                  <a:pt x="711238" y="493255"/>
                </a:lnTo>
                <a:lnTo>
                  <a:pt x="713651" y="497903"/>
                </a:lnTo>
                <a:lnTo>
                  <a:pt x="722845" y="505637"/>
                </a:lnTo>
                <a:lnTo>
                  <a:pt x="727964" y="507568"/>
                </a:lnTo>
                <a:lnTo>
                  <a:pt x="794943" y="507568"/>
                </a:lnTo>
                <a:lnTo>
                  <a:pt x="801319" y="506107"/>
                </a:lnTo>
                <a:lnTo>
                  <a:pt x="812609" y="500252"/>
                </a:lnTo>
                <a:lnTo>
                  <a:pt x="815428" y="495553"/>
                </a:lnTo>
                <a:lnTo>
                  <a:pt x="815428" y="489076"/>
                </a:lnTo>
                <a:lnTo>
                  <a:pt x="813902" y="482216"/>
                </a:lnTo>
                <a:lnTo>
                  <a:pt x="809320" y="477315"/>
                </a:lnTo>
                <a:lnTo>
                  <a:pt x="803223" y="474967"/>
                </a:lnTo>
                <a:lnTo>
                  <a:pt x="743635" y="474967"/>
                </a:lnTo>
                <a:lnTo>
                  <a:pt x="743087" y="472714"/>
                </a:lnTo>
                <a:lnTo>
                  <a:pt x="742699" y="465955"/>
                </a:lnTo>
                <a:lnTo>
                  <a:pt x="742467" y="454687"/>
                </a:lnTo>
                <a:lnTo>
                  <a:pt x="742391" y="438911"/>
                </a:lnTo>
                <a:lnTo>
                  <a:pt x="745210" y="322605"/>
                </a:lnTo>
                <a:lnTo>
                  <a:pt x="745091" y="310510"/>
                </a:lnTo>
                <a:lnTo>
                  <a:pt x="744737" y="298380"/>
                </a:lnTo>
                <a:lnTo>
                  <a:pt x="744149" y="286211"/>
                </a:lnTo>
                <a:lnTo>
                  <a:pt x="743331" y="274002"/>
                </a:lnTo>
                <a:lnTo>
                  <a:pt x="787492" y="274002"/>
                </a:lnTo>
                <a:lnTo>
                  <a:pt x="788784" y="273532"/>
                </a:lnTo>
                <a:lnTo>
                  <a:pt x="796315" y="266636"/>
                </a:lnTo>
                <a:lnTo>
                  <a:pt x="798195" y="262610"/>
                </a:lnTo>
                <a:lnTo>
                  <a:pt x="798195" y="258013"/>
                </a:lnTo>
                <a:lnTo>
                  <a:pt x="796254" y="250336"/>
                </a:lnTo>
                <a:lnTo>
                  <a:pt x="790433" y="244851"/>
                </a:lnTo>
                <a:lnTo>
                  <a:pt x="780733" y="241559"/>
                </a:lnTo>
                <a:lnTo>
                  <a:pt x="778782" y="241401"/>
                </a:lnTo>
                <a:lnTo>
                  <a:pt x="744270" y="241401"/>
                </a:lnTo>
                <a:lnTo>
                  <a:pt x="743013" y="235127"/>
                </a:lnTo>
                <a:lnTo>
                  <a:pt x="742391" y="231787"/>
                </a:lnTo>
                <a:lnTo>
                  <a:pt x="742391" y="231368"/>
                </a:lnTo>
                <a:lnTo>
                  <a:pt x="745210" y="139191"/>
                </a:lnTo>
                <a:lnTo>
                  <a:pt x="745151" y="132295"/>
                </a:lnTo>
                <a:lnTo>
                  <a:pt x="744974" y="125399"/>
                </a:lnTo>
                <a:lnTo>
                  <a:pt x="744680" y="118503"/>
                </a:lnTo>
                <a:lnTo>
                  <a:pt x="744270" y="111607"/>
                </a:lnTo>
                <a:lnTo>
                  <a:pt x="809420" y="111607"/>
                </a:lnTo>
                <a:lnTo>
                  <a:pt x="810493" y="109962"/>
                </a:lnTo>
                <a:lnTo>
                  <a:pt x="811669" y="103771"/>
                </a:lnTo>
                <a:lnTo>
                  <a:pt x="809807" y="97787"/>
                </a:lnTo>
                <a:lnTo>
                  <a:pt x="767776" y="79735"/>
                </a:lnTo>
                <a:lnTo>
                  <a:pt x="744263" y="75734"/>
                </a:lnTo>
                <a:lnTo>
                  <a:pt x="734860" y="75234"/>
                </a:lnTo>
                <a:close/>
              </a:path>
              <a:path w="815975" h="510540">
                <a:moveTo>
                  <a:pt x="790981" y="473392"/>
                </a:moveTo>
                <a:lnTo>
                  <a:pt x="743635" y="474967"/>
                </a:lnTo>
                <a:lnTo>
                  <a:pt x="803223" y="474967"/>
                </a:lnTo>
                <a:lnTo>
                  <a:pt x="801680" y="474373"/>
                </a:lnTo>
                <a:lnTo>
                  <a:pt x="790981" y="473392"/>
                </a:lnTo>
                <a:close/>
              </a:path>
              <a:path w="815975" h="510540">
                <a:moveTo>
                  <a:pt x="787492" y="274002"/>
                </a:moveTo>
                <a:lnTo>
                  <a:pt x="759625" y="274002"/>
                </a:lnTo>
                <a:lnTo>
                  <a:pt x="766318" y="274840"/>
                </a:lnTo>
                <a:lnTo>
                  <a:pt x="772528" y="275259"/>
                </a:lnTo>
                <a:lnTo>
                  <a:pt x="784034" y="275259"/>
                </a:lnTo>
                <a:lnTo>
                  <a:pt x="787492" y="274002"/>
                </a:lnTo>
                <a:close/>
              </a:path>
              <a:path w="815975" h="510540">
                <a:moveTo>
                  <a:pt x="767156" y="240461"/>
                </a:moveTo>
                <a:lnTo>
                  <a:pt x="744270" y="241401"/>
                </a:lnTo>
                <a:lnTo>
                  <a:pt x="778782" y="241401"/>
                </a:lnTo>
                <a:lnTo>
                  <a:pt x="767156" y="240461"/>
                </a:lnTo>
                <a:close/>
              </a:path>
              <a:path w="815975" h="510540">
                <a:moveTo>
                  <a:pt x="809420" y="111607"/>
                </a:moveTo>
                <a:lnTo>
                  <a:pt x="744270" y="111607"/>
                </a:lnTo>
                <a:lnTo>
                  <a:pt x="754357" y="113193"/>
                </a:lnTo>
                <a:lnTo>
                  <a:pt x="765817" y="115760"/>
                </a:lnTo>
                <a:lnTo>
                  <a:pt x="778651" y="119308"/>
                </a:lnTo>
                <a:lnTo>
                  <a:pt x="792861" y="123837"/>
                </a:lnTo>
                <a:lnTo>
                  <a:pt x="801088" y="119996"/>
                </a:lnTo>
                <a:lnTo>
                  <a:pt x="806965" y="115371"/>
                </a:lnTo>
                <a:lnTo>
                  <a:pt x="809420" y="11160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88209" y="355028"/>
            <a:ext cx="4097020" cy="1924685"/>
            <a:chOff x="88209" y="355028"/>
            <a:chExt cx="4097020" cy="1924685"/>
          </a:xfrm>
        </p:grpSpPr>
        <p:sp>
          <p:nvSpPr>
            <p:cNvPr id="4" name="object 4"/>
            <p:cNvSpPr/>
            <p:nvPr/>
          </p:nvSpPr>
          <p:spPr>
            <a:xfrm>
              <a:off x="1361244" y="355028"/>
              <a:ext cx="2823845" cy="1396365"/>
            </a:xfrm>
            <a:custGeom>
              <a:avLst/>
              <a:gdLst/>
              <a:ahLst/>
              <a:cxnLst/>
              <a:rect l="l" t="t" r="r" b="b"/>
              <a:pathLst>
                <a:path w="2823845" h="1396364">
                  <a:moveTo>
                    <a:pt x="359178" y="700151"/>
                  </a:moveTo>
                  <a:lnTo>
                    <a:pt x="180292" y="700151"/>
                  </a:lnTo>
                  <a:lnTo>
                    <a:pt x="200978" y="700681"/>
                  </a:lnTo>
                  <a:lnTo>
                    <a:pt x="222405" y="702271"/>
                  </a:lnTo>
                  <a:lnTo>
                    <a:pt x="267490" y="708621"/>
                  </a:lnTo>
                  <a:lnTo>
                    <a:pt x="269924" y="755809"/>
                  </a:lnTo>
                  <a:lnTo>
                    <a:pt x="272147" y="803679"/>
                  </a:lnTo>
                  <a:lnTo>
                    <a:pt x="274158" y="852230"/>
                  </a:lnTo>
                  <a:lnTo>
                    <a:pt x="275957" y="901463"/>
                  </a:lnTo>
                  <a:lnTo>
                    <a:pt x="277544" y="951378"/>
                  </a:lnTo>
                  <a:lnTo>
                    <a:pt x="278920" y="1001974"/>
                  </a:lnTo>
                  <a:lnTo>
                    <a:pt x="280084" y="1053252"/>
                  </a:lnTo>
                  <a:lnTo>
                    <a:pt x="281037" y="1105212"/>
                  </a:lnTo>
                  <a:lnTo>
                    <a:pt x="281778" y="1157854"/>
                  </a:lnTo>
                  <a:lnTo>
                    <a:pt x="282307" y="1211178"/>
                  </a:lnTo>
                  <a:lnTo>
                    <a:pt x="282624" y="1265184"/>
                  </a:lnTo>
                  <a:lnTo>
                    <a:pt x="282730" y="1319872"/>
                  </a:lnTo>
                  <a:lnTo>
                    <a:pt x="285481" y="1345061"/>
                  </a:lnTo>
                  <a:lnTo>
                    <a:pt x="293733" y="1363056"/>
                  </a:lnTo>
                  <a:lnTo>
                    <a:pt x="307489" y="1373854"/>
                  </a:lnTo>
                  <a:lnTo>
                    <a:pt x="326748" y="1377454"/>
                  </a:lnTo>
                  <a:lnTo>
                    <a:pt x="337281" y="1376209"/>
                  </a:lnTo>
                  <a:lnTo>
                    <a:pt x="369453" y="1347422"/>
                  </a:lnTo>
                  <a:lnTo>
                    <a:pt x="377548" y="1314805"/>
                  </a:lnTo>
                  <a:lnTo>
                    <a:pt x="377412" y="1278740"/>
                  </a:lnTo>
                  <a:lnTo>
                    <a:pt x="377003" y="1239505"/>
                  </a:lnTo>
                  <a:lnTo>
                    <a:pt x="376292" y="1195706"/>
                  </a:lnTo>
                  <a:lnTo>
                    <a:pt x="375366" y="1151526"/>
                  </a:lnTo>
                  <a:lnTo>
                    <a:pt x="374139" y="1102782"/>
                  </a:lnTo>
                  <a:lnTo>
                    <a:pt x="372604" y="1049807"/>
                  </a:lnTo>
                  <a:lnTo>
                    <a:pt x="370864" y="995785"/>
                  </a:lnTo>
                  <a:lnTo>
                    <a:pt x="368818" y="937531"/>
                  </a:lnTo>
                  <a:lnTo>
                    <a:pt x="366498" y="876107"/>
                  </a:lnTo>
                  <a:lnTo>
                    <a:pt x="363905" y="811513"/>
                  </a:lnTo>
                  <a:lnTo>
                    <a:pt x="359178" y="700151"/>
                  </a:lnTo>
                  <a:close/>
                </a:path>
                <a:path w="2823845" h="1396364">
                  <a:moveTo>
                    <a:pt x="29594" y="41478"/>
                  </a:moveTo>
                  <a:lnTo>
                    <a:pt x="35" y="72285"/>
                  </a:lnTo>
                  <a:lnTo>
                    <a:pt x="0" y="98209"/>
                  </a:lnTo>
                  <a:lnTo>
                    <a:pt x="116" y="149221"/>
                  </a:lnTo>
                  <a:lnTo>
                    <a:pt x="292" y="191395"/>
                  </a:lnTo>
                  <a:lnTo>
                    <a:pt x="703" y="249589"/>
                  </a:lnTo>
                  <a:lnTo>
                    <a:pt x="1277" y="306639"/>
                  </a:lnTo>
                  <a:lnTo>
                    <a:pt x="2015" y="362750"/>
                  </a:lnTo>
                  <a:lnTo>
                    <a:pt x="2918" y="417924"/>
                  </a:lnTo>
                  <a:lnTo>
                    <a:pt x="3984" y="472159"/>
                  </a:lnTo>
                  <a:lnTo>
                    <a:pt x="5215" y="525455"/>
                  </a:lnTo>
                  <a:lnTo>
                    <a:pt x="6610" y="577814"/>
                  </a:lnTo>
                  <a:lnTo>
                    <a:pt x="8169" y="629235"/>
                  </a:lnTo>
                  <a:lnTo>
                    <a:pt x="9892" y="679717"/>
                  </a:lnTo>
                  <a:lnTo>
                    <a:pt x="11780" y="729261"/>
                  </a:lnTo>
                  <a:lnTo>
                    <a:pt x="13832" y="777867"/>
                  </a:lnTo>
                  <a:lnTo>
                    <a:pt x="16048" y="825535"/>
                  </a:lnTo>
                  <a:lnTo>
                    <a:pt x="18428" y="872266"/>
                  </a:lnTo>
                  <a:lnTo>
                    <a:pt x="20973" y="918058"/>
                  </a:lnTo>
                  <a:lnTo>
                    <a:pt x="23682" y="962912"/>
                  </a:lnTo>
                  <a:lnTo>
                    <a:pt x="26556" y="1006828"/>
                  </a:lnTo>
                  <a:lnTo>
                    <a:pt x="29594" y="1049807"/>
                  </a:lnTo>
                  <a:lnTo>
                    <a:pt x="36399" y="1128856"/>
                  </a:lnTo>
                  <a:lnTo>
                    <a:pt x="44241" y="1195706"/>
                  </a:lnTo>
                  <a:lnTo>
                    <a:pt x="53121" y="1250358"/>
                  </a:lnTo>
                  <a:lnTo>
                    <a:pt x="63038" y="1292811"/>
                  </a:lnTo>
                  <a:lnTo>
                    <a:pt x="85983" y="1341119"/>
                  </a:lnTo>
                  <a:lnTo>
                    <a:pt x="99012" y="1346974"/>
                  </a:lnTo>
                  <a:lnTo>
                    <a:pt x="107056" y="1346076"/>
                  </a:lnTo>
                  <a:lnTo>
                    <a:pt x="133724" y="1317551"/>
                  </a:lnTo>
                  <a:lnTo>
                    <a:pt x="136261" y="1301254"/>
                  </a:lnTo>
                  <a:lnTo>
                    <a:pt x="135858" y="1265184"/>
                  </a:lnTo>
                  <a:lnTo>
                    <a:pt x="134661" y="1224026"/>
                  </a:lnTo>
                  <a:lnTo>
                    <a:pt x="132662" y="1177439"/>
                  </a:lnTo>
                  <a:lnTo>
                    <a:pt x="129864" y="1125537"/>
                  </a:lnTo>
                  <a:lnTo>
                    <a:pt x="126267" y="1068320"/>
                  </a:lnTo>
                  <a:lnTo>
                    <a:pt x="117472" y="943346"/>
                  </a:lnTo>
                  <a:lnTo>
                    <a:pt x="113874" y="886408"/>
                  </a:lnTo>
                  <a:lnTo>
                    <a:pt x="111077" y="834975"/>
                  </a:lnTo>
                  <a:lnTo>
                    <a:pt x="109080" y="789047"/>
                  </a:lnTo>
                  <a:lnTo>
                    <a:pt x="107882" y="748622"/>
                  </a:lnTo>
                  <a:lnTo>
                    <a:pt x="107483" y="713701"/>
                  </a:lnTo>
                  <a:lnTo>
                    <a:pt x="124094" y="707775"/>
                  </a:lnTo>
                  <a:lnTo>
                    <a:pt x="141768" y="703540"/>
                  </a:lnTo>
                  <a:lnTo>
                    <a:pt x="160502" y="700998"/>
                  </a:lnTo>
                  <a:lnTo>
                    <a:pt x="180292" y="700151"/>
                  </a:lnTo>
                  <a:lnTo>
                    <a:pt x="359178" y="700151"/>
                  </a:lnTo>
                  <a:lnTo>
                    <a:pt x="357747" y="666292"/>
                  </a:lnTo>
                  <a:lnTo>
                    <a:pt x="98174" y="666292"/>
                  </a:lnTo>
                  <a:lnTo>
                    <a:pt x="96685" y="655867"/>
                  </a:lnTo>
                  <a:lnTo>
                    <a:pt x="95626" y="644915"/>
                  </a:lnTo>
                  <a:lnTo>
                    <a:pt x="94993" y="633435"/>
                  </a:lnTo>
                  <a:lnTo>
                    <a:pt x="94783" y="621423"/>
                  </a:lnTo>
                  <a:lnTo>
                    <a:pt x="96472" y="556234"/>
                  </a:lnTo>
                  <a:lnTo>
                    <a:pt x="84623" y="199796"/>
                  </a:lnTo>
                  <a:lnTo>
                    <a:pt x="84992" y="165937"/>
                  </a:lnTo>
                  <a:lnTo>
                    <a:pt x="86117" y="132674"/>
                  </a:lnTo>
                  <a:lnTo>
                    <a:pt x="87955" y="100748"/>
                  </a:lnTo>
                  <a:lnTo>
                    <a:pt x="90554" y="69418"/>
                  </a:lnTo>
                  <a:lnTo>
                    <a:pt x="86054" y="64419"/>
                  </a:lnTo>
                  <a:lnTo>
                    <a:pt x="46310" y="43703"/>
                  </a:lnTo>
                  <a:lnTo>
                    <a:pt x="37792" y="42035"/>
                  </a:lnTo>
                  <a:lnTo>
                    <a:pt x="29594" y="41478"/>
                  </a:lnTo>
                  <a:close/>
                </a:path>
                <a:path w="2823845" h="1396364">
                  <a:moveTo>
                    <a:pt x="259870" y="38938"/>
                  </a:moveTo>
                  <a:lnTo>
                    <a:pt x="259870" y="84658"/>
                  </a:lnTo>
                  <a:lnTo>
                    <a:pt x="266639" y="653592"/>
                  </a:lnTo>
                  <a:lnTo>
                    <a:pt x="98174" y="666292"/>
                  </a:lnTo>
                  <a:lnTo>
                    <a:pt x="357747" y="666292"/>
                  </a:lnTo>
                  <a:lnTo>
                    <a:pt x="355098" y="601744"/>
                  </a:lnTo>
                  <a:lnTo>
                    <a:pt x="352622" y="538651"/>
                  </a:lnTo>
                  <a:lnTo>
                    <a:pt x="350476" y="480832"/>
                  </a:lnTo>
                  <a:lnTo>
                    <a:pt x="348659" y="428286"/>
                  </a:lnTo>
                  <a:lnTo>
                    <a:pt x="347172" y="381015"/>
                  </a:lnTo>
                  <a:lnTo>
                    <a:pt x="346016" y="339019"/>
                  </a:lnTo>
                  <a:lnTo>
                    <a:pt x="344694" y="270850"/>
                  </a:lnTo>
                  <a:lnTo>
                    <a:pt x="344157" y="191395"/>
                  </a:lnTo>
                  <a:lnTo>
                    <a:pt x="343046" y="149221"/>
                  </a:lnTo>
                  <a:lnTo>
                    <a:pt x="338610" y="98209"/>
                  </a:lnTo>
                  <a:lnTo>
                    <a:pt x="312575" y="53762"/>
                  </a:lnTo>
                  <a:lnTo>
                    <a:pt x="289558" y="42645"/>
                  </a:lnTo>
                  <a:lnTo>
                    <a:pt x="259870" y="38938"/>
                  </a:lnTo>
                  <a:close/>
                </a:path>
                <a:path w="2823845" h="1396364">
                  <a:moveTo>
                    <a:pt x="511318" y="1255534"/>
                  </a:moveTo>
                  <a:lnTo>
                    <a:pt x="488350" y="1258129"/>
                  </a:lnTo>
                  <a:lnTo>
                    <a:pt x="471948" y="1265912"/>
                  </a:lnTo>
                  <a:lnTo>
                    <a:pt x="462108" y="1278878"/>
                  </a:lnTo>
                  <a:lnTo>
                    <a:pt x="458828" y="1297025"/>
                  </a:lnTo>
                  <a:lnTo>
                    <a:pt x="468194" y="1319619"/>
                  </a:lnTo>
                  <a:lnTo>
                    <a:pt x="496290" y="1335755"/>
                  </a:lnTo>
                  <a:lnTo>
                    <a:pt x="543118" y="1345437"/>
                  </a:lnTo>
                  <a:lnTo>
                    <a:pt x="608676" y="1348663"/>
                  </a:lnTo>
                  <a:lnTo>
                    <a:pt x="726354" y="1344434"/>
                  </a:lnTo>
                  <a:lnTo>
                    <a:pt x="769534" y="1314805"/>
                  </a:lnTo>
                  <a:lnTo>
                    <a:pt x="769534" y="1304645"/>
                  </a:lnTo>
                  <a:lnTo>
                    <a:pt x="765036" y="1277975"/>
                  </a:lnTo>
                  <a:lnTo>
                    <a:pt x="751543" y="1258925"/>
                  </a:lnTo>
                  <a:lnTo>
                    <a:pt x="749869" y="1258074"/>
                  </a:lnTo>
                  <a:lnTo>
                    <a:pt x="547728" y="1258074"/>
                  </a:lnTo>
                  <a:lnTo>
                    <a:pt x="511318" y="1255534"/>
                  </a:lnTo>
                  <a:close/>
                </a:path>
                <a:path w="2823845" h="1396364">
                  <a:moveTo>
                    <a:pt x="623789" y="142227"/>
                  </a:moveTo>
                  <a:lnTo>
                    <a:pt x="540108" y="142227"/>
                  </a:lnTo>
                  <a:lnTo>
                    <a:pt x="541953" y="163503"/>
                  </a:lnTo>
                  <a:lnTo>
                    <a:pt x="543275" y="186682"/>
                  </a:lnTo>
                  <a:lnTo>
                    <a:pt x="544071" y="211762"/>
                  </a:lnTo>
                  <a:lnTo>
                    <a:pt x="544338" y="238747"/>
                  </a:lnTo>
                  <a:lnTo>
                    <a:pt x="540947" y="415683"/>
                  </a:lnTo>
                  <a:lnTo>
                    <a:pt x="541198" y="451213"/>
                  </a:lnTo>
                  <a:lnTo>
                    <a:pt x="541952" y="490907"/>
                  </a:lnTo>
                  <a:lnTo>
                    <a:pt x="543208" y="534767"/>
                  </a:lnTo>
                  <a:lnTo>
                    <a:pt x="544968" y="582793"/>
                  </a:lnTo>
                  <a:lnTo>
                    <a:pt x="547230" y="634985"/>
                  </a:lnTo>
                  <a:lnTo>
                    <a:pt x="549996" y="691343"/>
                  </a:lnTo>
                  <a:lnTo>
                    <a:pt x="553265" y="751867"/>
                  </a:lnTo>
                  <a:lnTo>
                    <a:pt x="560806" y="881255"/>
                  </a:lnTo>
                  <a:lnTo>
                    <a:pt x="564072" y="941784"/>
                  </a:lnTo>
                  <a:lnTo>
                    <a:pt x="566835" y="998145"/>
                  </a:lnTo>
                  <a:lnTo>
                    <a:pt x="569096" y="1050339"/>
                  </a:lnTo>
                  <a:lnTo>
                    <a:pt x="570855" y="1098365"/>
                  </a:lnTo>
                  <a:lnTo>
                    <a:pt x="572111" y="1142223"/>
                  </a:lnTo>
                  <a:lnTo>
                    <a:pt x="572864" y="1181913"/>
                  </a:lnTo>
                  <a:lnTo>
                    <a:pt x="573116" y="1217434"/>
                  </a:lnTo>
                  <a:lnTo>
                    <a:pt x="571530" y="1235212"/>
                  </a:lnTo>
                  <a:lnTo>
                    <a:pt x="566770" y="1247913"/>
                  </a:lnTo>
                  <a:lnTo>
                    <a:pt x="558835" y="1255534"/>
                  </a:lnTo>
                  <a:lnTo>
                    <a:pt x="547728" y="1258074"/>
                  </a:lnTo>
                  <a:lnTo>
                    <a:pt x="749869" y="1258074"/>
                  </a:lnTo>
                  <a:lnTo>
                    <a:pt x="729056" y="1247495"/>
                  </a:lnTo>
                  <a:lnTo>
                    <a:pt x="718562" y="1246225"/>
                  </a:lnTo>
                  <a:lnTo>
                    <a:pt x="662016" y="1246225"/>
                  </a:lnTo>
                  <a:lnTo>
                    <a:pt x="662016" y="1179334"/>
                  </a:lnTo>
                  <a:lnTo>
                    <a:pt x="661168" y="1104868"/>
                  </a:lnTo>
                  <a:lnTo>
                    <a:pt x="660110" y="1062581"/>
                  </a:lnTo>
                  <a:lnTo>
                    <a:pt x="658627" y="1016924"/>
                  </a:lnTo>
                  <a:lnTo>
                    <a:pt x="656721" y="967897"/>
                  </a:lnTo>
                  <a:lnTo>
                    <a:pt x="654392" y="915500"/>
                  </a:lnTo>
                  <a:lnTo>
                    <a:pt x="651640" y="859733"/>
                  </a:lnTo>
                  <a:lnTo>
                    <a:pt x="648465" y="800595"/>
                  </a:lnTo>
                  <a:lnTo>
                    <a:pt x="644866" y="738088"/>
                  </a:lnTo>
                  <a:lnTo>
                    <a:pt x="636824" y="606336"/>
                  </a:lnTo>
                  <a:lnTo>
                    <a:pt x="633226" y="543832"/>
                  </a:lnTo>
                  <a:lnTo>
                    <a:pt x="630052" y="484696"/>
                  </a:lnTo>
                  <a:lnTo>
                    <a:pt x="627302" y="428931"/>
                  </a:lnTo>
                  <a:lnTo>
                    <a:pt x="624975" y="376534"/>
                  </a:lnTo>
                  <a:lnTo>
                    <a:pt x="623071" y="327506"/>
                  </a:lnTo>
                  <a:lnTo>
                    <a:pt x="621590" y="281848"/>
                  </a:lnTo>
                  <a:lnTo>
                    <a:pt x="620519" y="238747"/>
                  </a:lnTo>
                  <a:lnTo>
                    <a:pt x="619898" y="200638"/>
                  </a:lnTo>
                  <a:lnTo>
                    <a:pt x="619768" y="163503"/>
                  </a:lnTo>
                  <a:lnTo>
                    <a:pt x="620187" y="155384"/>
                  </a:lnTo>
                  <a:lnTo>
                    <a:pt x="621692" y="147421"/>
                  </a:lnTo>
                  <a:lnTo>
                    <a:pt x="623789" y="142227"/>
                  </a:lnTo>
                  <a:close/>
                </a:path>
                <a:path w="2823845" h="1396364">
                  <a:moveTo>
                    <a:pt x="697576" y="1243685"/>
                  </a:moveTo>
                  <a:lnTo>
                    <a:pt x="688687" y="1243843"/>
                  </a:lnTo>
                  <a:lnTo>
                    <a:pt x="679796" y="1244317"/>
                  </a:lnTo>
                  <a:lnTo>
                    <a:pt x="670905" y="1245110"/>
                  </a:lnTo>
                  <a:lnTo>
                    <a:pt x="662016" y="1246225"/>
                  </a:lnTo>
                  <a:lnTo>
                    <a:pt x="718562" y="1246225"/>
                  </a:lnTo>
                  <a:lnTo>
                    <a:pt x="697576" y="1243685"/>
                  </a:lnTo>
                  <a:close/>
                </a:path>
                <a:path w="2823845" h="1396364">
                  <a:moveTo>
                    <a:pt x="658206" y="36398"/>
                  </a:moveTo>
                  <a:lnTo>
                    <a:pt x="613648" y="39576"/>
                  </a:lnTo>
                  <a:lnTo>
                    <a:pt x="550268" y="49098"/>
                  </a:lnTo>
                  <a:lnTo>
                    <a:pt x="498980" y="64266"/>
                  </a:lnTo>
                  <a:lnTo>
                    <a:pt x="465385" y="88582"/>
                  </a:lnTo>
                  <a:lnTo>
                    <a:pt x="458828" y="108369"/>
                  </a:lnTo>
                  <a:lnTo>
                    <a:pt x="461369" y="126519"/>
                  </a:lnTo>
                  <a:lnTo>
                    <a:pt x="468990" y="139480"/>
                  </a:lnTo>
                  <a:lnTo>
                    <a:pt x="481690" y="147256"/>
                  </a:lnTo>
                  <a:lnTo>
                    <a:pt x="499468" y="149847"/>
                  </a:lnTo>
                  <a:lnTo>
                    <a:pt x="508674" y="149371"/>
                  </a:lnTo>
                  <a:lnTo>
                    <a:pt x="518517" y="147942"/>
                  </a:lnTo>
                  <a:lnTo>
                    <a:pt x="528995" y="145561"/>
                  </a:lnTo>
                  <a:lnTo>
                    <a:pt x="540108" y="142227"/>
                  </a:lnTo>
                  <a:lnTo>
                    <a:pt x="623789" y="142227"/>
                  </a:lnTo>
                  <a:lnTo>
                    <a:pt x="652707" y="129527"/>
                  </a:lnTo>
                  <a:lnTo>
                    <a:pt x="691454" y="129527"/>
                  </a:lnTo>
                  <a:lnTo>
                    <a:pt x="691676" y="129504"/>
                  </a:lnTo>
                  <a:lnTo>
                    <a:pt x="720956" y="101169"/>
                  </a:lnTo>
                  <a:lnTo>
                    <a:pt x="723814" y="83388"/>
                  </a:lnTo>
                  <a:lnTo>
                    <a:pt x="722861" y="74181"/>
                  </a:lnTo>
                  <a:lnTo>
                    <a:pt x="688367" y="39892"/>
                  </a:lnTo>
                  <a:lnTo>
                    <a:pt x="674529" y="37271"/>
                  </a:lnTo>
                  <a:lnTo>
                    <a:pt x="658206" y="36398"/>
                  </a:lnTo>
                  <a:close/>
                </a:path>
                <a:path w="2823845" h="1396364">
                  <a:moveTo>
                    <a:pt x="691454" y="129527"/>
                  </a:moveTo>
                  <a:lnTo>
                    <a:pt x="652707" y="129527"/>
                  </a:lnTo>
                  <a:lnTo>
                    <a:pt x="683187" y="130378"/>
                  </a:lnTo>
                  <a:lnTo>
                    <a:pt x="691454" y="129527"/>
                  </a:lnTo>
                  <a:close/>
                </a:path>
                <a:path w="2823845" h="1396364">
                  <a:moveTo>
                    <a:pt x="1051187" y="623963"/>
                  </a:moveTo>
                  <a:lnTo>
                    <a:pt x="952401" y="623963"/>
                  </a:lnTo>
                  <a:lnTo>
                    <a:pt x="963041" y="663809"/>
                  </a:lnTo>
                  <a:lnTo>
                    <a:pt x="977169" y="713071"/>
                  </a:lnTo>
                  <a:lnTo>
                    <a:pt x="994789" y="771751"/>
                  </a:lnTo>
                  <a:lnTo>
                    <a:pt x="1015901" y="839851"/>
                  </a:lnTo>
                  <a:lnTo>
                    <a:pt x="1034966" y="902070"/>
                  </a:lnTo>
                  <a:lnTo>
                    <a:pt x="1052203" y="961054"/>
                  </a:lnTo>
                  <a:lnTo>
                    <a:pt x="1067611" y="1016804"/>
                  </a:lnTo>
                  <a:lnTo>
                    <a:pt x="1081190" y="1069320"/>
                  </a:lnTo>
                  <a:lnTo>
                    <a:pt x="1092941" y="1118601"/>
                  </a:lnTo>
                  <a:lnTo>
                    <a:pt x="1102863" y="1164648"/>
                  </a:lnTo>
                  <a:lnTo>
                    <a:pt x="1110957" y="1207461"/>
                  </a:lnTo>
                  <a:lnTo>
                    <a:pt x="1117223" y="1247039"/>
                  </a:lnTo>
                  <a:lnTo>
                    <a:pt x="1124270" y="1316494"/>
                  </a:lnTo>
                  <a:lnTo>
                    <a:pt x="1124270" y="1322412"/>
                  </a:lnTo>
                  <a:lnTo>
                    <a:pt x="1139615" y="1342784"/>
                  </a:lnTo>
                  <a:lnTo>
                    <a:pt x="1155171" y="1357337"/>
                  </a:lnTo>
                  <a:lnTo>
                    <a:pt x="1170939" y="1366071"/>
                  </a:lnTo>
                  <a:lnTo>
                    <a:pt x="1186919" y="1368983"/>
                  </a:lnTo>
                  <a:lnTo>
                    <a:pt x="1194433" y="1368374"/>
                  </a:lnTo>
                  <a:lnTo>
                    <a:pt x="1225861" y="1337336"/>
                  </a:lnTo>
                  <a:lnTo>
                    <a:pt x="1229249" y="1291094"/>
                  </a:lnTo>
                  <a:lnTo>
                    <a:pt x="1229249" y="1286865"/>
                  </a:lnTo>
                  <a:lnTo>
                    <a:pt x="1222266" y="1265248"/>
                  </a:lnTo>
                  <a:lnTo>
                    <a:pt x="1211473" y="1232573"/>
                  </a:lnTo>
                  <a:lnTo>
                    <a:pt x="1196868" y="1188839"/>
                  </a:lnTo>
                  <a:lnTo>
                    <a:pt x="1159296" y="1076927"/>
                  </a:lnTo>
                  <a:lnTo>
                    <a:pt x="1142471" y="1026210"/>
                  </a:lnTo>
                  <a:lnTo>
                    <a:pt x="1127973" y="981895"/>
                  </a:lnTo>
                  <a:lnTo>
                    <a:pt x="1115799" y="943978"/>
                  </a:lnTo>
                  <a:lnTo>
                    <a:pt x="1098710" y="886773"/>
                  </a:lnTo>
                  <a:lnTo>
                    <a:pt x="1084212" y="832712"/>
                  </a:lnTo>
                  <a:lnTo>
                    <a:pt x="1072307" y="781794"/>
                  </a:lnTo>
                  <a:lnTo>
                    <a:pt x="1062994" y="734021"/>
                  </a:lnTo>
                  <a:lnTo>
                    <a:pt x="1056274" y="689391"/>
                  </a:lnTo>
                  <a:lnTo>
                    <a:pt x="1052146" y="647905"/>
                  </a:lnTo>
                  <a:lnTo>
                    <a:pt x="1051187" y="623963"/>
                  </a:lnTo>
                  <a:close/>
                </a:path>
                <a:path w="2823845" h="1396364">
                  <a:moveTo>
                    <a:pt x="919813" y="33020"/>
                  </a:moveTo>
                  <a:lnTo>
                    <a:pt x="881312" y="37783"/>
                  </a:lnTo>
                  <a:lnTo>
                    <a:pt x="866768" y="302247"/>
                  </a:lnTo>
                  <a:lnTo>
                    <a:pt x="860236" y="1283384"/>
                  </a:lnTo>
                  <a:lnTo>
                    <a:pt x="860890" y="1323713"/>
                  </a:lnTo>
                  <a:lnTo>
                    <a:pt x="887738" y="1358720"/>
                  </a:lnTo>
                  <a:lnTo>
                    <a:pt x="909234" y="1362214"/>
                  </a:lnTo>
                  <a:lnTo>
                    <a:pt x="920552" y="1361314"/>
                  </a:lnTo>
                  <a:lnTo>
                    <a:pt x="950076" y="1330466"/>
                  </a:lnTo>
                  <a:lnTo>
                    <a:pt x="952401" y="1307185"/>
                  </a:lnTo>
                  <a:lnTo>
                    <a:pt x="952401" y="623963"/>
                  </a:lnTo>
                  <a:lnTo>
                    <a:pt x="1051187" y="623963"/>
                  </a:lnTo>
                  <a:lnTo>
                    <a:pt x="1061565" y="581785"/>
                  </a:lnTo>
                  <a:lnTo>
                    <a:pt x="1075864" y="546074"/>
                  </a:lnTo>
                  <a:lnTo>
                    <a:pt x="948172" y="546074"/>
                  </a:lnTo>
                  <a:lnTo>
                    <a:pt x="947431" y="531261"/>
                  </a:lnTo>
                  <a:lnTo>
                    <a:pt x="946904" y="513056"/>
                  </a:lnTo>
                  <a:lnTo>
                    <a:pt x="946588" y="491462"/>
                  </a:lnTo>
                  <a:lnTo>
                    <a:pt x="946610" y="461672"/>
                  </a:lnTo>
                  <a:lnTo>
                    <a:pt x="955792" y="112598"/>
                  </a:lnTo>
                  <a:lnTo>
                    <a:pt x="1066980" y="112598"/>
                  </a:lnTo>
                  <a:lnTo>
                    <a:pt x="1066699" y="112176"/>
                  </a:lnTo>
                  <a:lnTo>
                    <a:pt x="1041434" y="82841"/>
                  </a:lnTo>
                  <a:lnTo>
                    <a:pt x="1010320" y="59767"/>
                  </a:lnTo>
                  <a:lnTo>
                    <a:pt x="974261" y="42781"/>
                  </a:lnTo>
                  <a:lnTo>
                    <a:pt x="937853" y="34105"/>
                  </a:lnTo>
                  <a:lnTo>
                    <a:pt x="919813" y="33020"/>
                  </a:lnTo>
                  <a:close/>
                </a:path>
                <a:path w="2823845" h="1396364">
                  <a:moveTo>
                    <a:pt x="1066980" y="112598"/>
                  </a:moveTo>
                  <a:lnTo>
                    <a:pt x="955792" y="112598"/>
                  </a:lnTo>
                  <a:lnTo>
                    <a:pt x="974678" y="121011"/>
                  </a:lnTo>
                  <a:lnTo>
                    <a:pt x="991557" y="138631"/>
                  </a:lnTo>
                  <a:lnTo>
                    <a:pt x="1019292" y="201498"/>
                  </a:lnTo>
                  <a:lnTo>
                    <a:pt x="1031986" y="256320"/>
                  </a:lnTo>
                  <a:lnTo>
                    <a:pt x="1036221" y="302247"/>
                  </a:lnTo>
                  <a:lnTo>
                    <a:pt x="1036062" y="309655"/>
                  </a:lnTo>
                  <a:lnTo>
                    <a:pt x="1006592" y="479183"/>
                  </a:lnTo>
                  <a:lnTo>
                    <a:pt x="977587" y="515381"/>
                  </a:lnTo>
                  <a:lnTo>
                    <a:pt x="948172" y="546074"/>
                  </a:lnTo>
                  <a:lnTo>
                    <a:pt x="1075864" y="546074"/>
                  </a:lnTo>
                  <a:lnTo>
                    <a:pt x="1081867" y="531261"/>
                  </a:lnTo>
                  <a:lnTo>
                    <a:pt x="1085534" y="522314"/>
                  </a:lnTo>
                  <a:lnTo>
                    <a:pt x="1088710" y="514743"/>
                  </a:lnTo>
                  <a:lnTo>
                    <a:pt x="1107229" y="461672"/>
                  </a:lnTo>
                  <a:lnTo>
                    <a:pt x="1120457" y="411670"/>
                  </a:lnTo>
                  <a:lnTo>
                    <a:pt x="1128394" y="364735"/>
                  </a:lnTo>
                  <a:lnTo>
                    <a:pt x="1131039" y="320865"/>
                  </a:lnTo>
                  <a:lnTo>
                    <a:pt x="1128923" y="279334"/>
                  </a:lnTo>
                  <a:lnTo>
                    <a:pt x="1122573" y="239385"/>
                  </a:lnTo>
                  <a:lnTo>
                    <a:pt x="1111992" y="201021"/>
                  </a:lnTo>
                  <a:lnTo>
                    <a:pt x="1097181" y="164249"/>
                  </a:lnTo>
                  <a:lnTo>
                    <a:pt x="1077703" y="128684"/>
                  </a:lnTo>
                  <a:lnTo>
                    <a:pt x="1066980" y="112598"/>
                  </a:lnTo>
                  <a:close/>
                </a:path>
                <a:path w="2823845" h="1396364">
                  <a:moveTo>
                    <a:pt x="1341009" y="1255534"/>
                  </a:moveTo>
                  <a:lnTo>
                    <a:pt x="1318041" y="1258129"/>
                  </a:lnTo>
                  <a:lnTo>
                    <a:pt x="1301639" y="1265912"/>
                  </a:lnTo>
                  <a:lnTo>
                    <a:pt x="1291799" y="1278878"/>
                  </a:lnTo>
                  <a:lnTo>
                    <a:pt x="1288519" y="1297025"/>
                  </a:lnTo>
                  <a:lnTo>
                    <a:pt x="1297885" y="1319619"/>
                  </a:lnTo>
                  <a:lnTo>
                    <a:pt x="1325981" y="1335755"/>
                  </a:lnTo>
                  <a:lnTo>
                    <a:pt x="1372809" y="1345437"/>
                  </a:lnTo>
                  <a:lnTo>
                    <a:pt x="1438367" y="1348663"/>
                  </a:lnTo>
                  <a:lnTo>
                    <a:pt x="1556045" y="1344434"/>
                  </a:lnTo>
                  <a:lnTo>
                    <a:pt x="1599225" y="1314805"/>
                  </a:lnTo>
                  <a:lnTo>
                    <a:pt x="1599225" y="1304645"/>
                  </a:lnTo>
                  <a:lnTo>
                    <a:pt x="1594725" y="1277975"/>
                  </a:lnTo>
                  <a:lnTo>
                    <a:pt x="1581229" y="1258925"/>
                  </a:lnTo>
                  <a:lnTo>
                    <a:pt x="1579555" y="1258074"/>
                  </a:lnTo>
                  <a:lnTo>
                    <a:pt x="1377407" y="1258074"/>
                  </a:lnTo>
                  <a:lnTo>
                    <a:pt x="1341009" y="1255534"/>
                  </a:lnTo>
                  <a:close/>
                </a:path>
                <a:path w="2823845" h="1396364">
                  <a:moveTo>
                    <a:pt x="1453480" y="142227"/>
                  </a:moveTo>
                  <a:lnTo>
                    <a:pt x="1369787" y="142227"/>
                  </a:lnTo>
                  <a:lnTo>
                    <a:pt x="1371639" y="163503"/>
                  </a:lnTo>
                  <a:lnTo>
                    <a:pt x="1372965" y="186682"/>
                  </a:lnTo>
                  <a:lnTo>
                    <a:pt x="1373762" y="211762"/>
                  </a:lnTo>
                  <a:lnTo>
                    <a:pt x="1374029" y="238747"/>
                  </a:lnTo>
                  <a:lnTo>
                    <a:pt x="1370638" y="415683"/>
                  </a:lnTo>
                  <a:lnTo>
                    <a:pt x="1370889" y="451213"/>
                  </a:lnTo>
                  <a:lnTo>
                    <a:pt x="1371642" y="490907"/>
                  </a:lnTo>
                  <a:lnTo>
                    <a:pt x="1372899" y="534767"/>
                  </a:lnTo>
                  <a:lnTo>
                    <a:pt x="1374657" y="582793"/>
                  </a:lnTo>
                  <a:lnTo>
                    <a:pt x="1376918" y="634985"/>
                  </a:lnTo>
                  <a:lnTo>
                    <a:pt x="1379682" y="691343"/>
                  </a:lnTo>
                  <a:lnTo>
                    <a:pt x="1382947" y="751867"/>
                  </a:lnTo>
                  <a:lnTo>
                    <a:pt x="1390485" y="881255"/>
                  </a:lnTo>
                  <a:lnTo>
                    <a:pt x="1393752" y="941784"/>
                  </a:lnTo>
                  <a:lnTo>
                    <a:pt x="1396517" y="998145"/>
                  </a:lnTo>
                  <a:lnTo>
                    <a:pt x="1398781" y="1050339"/>
                  </a:lnTo>
                  <a:lnTo>
                    <a:pt x="1400542" y="1098365"/>
                  </a:lnTo>
                  <a:lnTo>
                    <a:pt x="1401800" y="1142223"/>
                  </a:lnTo>
                  <a:lnTo>
                    <a:pt x="1402555" y="1181913"/>
                  </a:lnTo>
                  <a:lnTo>
                    <a:pt x="1402807" y="1217434"/>
                  </a:lnTo>
                  <a:lnTo>
                    <a:pt x="1401219" y="1235212"/>
                  </a:lnTo>
                  <a:lnTo>
                    <a:pt x="1396455" y="1247913"/>
                  </a:lnTo>
                  <a:lnTo>
                    <a:pt x="1388515" y="1255534"/>
                  </a:lnTo>
                  <a:lnTo>
                    <a:pt x="1377407" y="1258074"/>
                  </a:lnTo>
                  <a:lnTo>
                    <a:pt x="1579555" y="1258074"/>
                  </a:lnTo>
                  <a:lnTo>
                    <a:pt x="1558741" y="1247495"/>
                  </a:lnTo>
                  <a:lnTo>
                    <a:pt x="1548250" y="1246225"/>
                  </a:lnTo>
                  <a:lnTo>
                    <a:pt x="1491707" y="1246225"/>
                  </a:lnTo>
                  <a:lnTo>
                    <a:pt x="1491707" y="1179334"/>
                  </a:lnTo>
                  <a:lnTo>
                    <a:pt x="1490858" y="1104868"/>
                  </a:lnTo>
                  <a:lnTo>
                    <a:pt x="1489798" y="1062581"/>
                  </a:lnTo>
                  <a:lnTo>
                    <a:pt x="1488314" y="1016924"/>
                  </a:lnTo>
                  <a:lnTo>
                    <a:pt x="1486408" y="967897"/>
                  </a:lnTo>
                  <a:lnTo>
                    <a:pt x="1484078" y="915500"/>
                  </a:lnTo>
                  <a:lnTo>
                    <a:pt x="1481325" y="859733"/>
                  </a:lnTo>
                  <a:lnTo>
                    <a:pt x="1478151" y="800595"/>
                  </a:lnTo>
                  <a:lnTo>
                    <a:pt x="1474554" y="738088"/>
                  </a:lnTo>
                  <a:lnTo>
                    <a:pt x="1466515" y="606336"/>
                  </a:lnTo>
                  <a:lnTo>
                    <a:pt x="1462917" y="543832"/>
                  </a:lnTo>
                  <a:lnTo>
                    <a:pt x="1459743" y="484696"/>
                  </a:lnTo>
                  <a:lnTo>
                    <a:pt x="1456993" y="428931"/>
                  </a:lnTo>
                  <a:lnTo>
                    <a:pt x="1454666" y="376534"/>
                  </a:lnTo>
                  <a:lnTo>
                    <a:pt x="1452762" y="327506"/>
                  </a:lnTo>
                  <a:lnTo>
                    <a:pt x="1451281" y="281848"/>
                  </a:lnTo>
                  <a:lnTo>
                    <a:pt x="1450210" y="238747"/>
                  </a:lnTo>
                  <a:lnTo>
                    <a:pt x="1449589" y="200638"/>
                  </a:lnTo>
                  <a:lnTo>
                    <a:pt x="1449459" y="163503"/>
                  </a:lnTo>
                  <a:lnTo>
                    <a:pt x="1449878" y="155384"/>
                  </a:lnTo>
                  <a:lnTo>
                    <a:pt x="1451383" y="147421"/>
                  </a:lnTo>
                  <a:lnTo>
                    <a:pt x="1453480" y="142227"/>
                  </a:lnTo>
                  <a:close/>
                </a:path>
                <a:path w="2823845" h="1396364">
                  <a:moveTo>
                    <a:pt x="1527267" y="1243685"/>
                  </a:moveTo>
                  <a:lnTo>
                    <a:pt x="1518373" y="1243843"/>
                  </a:lnTo>
                  <a:lnTo>
                    <a:pt x="1509482" y="1244317"/>
                  </a:lnTo>
                  <a:lnTo>
                    <a:pt x="1500594" y="1245110"/>
                  </a:lnTo>
                  <a:lnTo>
                    <a:pt x="1491707" y="1246225"/>
                  </a:lnTo>
                  <a:lnTo>
                    <a:pt x="1548250" y="1246225"/>
                  </a:lnTo>
                  <a:lnTo>
                    <a:pt x="1527267" y="1243685"/>
                  </a:lnTo>
                  <a:close/>
                </a:path>
                <a:path w="2823845" h="1396364">
                  <a:moveTo>
                    <a:pt x="1487897" y="36398"/>
                  </a:moveTo>
                  <a:lnTo>
                    <a:pt x="1443337" y="39576"/>
                  </a:lnTo>
                  <a:lnTo>
                    <a:pt x="1379947" y="49098"/>
                  </a:lnTo>
                  <a:lnTo>
                    <a:pt x="1328671" y="64266"/>
                  </a:lnTo>
                  <a:lnTo>
                    <a:pt x="1295076" y="88582"/>
                  </a:lnTo>
                  <a:lnTo>
                    <a:pt x="1288519" y="108369"/>
                  </a:lnTo>
                  <a:lnTo>
                    <a:pt x="1291058" y="126519"/>
                  </a:lnTo>
                  <a:lnTo>
                    <a:pt x="1298675" y="139480"/>
                  </a:lnTo>
                  <a:lnTo>
                    <a:pt x="1311370" y="147256"/>
                  </a:lnTo>
                  <a:lnTo>
                    <a:pt x="1329147" y="149847"/>
                  </a:lnTo>
                  <a:lnTo>
                    <a:pt x="1338358" y="149371"/>
                  </a:lnTo>
                  <a:lnTo>
                    <a:pt x="1348200" y="147942"/>
                  </a:lnTo>
                  <a:lnTo>
                    <a:pt x="1358675" y="145561"/>
                  </a:lnTo>
                  <a:lnTo>
                    <a:pt x="1369787" y="142227"/>
                  </a:lnTo>
                  <a:lnTo>
                    <a:pt x="1453480" y="142227"/>
                  </a:lnTo>
                  <a:lnTo>
                    <a:pt x="1482385" y="129527"/>
                  </a:lnTo>
                  <a:lnTo>
                    <a:pt x="1521140" y="129527"/>
                  </a:lnTo>
                  <a:lnTo>
                    <a:pt x="1521362" y="129504"/>
                  </a:lnTo>
                  <a:lnTo>
                    <a:pt x="1550647" y="101169"/>
                  </a:lnTo>
                  <a:lnTo>
                    <a:pt x="1553505" y="83388"/>
                  </a:lnTo>
                  <a:lnTo>
                    <a:pt x="1552552" y="74181"/>
                  </a:lnTo>
                  <a:lnTo>
                    <a:pt x="1518048" y="39892"/>
                  </a:lnTo>
                  <a:lnTo>
                    <a:pt x="1504212" y="37271"/>
                  </a:lnTo>
                  <a:lnTo>
                    <a:pt x="1487897" y="36398"/>
                  </a:lnTo>
                  <a:close/>
                </a:path>
                <a:path w="2823845" h="1396364">
                  <a:moveTo>
                    <a:pt x="1521140" y="129527"/>
                  </a:moveTo>
                  <a:lnTo>
                    <a:pt x="1482385" y="129527"/>
                  </a:lnTo>
                  <a:lnTo>
                    <a:pt x="1512865" y="130378"/>
                  </a:lnTo>
                  <a:lnTo>
                    <a:pt x="1521140" y="129527"/>
                  </a:lnTo>
                  <a:close/>
                </a:path>
                <a:path w="2823845" h="1396364">
                  <a:moveTo>
                    <a:pt x="1846037" y="252285"/>
                  </a:moveTo>
                  <a:lnTo>
                    <a:pt x="1768541" y="252285"/>
                  </a:lnTo>
                  <a:lnTo>
                    <a:pt x="1781462" y="303405"/>
                  </a:lnTo>
                  <a:lnTo>
                    <a:pt x="1794403" y="354104"/>
                  </a:lnTo>
                  <a:lnTo>
                    <a:pt x="1807363" y="404382"/>
                  </a:lnTo>
                  <a:lnTo>
                    <a:pt x="1820343" y="454240"/>
                  </a:lnTo>
                  <a:lnTo>
                    <a:pt x="1833343" y="503677"/>
                  </a:lnTo>
                  <a:lnTo>
                    <a:pt x="1846363" y="552693"/>
                  </a:lnTo>
                  <a:lnTo>
                    <a:pt x="1859403" y="601289"/>
                  </a:lnTo>
                  <a:lnTo>
                    <a:pt x="1872462" y="649465"/>
                  </a:lnTo>
                  <a:lnTo>
                    <a:pt x="1885542" y="697220"/>
                  </a:lnTo>
                  <a:lnTo>
                    <a:pt x="1898641" y="744555"/>
                  </a:lnTo>
                  <a:lnTo>
                    <a:pt x="1911761" y="791470"/>
                  </a:lnTo>
                  <a:lnTo>
                    <a:pt x="1924900" y="837965"/>
                  </a:lnTo>
                  <a:lnTo>
                    <a:pt x="1938060" y="884040"/>
                  </a:lnTo>
                  <a:lnTo>
                    <a:pt x="1951239" y="929695"/>
                  </a:lnTo>
                  <a:lnTo>
                    <a:pt x="1964439" y="974931"/>
                  </a:lnTo>
                  <a:lnTo>
                    <a:pt x="1977660" y="1019746"/>
                  </a:lnTo>
                  <a:lnTo>
                    <a:pt x="2003031" y="1103386"/>
                  </a:lnTo>
                  <a:lnTo>
                    <a:pt x="2026232" y="1175873"/>
                  </a:lnTo>
                  <a:lnTo>
                    <a:pt x="2047265" y="1237208"/>
                  </a:lnTo>
                  <a:lnTo>
                    <a:pt x="2066129" y="1287391"/>
                  </a:lnTo>
                  <a:lnTo>
                    <a:pt x="2082825" y="1326421"/>
                  </a:lnTo>
                  <a:lnTo>
                    <a:pt x="2109710" y="1371028"/>
                  </a:lnTo>
                  <a:lnTo>
                    <a:pt x="2119900" y="1376603"/>
                  </a:lnTo>
                  <a:lnTo>
                    <a:pt x="2130051" y="1375015"/>
                  </a:lnTo>
                  <a:lnTo>
                    <a:pt x="2161748" y="1338454"/>
                  </a:lnTo>
                  <a:lnTo>
                    <a:pt x="2169849" y="1299565"/>
                  </a:lnTo>
                  <a:lnTo>
                    <a:pt x="2169849" y="1160716"/>
                  </a:lnTo>
                  <a:lnTo>
                    <a:pt x="2080949" y="1160716"/>
                  </a:lnTo>
                  <a:lnTo>
                    <a:pt x="2079260" y="1152245"/>
                  </a:lnTo>
                  <a:lnTo>
                    <a:pt x="2064463" y="1085975"/>
                  </a:lnTo>
                  <a:lnTo>
                    <a:pt x="2049878" y="1021606"/>
                  </a:lnTo>
                  <a:lnTo>
                    <a:pt x="2035505" y="959138"/>
                  </a:lnTo>
                  <a:lnTo>
                    <a:pt x="2021344" y="898569"/>
                  </a:lnTo>
                  <a:lnTo>
                    <a:pt x="2007395" y="839901"/>
                  </a:lnTo>
                  <a:lnTo>
                    <a:pt x="1993658" y="783134"/>
                  </a:lnTo>
                  <a:lnTo>
                    <a:pt x="1980133" y="728267"/>
                  </a:lnTo>
                  <a:lnTo>
                    <a:pt x="1966820" y="675301"/>
                  </a:lnTo>
                  <a:lnTo>
                    <a:pt x="1953719" y="624235"/>
                  </a:lnTo>
                  <a:lnTo>
                    <a:pt x="1940830" y="575070"/>
                  </a:lnTo>
                  <a:lnTo>
                    <a:pt x="1928152" y="527805"/>
                  </a:lnTo>
                  <a:lnTo>
                    <a:pt x="1915686" y="482441"/>
                  </a:lnTo>
                  <a:lnTo>
                    <a:pt x="1903432" y="438977"/>
                  </a:lnTo>
                  <a:lnTo>
                    <a:pt x="1891390" y="397414"/>
                  </a:lnTo>
                  <a:lnTo>
                    <a:pt x="1879560" y="357751"/>
                  </a:lnTo>
                  <a:lnTo>
                    <a:pt x="1867941" y="319989"/>
                  </a:lnTo>
                  <a:lnTo>
                    <a:pt x="1856534" y="284128"/>
                  </a:lnTo>
                  <a:lnTo>
                    <a:pt x="1846037" y="252285"/>
                  </a:lnTo>
                  <a:close/>
                </a:path>
                <a:path w="2823845" h="1396364">
                  <a:moveTo>
                    <a:pt x="1730454" y="27089"/>
                  </a:moveTo>
                  <a:lnTo>
                    <a:pt x="1713785" y="32487"/>
                  </a:lnTo>
                  <a:lnTo>
                    <a:pt x="1701879" y="48680"/>
                  </a:lnTo>
                  <a:lnTo>
                    <a:pt x="1694735" y="75668"/>
                  </a:lnTo>
                  <a:lnTo>
                    <a:pt x="1692354" y="113449"/>
                  </a:lnTo>
                  <a:lnTo>
                    <a:pt x="1692354" y="124447"/>
                  </a:lnTo>
                  <a:lnTo>
                    <a:pt x="1680505" y="442785"/>
                  </a:lnTo>
                  <a:lnTo>
                    <a:pt x="1680505" y="663752"/>
                  </a:lnTo>
                  <a:lnTo>
                    <a:pt x="1680944" y="687969"/>
                  </a:lnTo>
                  <a:lnTo>
                    <a:pt x="1682262" y="724713"/>
                  </a:lnTo>
                  <a:lnTo>
                    <a:pt x="1684461" y="773986"/>
                  </a:lnTo>
                  <a:lnTo>
                    <a:pt x="1687760" y="839901"/>
                  </a:lnTo>
                  <a:lnTo>
                    <a:pt x="1691503" y="910120"/>
                  </a:lnTo>
                  <a:lnTo>
                    <a:pt x="1694899" y="974931"/>
                  </a:lnTo>
                  <a:lnTo>
                    <a:pt x="1697615" y="1032034"/>
                  </a:lnTo>
                  <a:lnTo>
                    <a:pt x="1699757" y="1083679"/>
                  </a:lnTo>
                  <a:lnTo>
                    <a:pt x="1701288" y="1129116"/>
                  </a:lnTo>
                  <a:lnTo>
                    <a:pt x="1702207" y="1168341"/>
                  </a:lnTo>
                  <a:lnTo>
                    <a:pt x="1702514" y="1201356"/>
                  </a:lnTo>
                  <a:lnTo>
                    <a:pt x="1694210" y="1323347"/>
                  </a:lnTo>
                  <a:lnTo>
                    <a:pt x="1694141" y="1326421"/>
                  </a:lnTo>
                  <a:lnTo>
                    <a:pt x="1695922" y="1337660"/>
                  </a:lnTo>
                  <a:lnTo>
                    <a:pt x="1701558" y="1346125"/>
                  </a:lnTo>
                  <a:lnTo>
                    <a:pt x="1710969" y="1351203"/>
                  </a:lnTo>
                  <a:lnTo>
                    <a:pt x="1724104" y="1352892"/>
                  </a:lnTo>
                  <a:lnTo>
                    <a:pt x="1738465" y="1352232"/>
                  </a:lnTo>
                  <a:lnTo>
                    <a:pt x="1782141" y="1336682"/>
                  </a:lnTo>
                  <a:lnTo>
                    <a:pt x="1793103" y="1315643"/>
                  </a:lnTo>
                  <a:lnTo>
                    <a:pt x="1792611" y="1279207"/>
                  </a:lnTo>
                  <a:lnTo>
                    <a:pt x="1791136" y="1236270"/>
                  </a:lnTo>
                  <a:lnTo>
                    <a:pt x="1788678" y="1186829"/>
                  </a:lnTo>
                  <a:lnTo>
                    <a:pt x="1785240" y="1130885"/>
                  </a:lnTo>
                  <a:lnTo>
                    <a:pt x="1776399" y="1005990"/>
                  </a:lnTo>
                  <a:lnTo>
                    <a:pt x="1772961" y="950046"/>
                  </a:lnTo>
                  <a:lnTo>
                    <a:pt x="1770505" y="900603"/>
                  </a:lnTo>
                  <a:lnTo>
                    <a:pt x="1769032" y="857662"/>
                  </a:lnTo>
                  <a:lnTo>
                    <a:pt x="1768541" y="821220"/>
                  </a:lnTo>
                  <a:lnTo>
                    <a:pt x="1768541" y="252285"/>
                  </a:lnTo>
                  <a:lnTo>
                    <a:pt x="1846037" y="252285"/>
                  </a:lnTo>
                  <a:lnTo>
                    <a:pt x="1845339" y="250167"/>
                  </a:lnTo>
                  <a:lnTo>
                    <a:pt x="1823583" y="187947"/>
                  </a:lnTo>
                  <a:lnTo>
                    <a:pt x="1795851" y="117577"/>
                  </a:lnTo>
                  <a:lnTo>
                    <a:pt x="1771084" y="67308"/>
                  </a:lnTo>
                  <a:lnTo>
                    <a:pt x="1749285" y="37144"/>
                  </a:lnTo>
                  <a:lnTo>
                    <a:pt x="1730454" y="27089"/>
                  </a:lnTo>
                  <a:close/>
                </a:path>
                <a:path w="2823845" h="1396364">
                  <a:moveTo>
                    <a:pt x="2144449" y="0"/>
                  </a:moveTo>
                  <a:lnTo>
                    <a:pt x="2123438" y="2698"/>
                  </a:lnTo>
                  <a:lnTo>
                    <a:pt x="2106982" y="10793"/>
                  </a:lnTo>
                  <a:lnTo>
                    <a:pt x="2095076" y="24286"/>
                  </a:lnTo>
                  <a:lnTo>
                    <a:pt x="2087718" y="43180"/>
                  </a:lnTo>
                  <a:lnTo>
                    <a:pt x="2087718" y="556234"/>
                  </a:lnTo>
                  <a:lnTo>
                    <a:pt x="2080949" y="1160716"/>
                  </a:lnTo>
                  <a:lnTo>
                    <a:pt x="2169849" y="1160716"/>
                  </a:lnTo>
                  <a:lnTo>
                    <a:pt x="2169849" y="769581"/>
                  </a:lnTo>
                  <a:lnTo>
                    <a:pt x="2180847" y="128689"/>
                  </a:lnTo>
                  <a:lnTo>
                    <a:pt x="2181482" y="114404"/>
                  </a:lnTo>
                  <a:lnTo>
                    <a:pt x="2183388" y="101174"/>
                  </a:lnTo>
                  <a:lnTo>
                    <a:pt x="2186564" y="89001"/>
                  </a:lnTo>
                  <a:lnTo>
                    <a:pt x="2191007" y="77889"/>
                  </a:lnTo>
                  <a:lnTo>
                    <a:pt x="2190965" y="67308"/>
                  </a:lnTo>
                  <a:lnTo>
                    <a:pt x="2188095" y="38099"/>
                  </a:lnTo>
                  <a:lnTo>
                    <a:pt x="2179362" y="16933"/>
                  </a:lnTo>
                  <a:lnTo>
                    <a:pt x="2164812" y="4233"/>
                  </a:lnTo>
                  <a:lnTo>
                    <a:pt x="2144449" y="0"/>
                  </a:lnTo>
                  <a:close/>
                </a:path>
                <a:path w="2823845" h="1396364">
                  <a:moveTo>
                    <a:pt x="2580452" y="3810"/>
                  </a:moveTo>
                  <a:lnTo>
                    <a:pt x="2541769" y="6695"/>
                  </a:lnTo>
                  <a:lnTo>
                    <a:pt x="2471080" y="31036"/>
                  </a:lnTo>
                  <a:lnTo>
                    <a:pt x="2439076" y="52489"/>
                  </a:lnTo>
                  <a:lnTo>
                    <a:pt x="2399701" y="92653"/>
                  </a:lnTo>
                  <a:lnTo>
                    <a:pt x="2377691" y="126275"/>
                  </a:lnTo>
                  <a:lnTo>
                    <a:pt x="2359069" y="161203"/>
                  </a:lnTo>
                  <a:lnTo>
                    <a:pt x="2343645" y="197717"/>
                  </a:lnTo>
                  <a:lnTo>
                    <a:pt x="2330310" y="238989"/>
                  </a:lnTo>
                  <a:lnTo>
                    <a:pt x="2318666" y="286528"/>
                  </a:lnTo>
                  <a:lnTo>
                    <a:pt x="2307442" y="346216"/>
                  </a:lnTo>
                  <a:lnTo>
                    <a:pt x="2297953" y="413896"/>
                  </a:lnTo>
                  <a:lnTo>
                    <a:pt x="2294873" y="454400"/>
                  </a:lnTo>
                  <a:lnTo>
                    <a:pt x="2292675" y="502488"/>
                  </a:lnTo>
                  <a:lnTo>
                    <a:pt x="2291357" y="558162"/>
                  </a:lnTo>
                  <a:lnTo>
                    <a:pt x="2291079" y="598136"/>
                  </a:lnTo>
                  <a:lnTo>
                    <a:pt x="2291034" y="639202"/>
                  </a:lnTo>
                  <a:lnTo>
                    <a:pt x="2291756" y="749261"/>
                  </a:lnTo>
                  <a:lnTo>
                    <a:pt x="2292020" y="795770"/>
                  </a:lnTo>
                  <a:lnTo>
                    <a:pt x="2292813" y="838787"/>
                  </a:lnTo>
                  <a:lnTo>
                    <a:pt x="2294135" y="878313"/>
                  </a:lnTo>
                  <a:lnTo>
                    <a:pt x="2297838" y="940705"/>
                  </a:lnTo>
                  <a:lnTo>
                    <a:pt x="2302497" y="988963"/>
                  </a:lnTo>
                  <a:lnTo>
                    <a:pt x="2308424" y="1033517"/>
                  </a:lnTo>
                  <a:lnTo>
                    <a:pt x="2318158" y="1090234"/>
                  </a:lnTo>
                  <a:lnTo>
                    <a:pt x="2333927" y="1160712"/>
                  </a:lnTo>
                  <a:lnTo>
                    <a:pt x="2346996" y="1197964"/>
                  </a:lnTo>
                  <a:lnTo>
                    <a:pt x="2363983" y="1236060"/>
                  </a:lnTo>
                  <a:lnTo>
                    <a:pt x="2384885" y="1275003"/>
                  </a:lnTo>
                  <a:lnTo>
                    <a:pt x="2408378" y="1309563"/>
                  </a:lnTo>
                  <a:lnTo>
                    <a:pt x="2436530" y="1338719"/>
                  </a:lnTo>
                  <a:lnTo>
                    <a:pt x="2469338" y="1362475"/>
                  </a:lnTo>
                  <a:lnTo>
                    <a:pt x="2506805" y="1380832"/>
                  </a:lnTo>
                  <a:lnTo>
                    <a:pt x="2544049" y="1392262"/>
                  </a:lnTo>
                  <a:lnTo>
                    <a:pt x="2581303" y="1396072"/>
                  </a:lnTo>
                  <a:lnTo>
                    <a:pt x="2607171" y="1394273"/>
                  </a:lnTo>
                  <a:lnTo>
                    <a:pt x="2633148" y="1388875"/>
                  </a:lnTo>
                  <a:lnTo>
                    <a:pt x="2659234" y="1379881"/>
                  </a:lnTo>
                  <a:lnTo>
                    <a:pt x="2685431" y="1367294"/>
                  </a:lnTo>
                  <a:lnTo>
                    <a:pt x="2698292" y="1360362"/>
                  </a:lnTo>
                  <a:lnTo>
                    <a:pt x="2708929" y="1354805"/>
                  </a:lnTo>
                  <a:lnTo>
                    <a:pt x="2717342" y="1350622"/>
                  </a:lnTo>
                  <a:lnTo>
                    <a:pt x="2723531" y="1347812"/>
                  </a:lnTo>
                  <a:lnTo>
                    <a:pt x="2820997" y="1347812"/>
                  </a:lnTo>
                  <a:lnTo>
                    <a:pt x="2823441" y="1322412"/>
                  </a:lnTo>
                  <a:lnTo>
                    <a:pt x="2822729" y="1308023"/>
                  </a:lnTo>
                  <a:lnTo>
                    <a:pt x="2592314" y="1308023"/>
                  </a:lnTo>
                  <a:lnTo>
                    <a:pt x="2564106" y="1301625"/>
                  </a:lnTo>
                  <a:lnTo>
                    <a:pt x="2501031" y="1270726"/>
                  </a:lnTo>
                  <a:lnTo>
                    <a:pt x="2466165" y="1246225"/>
                  </a:lnTo>
                  <a:lnTo>
                    <a:pt x="2436958" y="1197014"/>
                  </a:lnTo>
                  <a:lnTo>
                    <a:pt x="2420946" y="1154258"/>
                  </a:lnTo>
                  <a:lnTo>
                    <a:pt x="2405488" y="1098384"/>
                  </a:lnTo>
                  <a:lnTo>
                    <a:pt x="2392670" y="1033116"/>
                  </a:lnTo>
                  <a:lnTo>
                    <a:pt x="2388523" y="993529"/>
                  </a:lnTo>
                  <a:lnTo>
                    <a:pt x="2385563" y="946287"/>
                  </a:lnTo>
                  <a:lnTo>
                    <a:pt x="2383787" y="891391"/>
                  </a:lnTo>
                  <a:lnTo>
                    <a:pt x="2383196" y="828840"/>
                  </a:lnTo>
                  <a:lnTo>
                    <a:pt x="2384034" y="721321"/>
                  </a:lnTo>
                  <a:lnTo>
                    <a:pt x="2383877" y="680264"/>
                  </a:lnTo>
                  <a:lnTo>
                    <a:pt x="2384247" y="639202"/>
                  </a:lnTo>
                  <a:lnTo>
                    <a:pt x="2385145" y="598136"/>
                  </a:lnTo>
                  <a:lnTo>
                    <a:pt x="2386574" y="557072"/>
                  </a:lnTo>
                  <a:lnTo>
                    <a:pt x="2389538" y="500991"/>
                  </a:lnTo>
                  <a:lnTo>
                    <a:pt x="2395045" y="451243"/>
                  </a:lnTo>
                  <a:lnTo>
                    <a:pt x="2397957" y="425690"/>
                  </a:lnTo>
                  <a:lnTo>
                    <a:pt x="2406002" y="363464"/>
                  </a:lnTo>
                  <a:lnTo>
                    <a:pt x="2418432" y="287748"/>
                  </a:lnTo>
                  <a:lnTo>
                    <a:pt x="2429329" y="247642"/>
                  </a:lnTo>
                  <a:lnTo>
                    <a:pt x="2443826" y="206476"/>
                  </a:lnTo>
                  <a:lnTo>
                    <a:pt x="2461923" y="164249"/>
                  </a:lnTo>
                  <a:lnTo>
                    <a:pt x="2482298" y="130118"/>
                  </a:lnTo>
                  <a:lnTo>
                    <a:pt x="2533520" y="90750"/>
                  </a:lnTo>
                  <a:lnTo>
                    <a:pt x="2564374" y="85509"/>
                  </a:lnTo>
                  <a:lnTo>
                    <a:pt x="2642753" y="85509"/>
                  </a:lnTo>
                  <a:lnTo>
                    <a:pt x="2646492" y="82969"/>
                  </a:lnTo>
                  <a:lnTo>
                    <a:pt x="2652414" y="76994"/>
                  </a:lnTo>
                  <a:lnTo>
                    <a:pt x="2656649" y="70064"/>
                  </a:lnTo>
                  <a:lnTo>
                    <a:pt x="2659194" y="62179"/>
                  </a:lnTo>
                  <a:lnTo>
                    <a:pt x="2660043" y="53340"/>
                  </a:lnTo>
                  <a:lnTo>
                    <a:pt x="2655067" y="31834"/>
                  </a:lnTo>
                  <a:lnTo>
                    <a:pt x="2640141" y="16411"/>
                  </a:lnTo>
                  <a:lnTo>
                    <a:pt x="2615268" y="7069"/>
                  </a:lnTo>
                  <a:lnTo>
                    <a:pt x="2580452" y="3810"/>
                  </a:lnTo>
                  <a:close/>
                </a:path>
                <a:path w="2823845" h="1396364">
                  <a:moveTo>
                    <a:pt x="2820997" y="1347812"/>
                  </a:moveTo>
                  <a:lnTo>
                    <a:pt x="2723531" y="1347812"/>
                  </a:lnTo>
                  <a:lnTo>
                    <a:pt x="2723531" y="1349514"/>
                  </a:lnTo>
                  <a:lnTo>
                    <a:pt x="2732496" y="1365435"/>
                  </a:lnTo>
                  <a:lnTo>
                    <a:pt x="2745009" y="1376810"/>
                  </a:lnTo>
                  <a:lnTo>
                    <a:pt x="2761071" y="1383636"/>
                  </a:lnTo>
                  <a:lnTo>
                    <a:pt x="2780681" y="1385912"/>
                  </a:lnTo>
                  <a:lnTo>
                    <a:pt x="2799385" y="1381945"/>
                  </a:lnTo>
                  <a:lnTo>
                    <a:pt x="2812748" y="1370041"/>
                  </a:lnTo>
                  <a:lnTo>
                    <a:pt x="2820768" y="1350197"/>
                  </a:lnTo>
                  <a:lnTo>
                    <a:pt x="2820997" y="1347812"/>
                  </a:lnTo>
                  <a:close/>
                </a:path>
                <a:path w="2823845" h="1396364">
                  <a:moveTo>
                    <a:pt x="2788737" y="1037107"/>
                  </a:moveTo>
                  <a:lnTo>
                    <a:pt x="2692212" y="1037107"/>
                  </a:lnTo>
                  <a:lnTo>
                    <a:pt x="2703481" y="1065998"/>
                  </a:lnTo>
                  <a:lnTo>
                    <a:pt x="2711893" y="1108648"/>
                  </a:lnTo>
                  <a:lnTo>
                    <a:pt x="2717449" y="1165053"/>
                  </a:lnTo>
                  <a:lnTo>
                    <a:pt x="2720152" y="1235214"/>
                  </a:lnTo>
                  <a:lnTo>
                    <a:pt x="2693109" y="1267074"/>
                  </a:lnTo>
                  <a:lnTo>
                    <a:pt x="2662786" y="1289826"/>
                  </a:lnTo>
                  <a:lnTo>
                    <a:pt x="2629187" y="1303475"/>
                  </a:lnTo>
                  <a:lnTo>
                    <a:pt x="2592314" y="1308023"/>
                  </a:lnTo>
                  <a:lnTo>
                    <a:pt x="2822729" y="1308023"/>
                  </a:lnTo>
                  <a:lnTo>
                    <a:pt x="2822354" y="1300457"/>
                  </a:lnTo>
                  <a:lnTo>
                    <a:pt x="2819095" y="1270139"/>
                  </a:lnTo>
                  <a:lnTo>
                    <a:pt x="2813669" y="1231458"/>
                  </a:lnTo>
                  <a:lnTo>
                    <a:pt x="2806081" y="1184414"/>
                  </a:lnTo>
                  <a:lnTo>
                    <a:pt x="2798487" y="1136775"/>
                  </a:lnTo>
                  <a:lnTo>
                    <a:pt x="2793061" y="1096273"/>
                  </a:lnTo>
                  <a:lnTo>
                    <a:pt x="2789805" y="1062910"/>
                  </a:lnTo>
                  <a:lnTo>
                    <a:pt x="2788737" y="1037107"/>
                  </a:lnTo>
                  <a:close/>
                </a:path>
                <a:path w="2823845" h="1396364">
                  <a:moveTo>
                    <a:pt x="2725232" y="937209"/>
                  </a:moveTo>
                  <a:lnTo>
                    <a:pt x="2676972" y="939749"/>
                  </a:lnTo>
                  <a:lnTo>
                    <a:pt x="2628076" y="947947"/>
                  </a:lnTo>
                  <a:lnTo>
                    <a:pt x="2572197" y="975464"/>
                  </a:lnTo>
                  <a:lnTo>
                    <a:pt x="2565212" y="994778"/>
                  </a:lnTo>
                  <a:lnTo>
                    <a:pt x="2568916" y="1016262"/>
                  </a:lnTo>
                  <a:lnTo>
                    <a:pt x="2580027" y="1031605"/>
                  </a:lnTo>
                  <a:lnTo>
                    <a:pt x="2598549" y="1040809"/>
                  </a:lnTo>
                  <a:lnTo>
                    <a:pt x="2624483" y="1043876"/>
                  </a:lnTo>
                  <a:lnTo>
                    <a:pt x="2692212" y="1037107"/>
                  </a:lnTo>
                  <a:lnTo>
                    <a:pt x="2788737" y="1037107"/>
                  </a:lnTo>
                  <a:lnTo>
                    <a:pt x="2784063" y="995949"/>
                  </a:lnTo>
                  <a:lnTo>
                    <a:pt x="2760310" y="952446"/>
                  </a:lnTo>
                  <a:lnTo>
                    <a:pt x="2737874" y="938902"/>
                  </a:lnTo>
                  <a:lnTo>
                    <a:pt x="2725232" y="937209"/>
                  </a:lnTo>
                  <a:close/>
                </a:path>
                <a:path w="2823845" h="1396364">
                  <a:moveTo>
                    <a:pt x="2642753" y="85509"/>
                  </a:moveTo>
                  <a:lnTo>
                    <a:pt x="2564374" y="85509"/>
                  </a:lnTo>
                  <a:lnTo>
                    <a:pt x="2614323" y="93980"/>
                  </a:lnTo>
                  <a:lnTo>
                    <a:pt x="2623314" y="93291"/>
                  </a:lnTo>
                  <a:lnTo>
                    <a:pt x="2631675" y="91227"/>
                  </a:lnTo>
                  <a:lnTo>
                    <a:pt x="2639401" y="87786"/>
                  </a:lnTo>
                  <a:lnTo>
                    <a:pt x="2642753" y="8550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3277" y="1259667"/>
              <a:ext cx="1346200" cy="862965"/>
            </a:xfrm>
            <a:custGeom>
              <a:avLst/>
              <a:gdLst/>
              <a:ahLst/>
              <a:cxnLst/>
              <a:rect l="l" t="t" r="r" b="b"/>
              <a:pathLst>
                <a:path w="1346200" h="862964">
                  <a:moveTo>
                    <a:pt x="385508" y="0"/>
                  </a:moveTo>
                  <a:lnTo>
                    <a:pt x="294703" y="41249"/>
                  </a:lnTo>
                  <a:lnTo>
                    <a:pt x="0" y="405180"/>
                  </a:lnTo>
                  <a:lnTo>
                    <a:pt x="69329" y="461314"/>
                  </a:lnTo>
                  <a:lnTo>
                    <a:pt x="144119" y="475259"/>
                  </a:lnTo>
                  <a:lnTo>
                    <a:pt x="219557" y="382104"/>
                  </a:lnTo>
                  <a:lnTo>
                    <a:pt x="382955" y="428345"/>
                  </a:lnTo>
                  <a:lnTo>
                    <a:pt x="777405" y="862545"/>
                  </a:lnTo>
                  <a:lnTo>
                    <a:pt x="840130" y="855954"/>
                  </a:lnTo>
                  <a:lnTo>
                    <a:pt x="868197" y="821283"/>
                  </a:lnTo>
                  <a:lnTo>
                    <a:pt x="869048" y="678510"/>
                  </a:lnTo>
                  <a:lnTo>
                    <a:pt x="838530" y="539026"/>
                  </a:lnTo>
                  <a:lnTo>
                    <a:pt x="991196" y="633958"/>
                  </a:lnTo>
                  <a:lnTo>
                    <a:pt x="1216482" y="816394"/>
                  </a:lnTo>
                  <a:lnTo>
                    <a:pt x="1299845" y="855205"/>
                  </a:lnTo>
                  <a:lnTo>
                    <a:pt x="1345742" y="800798"/>
                  </a:lnTo>
                  <a:lnTo>
                    <a:pt x="1289964" y="761110"/>
                  </a:lnTo>
                  <a:lnTo>
                    <a:pt x="1200010" y="659574"/>
                  </a:lnTo>
                  <a:lnTo>
                    <a:pt x="950798" y="400380"/>
                  </a:lnTo>
                  <a:lnTo>
                    <a:pt x="860856" y="298843"/>
                  </a:lnTo>
                  <a:lnTo>
                    <a:pt x="791438" y="255841"/>
                  </a:lnTo>
                  <a:lnTo>
                    <a:pt x="562102" y="171703"/>
                  </a:lnTo>
                  <a:lnTo>
                    <a:pt x="447370" y="136182"/>
                  </a:lnTo>
                  <a:lnTo>
                    <a:pt x="458114" y="87490"/>
                  </a:lnTo>
                  <a:lnTo>
                    <a:pt x="385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0970" y="1128394"/>
              <a:ext cx="1551940" cy="1004569"/>
            </a:xfrm>
            <a:custGeom>
              <a:avLst/>
              <a:gdLst/>
              <a:ahLst/>
              <a:cxnLst/>
              <a:rect l="l" t="t" r="r" b="b"/>
              <a:pathLst>
                <a:path w="1551939" h="1004569">
                  <a:moveTo>
                    <a:pt x="711" y="505460"/>
                  </a:moveTo>
                  <a:lnTo>
                    <a:pt x="609" y="505244"/>
                  </a:lnTo>
                  <a:lnTo>
                    <a:pt x="596" y="505460"/>
                  </a:lnTo>
                  <a:close/>
                </a:path>
                <a:path w="1551939" h="1004569">
                  <a:moveTo>
                    <a:pt x="1320" y="497840"/>
                  </a:moveTo>
                  <a:lnTo>
                    <a:pt x="1231" y="496570"/>
                  </a:lnTo>
                  <a:lnTo>
                    <a:pt x="114" y="496570"/>
                  </a:lnTo>
                  <a:lnTo>
                    <a:pt x="215" y="499110"/>
                  </a:lnTo>
                  <a:lnTo>
                    <a:pt x="1320" y="497840"/>
                  </a:lnTo>
                  <a:close/>
                </a:path>
                <a:path w="1551939" h="1004569">
                  <a:moveTo>
                    <a:pt x="5524" y="486410"/>
                  </a:moveTo>
                  <a:lnTo>
                    <a:pt x="5295" y="486410"/>
                  </a:lnTo>
                  <a:lnTo>
                    <a:pt x="5448" y="486511"/>
                  </a:lnTo>
                  <a:close/>
                </a:path>
                <a:path w="1551939" h="1004569">
                  <a:moveTo>
                    <a:pt x="6502" y="481330"/>
                  </a:moveTo>
                  <a:lnTo>
                    <a:pt x="5969" y="481330"/>
                  </a:lnTo>
                  <a:lnTo>
                    <a:pt x="6197" y="481787"/>
                  </a:lnTo>
                  <a:lnTo>
                    <a:pt x="6502" y="481330"/>
                  </a:lnTo>
                  <a:close/>
                </a:path>
                <a:path w="1551939" h="1004569">
                  <a:moveTo>
                    <a:pt x="9334" y="476326"/>
                  </a:moveTo>
                  <a:lnTo>
                    <a:pt x="8775" y="476250"/>
                  </a:lnTo>
                  <a:lnTo>
                    <a:pt x="8686" y="477520"/>
                  </a:lnTo>
                  <a:lnTo>
                    <a:pt x="8953" y="477520"/>
                  </a:lnTo>
                  <a:lnTo>
                    <a:pt x="9334" y="476326"/>
                  </a:lnTo>
                  <a:close/>
                </a:path>
                <a:path w="1551939" h="1004569">
                  <a:moveTo>
                    <a:pt x="9982" y="478790"/>
                  </a:moveTo>
                  <a:lnTo>
                    <a:pt x="9309" y="478790"/>
                  </a:lnTo>
                  <a:lnTo>
                    <a:pt x="9499" y="480060"/>
                  </a:lnTo>
                  <a:lnTo>
                    <a:pt x="9982" y="478790"/>
                  </a:lnTo>
                  <a:close/>
                </a:path>
                <a:path w="1551939" h="1004569">
                  <a:moveTo>
                    <a:pt x="10045" y="477304"/>
                  </a:moveTo>
                  <a:lnTo>
                    <a:pt x="9334" y="476326"/>
                  </a:lnTo>
                  <a:lnTo>
                    <a:pt x="9093" y="477520"/>
                  </a:lnTo>
                  <a:lnTo>
                    <a:pt x="9893" y="477520"/>
                  </a:lnTo>
                  <a:lnTo>
                    <a:pt x="10045" y="477304"/>
                  </a:lnTo>
                  <a:close/>
                </a:path>
                <a:path w="1551939" h="1004569">
                  <a:moveTo>
                    <a:pt x="10147" y="483628"/>
                  </a:moveTo>
                  <a:lnTo>
                    <a:pt x="6629" y="482600"/>
                  </a:lnTo>
                  <a:lnTo>
                    <a:pt x="6197" y="481787"/>
                  </a:lnTo>
                  <a:lnTo>
                    <a:pt x="3949" y="485140"/>
                  </a:lnTo>
                  <a:lnTo>
                    <a:pt x="4343" y="485140"/>
                  </a:lnTo>
                  <a:lnTo>
                    <a:pt x="9512" y="483870"/>
                  </a:lnTo>
                  <a:lnTo>
                    <a:pt x="9652" y="483870"/>
                  </a:lnTo>
                  <a:lnTo>
                    <a:pt x="10147" y="483628"/>
                  </a:lnTo>
                  <a:close/>
                </a:path>
                <a:path w="1551939" h="1004569">
                  <a:moveTo>
                    <a:pt x="11468" y="477520"/>
                  </a:moveTo>
                  <a:lnTo>
                    <a:pt x="10883" y="477520"/>
                  </a:lnTo>
                  <a:lnTo>
                    <a:pt x="11150" y="476250"/>
                  </a:lnTo>
                  <a:lnTo>
                    <a:pt x="11430" y="474980"/>
                  </a:lnTo>
                  <a:lnTo>
                    <a:pt x="11074" y="476250"/>
                  </a:lnTo>
                  <a:lnTo>
                    <a:pt x="10845" y="476250"/>
                  </a:lnTo>
                  <a:lnTo>
                    <a:pt x="10045" y="477304"/>
                  </a:lnTo>
                  <a:lnTo>
                    <a:pt x="10210" y="477520"/>
                  </a:lnTo>
                  <a:lnTo>
                    <a:pt x="10629" y="477520"/>
                  </a:lnTo>
                  <a:lnTo>
                    <a:pt x="11379" y="478193"/>
                  </a:lnTo>
                  <a:lnTo>
                    <a:pt x="11468" y="477520"/>
                  </a:lnTo>
                  <a:close/>
                </a:path>
                <a:path w="1551939" h="1004569">
                  <a:moveTo>
                    <a:pt x="11582" y="478383"/>
                  </a:moveTo>
                  <a:lnTo>
                    <a:pt x="11379" y="478193"/>
                  </a:lnTo>
                  <a:lnTo>
                    <a:pt x="11303" y="478790"/>
                  </a:lnTo>
                  <a:lnTo>
                    <a:pt x="11582" y="478383"/>
                  </a:lnTo>
                  <a:close/>
                </a:path>
                <a:path w="1551939" h="1004569">
                  <a:moveTo>
                    <a:pt x="12738" y="476250"/>
                  </a:moveTo>
                  <a:lnTo>
                    <a:pt x="12623" y="474980"/>
                  </a:lnTo>
                  <a:lnTo>
                    <a:pt x="11684" y="474980"/>
                  </a:lnTo>
                  <a:lnTo>
                    <a:pt x="11811" y="476250"/>
                  </a:lnTo>
                  <a:lnTo>
                    <a:pt x="12738" y="476250"/>
                  </a:lnTo>
                  <a:close/>
                </a:path>
                <a:path w="1551939" h="1004569">
                  <a:moveTo>
                    <a:pt x="14211" y="474980"/>
                  </a:moveTo>
                  <a:lnTo>
                    <a:pt x="14109" y="474840"/>
                  </a:lnTo>
                  <a:lnTo>
                    <a:pt x="13919" y="474980"/>
                  </a:lnTo>
                  <a:lnTo>
                    <a:pt x="14211" y="474980"/>
                  </a:lnTo>
                  <a:close/>
                </a:path>
                <a:path w="1551939" h="1004569">
                  <a:moveTo>
                    <a:pt x="14859" y="476250"/>
                  </a:moveTo>
                  <a:lnTo>
                    <a:pt x="13512" y="474980"/>
                  </a:lnTo>
                  <a:lnTo>
                    <a:pt x="13360" y="474980"/>
                  </a:lnTo>
                  <a:lnTo>
                    <a:pt x="13309" y="474814"/>
                  </a:lnTo>
                  <a:lnTo>
                    <a:pt x="13335" y="474052"/>
                  </a:lnTo>
                  <a:lnTo>
                    <a:pt x="13004" y="473710"/>
                  </a:lnTo>
                  <a:lnTo>
                    <a:pt x="12115" y="473710"/>
                  </a:lnTo>
                  <a:lnTo>
                    <a:pt x="13208" y="474713"/>
                  </a:lnTo>
                  <a:lnTo>
                    <a:pt x="12077" y="473710"/>
                  </a:lnTo>
                  <a:lnTo>
                    <a:pt x="13804" y="476250"/>
                  </a:lnTo>
                  <a:lnTo>
                    <a:pt x="14859" y="476250"/>
                  </a:lnTo>
                  <a:close/>
                </a:path>
                <a:path w="1551939" h="1004569">
                  <a:moveTo>
                    <a:pt x="16891" y="467360"/>
                  </a:moveTo>
                  <a:lnTo>
                    <a:pt x="15786" y="467360"/>
                  </a:lnTo>
                  <a:lnTo>
                    <a:pt x="16306" y="466090"/>
                  </a:lnTo>
                  <a:lnTo>
                    <a:pt x="14376" y="467360"/>
                  </a:lnTo>
                  <a:lnTo>
                    <a:pt x="13779" y="466090"/>
                  </a:lnTo>
                  <a:lnTo>
                    <a:pt x="14693" y="468630"/>
                  </a:lnTo>
                  <a:lnTo>
                    <a:pt x="16891" y="467360"/>
                  </a:lnTo>
                  <a:close/>
                </a:path>
                <a:path w="1551939" h="1004569">
                  <a:moveTo>
                    <a:pt x="17348" y="467360"/>
                  </a:moveTo>
                  <a:lnTo>
                    <a:pt x="16891" y="467360"/>
                  </a:lnTo>
                  <a:lnTo>
                    <a:pt x="17157" y="467575"/>
                  </a:lnTo>
                  <a:lnTo>
                    <a:pt x="17348" y="467360"/>
                  </a:lnTo>
                  <a:close/>
                </a:path>
                <a:path w="1551939" h="1004569">
                  <a:moveTo>
                    <a:pt x="18592" y="468630"/>
                  </a:moveTo>
                  <a:lnTo>
                    <a:pt x="18491" y="468083"/>
                  </a:lnTo>
                  <a:lnTo>
                    <a:pt x="18529" y="468630"/>
                  </a:lnTo>
                  <a:close/>
                </a:path>
                <a:path w="1551939" h="1004569">
                  <a:moveTo>
                    <a:pt x="19215" y="468630"/>
                  </a:moveTo>
                  <a:lnTo>
                    <a:pt x="19126" y="467360"/>
                  </a:lnTo>
                  <a:lnTo>
                    <a:pt x="18707" y="468630"/>
                  </a:lnTo>
                  <a:lnTo>
                    <a:pt x="19215" y="468630"/>
                  </a:lnTo>
                  <a:close/>
                </a:path>
                <a:path w="1551939" h="1004569">
                  <a:moveTo>
                    <a:pt x="20751" y="457415"/>
                  </a:moveTo>
                  <a:lnTo>
                    <a:pt x="20548" y="457200"/>
                  </a:lnTo>
                  <a:lnTo>
                    <a:pt x="19354" y="458470"/>
                  </a:lnTo>
                  <a:lnTo>
                    <a:pt x="19900" y="458470"/>
                  </a:lnTo>
                  <a:lnTo>
                    <a:pt x="20751" y="457415"/>
                  </a:lnTo>
                  <a:close/>
                </a:path>
                <a:path w="1551939" h="1004569">
                  <a:moveTo>
                    <a:pt x="21348" y="466090"/>
                  </a:moveTo>
                  <a:lnTo>
                    <a:pt x="20916" y="466090"/>
                  </a:lnTo>
                  <a:lnTo>
                    <a:pt x="20942" y="467360"/>
                  </a:lnTo>
                  <a:lnTo>
                    <a:pt x="21348" y="466090"/>
                  </a:lnTo>
                  <a:close/>
                </a:path>
                <a:path w="1551939" h="1004569">
                  <a:moveTo>
                    <a:pt x="21894" y="451853"/>
                  </a:moveTo>
                  <a:lnTo>
                    <a:pt x="18783" y="449580"/>
                  </a:lnTo>
                  <a:lnTo>
                    <a:pt x="18719" y="450850"/>
                  </a:lnTo>
                  <a:lnTo>
                    <a:pt x="21501" y="452120"/>
                  </a:lnTo>
                  <a:lnTo>
                    <a:pt x="21780" y="452437"/>
                  </a:lnTo>
                  <a:lnTo>
                    <a:pt x="21767" y="452120"/>
                  </a:lnTo>
                  <a:lnTo>
                    <a:pt x="21894" y="451853"/>
                  </a:lnTo>
                  <a:close/>
                </a:path>
                <a:path w="1551939" h="1004569">
                  <a:moveTo>
                    <a:pt x="22834" y="449478"/>
                  </a:moveTo>
                  <a:lnTo>
                    <a:pt x="20739" y="448310"/>
                  </a:lnTo>
                  <a:lnTo>
                    <a:pt x="20840" y="447040"/>
                  </a:lnTo>
                  <a:lnTo>
                    <a:pt x="20574" y="448310"/>
                  </a:lnTo>
                  <a:lnTo>
                    <a:pt x="22758" y="450392"/>
                  </a:lnTo>
                  <a:lnTo>
                    <a:pt x="22834" y="449478"/>
                  </a:lnTo>
                  <a:close/>
                </a:path>
                <a:path w="1551939" h="1004569">
                  <a:moveTo>
                    <a:pt x="22923" y="448310"/>
                  </a:moveTo>
                  <a:lnTo>
                    <a:pt x="22885" y="448729"/>
                  </a:lnTo>
                  <a:lnTo>
                    <a:pt x="22923" y="448310"/>
                  </a:lnTo>
                  <a:close/>
                </a:path>
                <a:path w="1551939" h="1004569">
                  <a:moveTo>
                    <a:pt x="23012" y="449580"/>
                  </a:moveTo>
                  <a:lnTo>
                    <a:pt x="22885" y="448729"/>
                  </a:lnTo>
                  <a:lnTo>
                    <a:pt x="22834" y="449478"/>
                  </a:lnTo>
                  <a:lnTo>
                    <a:pt x="23012" y="449580"/>
                  </a:lnTo>
                  <a:close/>
                </a:path>
                <a:path w="1551939" h="1004569">
                  <a:moveTo>
                    <a:pt x="24904" y="458470"/>
                  </a:moveTo>
                  <a:lnTo>
                    <a:pt x="24358" y="458470"/>
                  </a:lnTo>
                  <a:lnTo>
                    <a:pt x="24345" y="458622"/>
                  </a:lnTo>
                  <a:lnTo>
                    <a:pt x="24688" y="459232"/>
                  </a:lnTo>
                  <a:lnTo>
                    <a:pt x="24904" y="458470"/>
                  </a:lnTo>
                  <a:close/>
                </a:path>
                <a:path w="1551939" h="1004569">
                  <a:moveTo>
                    <a:pt x="25425" y="450392"/>
                  </a:moveTo>
                  <a:lnTo>
                    <a:pt x="24422" y="449580"/>
                  </a:lnTo>
                  <a:lnTo>
                    <a:pt x="23863" y="450392"/>
                  </a:lnTo>
                  <a:lnTo>
                    <a:pt x="25425" y="450392"/>
                  </a:lnTo>
                  <a:close/>
                </a:path>
                <a:path w="1551939" h="1004569">
                  <a:moveTo>
                    <a:pt x="26327" y="453847"/>
                  </a:moveTo>
                  <a:lnTo>
                    <a:pt x="26149" y="453656"/>
                  </a:lnTo>
                  <a:lnTo>
                    <a:pt x="26009" y="454660"/>
                  </a:lnTo>
                  <a:lnTo>
                    <a:pt x="26327" y="453847"/>
                  </a:lnTo>
                  <a:close/>
                </a:path>
                <a:path w="1551939" h="1004569">
                  <a:moveTo>
                    <a:pt x="27889" y="446925"/>
                  </a:moveTo>
                  <a:lnTo>
                    <a:pt x="27203" y="445770"/>
                  </a:lnTo>
                  <a:lnTo>
                    <a:pt x="27851" y="447040"/>
                  </a:lnTo>
                  <a:close/>
                </a:path>
                <a:path w="1551939" h="1004569">
                  <a:moveTo>
                    <a:pt x="28079" y="455930"/>
                  </a:moveTo>
                  <a:lnTo>
                    <a:pt x="27813" y="455930"/>
                  </a:lnTo>
                  <a:lnTo>
                    <a:pt x="27647" y="457200"/>
                  </a:lnTo>
                  <a:lnTo>
                    <a:pt x="28003" y="457200"/>
                  </a:lnTo>
                  <a:lnTo>
                    <a:pt x="28079" y="455930"/>
                  </a:lnTo>
                  <a:close/>
                </a:path>
                <a:path w="1551939" h="1004569">
                  <a:moveTo>
                    <a:pt x="30200" y="445770"/>
                  </a:moveTo>
                  <a:lnTo>
                    <a:pt x="29870" y="445770"/>
                  </a:lnTo>
                  <a:lnTo>
                    <a:pt x="29248" y="447040"/>
                  </a:lnTo>
                  <a:lnTo>
                    <a:pt x="29375" y="447040"/>
                  </a:lnTo>
                  <a:lnTo>
                    <a:pt x="29286" y="448310"/>
                  </a:lnTo>
                  <a:lnTo>
                    <a:pt x="29679" y="448310"/>
                  </a:lnTo>
                  <a:lnTo>
                    <a:pt x="29921" y="447040"/>
                  </a:lnTo>
                  <a:lnTo>
                    <a:pt x="30200" y="445770"/>
                  </a:lnTo>
                  <a:close/>
                </a:path>
                <a:path w="1551939" h="1004569">
                  <a:moveTo>
                    <a:pt x="30886" y="444398"/>
                  </a:moveTo>
                  <a:lnTo>
                    <a:pt x="30670" y="444500"/>
                  </a:lnTo>
                  <a:lnTo>
                    <a:pt x="30772" y="443966"/>
                  </a:lnTo>
                  <a:lnTo>
                    <a:pt x="30759" y="443230"/>
                  </a:lnTo>
                  <a:lnTo>
                    <a:pt x="30441" y="442836"/>
                  </a:lnTo>
                  <a:lnTo>
                    <a:pt x="30441" y="444500"/>
                  </a:lnTo>
                  <a:lnTo>
                    <a:pt x="29362" y="444500"/>
                  </a:lnTo>
                  <a:lnTo>
                    <a:pt x="29718" y="443230"/>
                  </a:lnTo>
                  <a:lnTo>
                    <a:pt x="30429" y="443230"/>
                  </a:lnTo>
                  <a:lnTo>
                    <a:pt x="30441" y="444500"/>
                  </a:lnTo>
                  <a:lnTo>
                    <a:pt x="30441" y="442836"/>
                  </a:lnTo>
                  <a:lnTo>
                    <a:pt x="28752" y="440690"/>
                  </a:lnTo>
                  <a:lnTo>
                    <a:pt x="27978" y="446925"/>
                  </a:lnTo>
                  <a:lnTo>
                    <a:pt x="30772" y="444500"/>
                  </a:lnTo>
                  <a:close/>
                </a:path>
                <a:path w="1551939" h="1004569">
                  <a:moveTo>
                    <a:pt x="31457" y="444131"/>
                  </a:moveTo>
                  <a:lnTo>
                    <a:pt x="31356" y="443992"/>
                  </a:lnTo>
                  <a:lnTo>
                    <a:pt x="30886" y="444398"/>
                  </a:lnTo>
                  <a:lnTo>
                    <a:pt x="31457" y="444131"/>
                  </a:lnTo>
                  <a:close/>
                </a:path>
                <a:path w="1551939" h="1004569">
                  <a:moveTo>
                    <a:pt x="31800" y="443966"/>
                  </a:moveTo>
                  <a:lnTo>
                    <a:pt x="31457" y="444131"/>
                  </a:lnTo>
                  <a:lnTo>
                    <a:pt x="31597" y="444309"/>
                  </a:lnTo>
                  <a:lnTo>
                    <a:pt x="31800" y="443966"/>
                  </a:lnTo>
                  <a:close/>
                </a:path>
                <a:path w="1551939" h="1004569">
                  <a:moveTo>
                    <a:pt x="33807" y="441960"/>
                  </a:moveTo>
                  <a:lnTo>
                    <a:pt x="33794" y="441236"/>
                  </a:lnTo>
                  <a:lnTo>
                    <a:pt x="33756" y="441960"/>
                  </a:lnTo>
                  <a:close/>
                </a:path>
                <a:path w="1551939" h="1004569">
                  <a:moveTo>
                    <a:pt x="33832" y="440690"/>
                  </a:moveTo>
                  <a:lnTo>
                    <a:pt x="33794" y="441236"/>
                  </a:lnTo>
                  <a:lnTo>
                    <a:pt x="33832" y="440690"/>
                  </a:lnTo>
                  <a:close/>
                </a:path>
                <a:path w="1551939" h="1004569">
                  <a:moveTo>
                    <a:pt x="35128" y="440055"/>
                  </a:moveTo>
                  <a:lnTo>
                    <a:pt x="34505" y="438150"/>
                  </a:lnTo>
                  <a:lnTo>
                    <a:pt x="34366" y="438150"/>
                  </a:lnTo>
                  <a:lnTo>
                    <a:pt x="33235" y="439420"/>
                  </a:lnTo>
                  <a:lnTo>
                    <a:pt x="35128" y="440055"/>
                  </a:lnTo>
                  <a:close/>
                </a:path>
                <a:path w="1551939" h="1004569">
                  <a:moveTo>
                    <a:pt x="35433" y="445770"/>
                  </a:moveTo>
                  <a:lnTo>
                    <a:pt x="35407" y="446024"/>
                  </a:lnTo>
                  <a:lnTo>
                    <a:pt x="35433" y="445770"/>
                  </a:lnTo>
                  <a:close/>
                </a:path>
                <a:path w="1551939" h="1004569">
                  <a:moveTo>
                    <a:pt x="35687" y="447040"/>
                  </a:moveTo>
                  <a:lnTo>
                    <a:pt x="35407" y="446024"/>
                  </a:lnTo>
                  <a:lnTo>
                    <a:pt x="35331" y="447040"/>
                  </a:lnTo>
                  <a:lnTo>
                    <a:pt x="35687" y="447040"/>
                  </a:lnTo>
                  <a:close/>
                </a:path>
                <a:path w="1551939" h="1004569">
                  <a:moveTo>
                    <a:pt x="36195" y="440423"/>
                  </a:moveTo>
                  <a:lnTo>
                    <a:pt x="35128" y="440055"/>
                  </a:lnTo>
                  <a:lnTo>
                    <a:pt x="35750" y="441934"/>
                  </a:lnTo>
                  <a:lnTo>
                    <a:pt x="36195" y="440423"/>
                  </a:lnTo>
                  <a:close/>
                </a:path>
                <a:path w="1551939" h="1004569">
                  <a:moveTo>
                    <a:pt x="36703" y="447040"/>
                  </a:moveTo>
                  <a:lnTo>
                    <a:pt x="36512" y="447040"/>
                  </a:lnTo>
                  <a:lnTo>
                    <a:pt x="36537" y="447294"/>
                  </a:lnTo>
                  <a:lnTo>
                    <a:pt x="36703" y="447040"/>
                  </a:lnTo>
                  <a:close/>
                </a:path>
                <a:path w="1551939" h="1004569">
                  <a:moveTo>
                    <a:pt x="37020" y="440690"/>
                  </a:moveTo>
                  <a:lnTo>
                    <a:pt x="36410" y="440690"/>
                  </a:lnTo>
                  <a:lnTo>
                    <a:pt x="36601" y="441096"/>
                  </a:lnTo>
                  <a:lnTo>
                    <a:pt x="37020" y="440690"/>
                  </a:lnTo>
                  <a:close/>
                </a:path>
                <a:path w="1551939" h="1004569">
                  <a:moveTo>
                    <a:pt x="38087" y="440690"/>
                  </a:moveTo>
                  <a:lnTo>
                    <a:pt x="37960" y="439420"/>
                  </a:lnTo>
                  <a:lnTo>
                    <a:pt x="36487" y="439420"/>
                  </a:lnTo>
                  <a:lnTo>
                    <a:pt x="36195" y="440423"/>
                  </a:lnTo>
                  <a:lnTo>
                    <a:pt x="37020" y="440690"/>
                  </a:lnTo>
                  <a:lnTo>
                    <a:pt x="38087" y="440690"/>
                  </a:lnTo>
                  <a:close/>
                </a:path>
                <a:path w="1551939" h="1004569">
                  <a:moveTo>
                    <a:pt x="38290" y="442341"/>
                  </a:moveTo>
                  <a:lnTo>
                    <a:pt x="37503" y="442950"/>
                  </a:lnTo>
                  <a:lnTo>
                    <a:pt x="37642" y="443230"/>
                  </a:lnTo>
                  <a:lnTo>
                    <a:pt x="38290" y="442341"/>
                  </a:lnTo>
                  <a:close/>
                </a:path>
                <a:path w="1551939" h="1004569">
                  <a:moveTo>
                    <a:pt x="39217" y="440690"/>
                  </a:moveTo>
                  <a:lnTo>
                    <a:pt x="38900" y="439826"/>
                  </a:lnTo>
                  <a:lnTo>
                    <a:pt x="38087" y="440690"/>
                  </a:lnTo>
                  <a:lnTo>
                    <a:pt x="39217" y="440690"/>
                  </a:lnTo>
                  <a:close/>
                </a:path>
                <a:path w="1551939" h="1004569">
                  <a:moveTo>
                    <a:pt x="44970" y="436880"/>
                  </a:moveTo>
                  <a:lnTo>
                    <a:pt x="43891" y="435610"/>
                  </a:lnTo>
                  <a:lnTo>
                    <a:pt x="44907" y="436880"/>
                  </a:lnTo>
                  <a:close/>
                </a:path>
                <a:path w="1551939" h="1004569">
                  <a:moveTo>
                    <a:pt x="45732" y="436880"/>
                  </a:moveTo>
                  <a:lnTo>
                    <a:pt x="44970" y="436880"/>
                  </a:lnTo>
                  <a:lnTo>
                    <a:pt x="45516" y="437311"/>
                  </a:lnTo>
                  <a:lnTo>
                    <a:pt x="45732" y="436880"/>
                  </a:lnTo>
                  <a:close/>
                </a:path>
                <a:path w="1551939" h="1004569">
                  <a:moveTo>
                    <a:pt x="46329" y="435610"/>
                  </a:moveTo>
                  <a:lnTo>
                    <a:pt x="46139" y="434543"/>
                  </a:lnTo>
                  <a:lnTo>
                    <a:pt x="46037" y="434340"/>
                  </a:lnTo>
                  <a:lnTo>
                    <a:pt x="46151" y="435610"/>
                  </a:lnTo>
                  <a:lnTo>
                    <a:pt x="46329" y="435610"/>
                  </a:lnTo>
                  <a:close/>
                </a:path>
                <a:path w="1551939" h="1004569">
                  <a:moveTo>
                    <a:pt x="47498" y="430110"/>
                  </a:moveTo>
                  <a:lnTo>
                    <a:pt x="47129" y="429260"/>
                  </a:lnTo>
                  <a:lnTo>
                    <a:pt x="46888" y="429260"/>
                  </a:lnTo>
                  <a:lnTo>
                    <a:pt x="46647" y="430530"/>
                  </a:lnTo>
                  <a:lnTo>
                    <a:pt x="46926" y="430530"/>
                  </a:lnTo>
                  <a:lnTo>
                    <a:pt x="47498" y="430110"/>
                  </a:lnTo>
                  <a:close/>
                </a:path>
                <a:path w="1551939" h="1004569">
                  <a:moveTo>
                    <a:pt x="47612" y="432498"/>
                  </a:moveTo>
                  <a:lnTo>
                    <a:pt x="47523" y="432181"/>
                  </a:lnTo>
                  <a:lnTo>
                    <a:pt x="47396" y="432396"/>
                  </a:lnTo>
                  <a:lnTo>
                    <a:pt x="47371" y="432714"/>
                  </a:lnTo>
                  <a:lnTo>
                    <a:pt x="47612" y="432498"/>
                  </a:lnTo>
                  <a:close/>
                </a:path>
                <a:path w="1551939" h="1004569">
                  <a:moveTo>
                    <a:pt x="48018" y="438835"/>
                  </a:moveTo>
                  <a:lnTo>
                    <a:pt x="47904" y="438150"/>
                  </a:lnTo>
                  <a:lnTo>
                    <a:pt x="46151" y="436880"/>
                  </a:lnTo>
                  <a:lnTo>
                    <a:pt x="45745" y="436880"/>
                  </a:lnTo>
                  <a:lnTo>
                    <a:pt x="48018" y="438835"/>
                  </a:lnTo>
                  <a:close/>
                </a:path>
                <a:path w="1551939" h="1004569">
                  <a:moveTo>
                    <a:pt x="48437" y="431660"/>
                  </a:moveTo>
                  <a:lnTo>
                    <a:pt x="48145" y="431114"/>
                  </a:lnTo>
                  <a:lnTo>
                    <a:pt x="47752" y="431800"/>
                  </a:lnTo>
                  <a:lnTo>
                    <a:pt x="48348" y="431800"/>
                  </a:lnTo>
                  <a:lnTo>
                    <a:pt x="48437" y="431660"/>
                  </a:lnTo>
                  <a:close/>
                </a:path>
                <a:path w="1551939" h="1004569">
                  <a:moveTo>
                    <a:pt x="49276" y="439902"/>
                  </a:moveTo>
                  <a:lnTo>
                    <a:pt x="48018" y="438835"/>
                  </a:lnTo>
                  <a:lnTo>
                    <a:pt x="48069" y="439293"/>
                  </a:lnTo>
                  <a:lnTo>
                    <a:pt x="48387" y="439547"/>
                  </a:lnTo>
                  <a:lnTo>
                    <a:pt x="49276" y="439902"/>
                  </a:lnTo>
                  <a:close/>
                </a:path>
                <a:path w="1551939" h="1004569">
                  <a:moveTo>
                    <a:pt x="51282" y="441629"/>
                  </a:moveTo>
                  <a:lnTo>
                    <a:pt x="50330" y="440334"/>
                  </a:lnTo>
                  <a:lnTo>
                    <a:pt x="49276" y="439902"/>
                  </a:lnTo>
                  <a:lnTo>
                    <a:pt x="51282" y="441629"/>
                  </a:lnTo>
                  <a:close/>
                </a:path>
                <a:path w="1551939" h="1004569">
                  <a:moveTo>
                    <a:pt x="51676" y="441960"/>
                  </a:moveTo>
                  <a:lnTo>
                    <a:pt x="51282" y="441629"/>
                  </a:lnTo>
                  <a:lnTo>
                    <a:pt x="51536" y="441960"/>
                  </a:lnTo>
                  <a:lnTo>
                    <a:pt x="51676" y="441960"/>
                  </a:lnTo>
                  <a:close/>
                </a:path>
                <a:path w="1551939" h="1004569">
                  <a:moveTo>
                    <a:pt x="51841" y="425450"/>
                  </a:moveTo>
                  <a:lnTo>
                    <a:pt x="51320" y="425450"/>
                  </a:lnTo>
                  <a:lnTo>
                    <a:pt x="51485" y="425678"/>
                  </a:lnTo>
                  <a:lnTo>
                    <a:pt x="51841" y="425450"/>
                  </a:lnTo>
                  <a:close/>
                </a:path>
                <a:path w="1551939" h="1004569">
                  <a:moveTo>
                    <a:pt x="52070" y="424180"/>
                  </a:moveTo>
                  <a:lnTo>
                    <a:pt x="49745" y="424180"/>
                  </a:lnTo>
                  <a:lnTo>
                    <a:pt x="49898" y="426720"/>
                  </a:lnTo>
                  <a:lnTo>
                    <a:pt x="51155" y="425894"/>
                  </a:lnTo>
                  <a:lnTo>
                    <a:pt x="51320" y="425450"/>
                  </a:lnTo>
                  <a:lnTo>
                    <a:pt x="51142" y="425450"/>
                  </a:lnTo>
                  <a:lnTo>
                    <a:pt x="52070" y="424180"/>
                  </a:lnTo>
                  <a:close/>
                </a:path>
                <a:path w="1551939" h="1004569">
                  <a:moveTo>
                    <a:pt x="52311" y="426720"/>
                  </a:moveTo>
                  <a:lnTo>
                    <a:pt x="51485" y="425678"/>
                  </a:lnTo>
                  <a:lnTo>
                    <a:pt x="51155" y="425894"/>
                  </a:lnTo>
                  <a:lnTo>
                    <a:pt x="50863" y="426720"/>
                  </a:lnTo>
                  <a:lnTo>
                    <a:pt x="51066" y="426720"/>
                  </a:lnTo>
                  <a:lnTo>
                    <a:pt x="51219" y="427443"/>
                  </a:lnTo>
                  <a:lnTo>
                    <a:pt x="51181" y="426720"/>
                  </a:lnTo>
                  <a:lnTo>
                    <a:pt x="52158" y="426720"/>
                  </a:lnTo>
                  <a:lnTo>
                    <a:pt x="52311" y="426720"/>
                  </a:lnTo>
                  <a:close/>
                </a:path>
                <a:path w="1551939" h="1004569">
                  <a:moveTo>
                    <a:pt x="53035" y="425450"/>
                  </a:moveTo>
                  <a:lnTo>
                    <a:pt x="52844" y="424789"/>
                  </a:lnTo>
                  <a:lnTo>
                    <a:pt x="51841" y="425450"/>
                  </a:lnTo>
                  <a:lnTo>
                    <a:pt x="53035" y="425450"/>
                  </a:lnTo>
                  <a:close/>
                </a:path>
                <a:path w="1551939" h="1004569">
                  <a:moveTo>
                    <a:pt x="53949" y="425640"/>
                  </a:moveTo>
                  <a:lnTo>
                    <a:pt x="53886" y="425119"/>
                  </a:lnTo>
                  <a:lnTo>
                    <a:pt x="53594" y="425450"/>
                  </a:lnTo>
                  <a:lnTo>
                    <a:pt x="53949" y="425640"/>
                  </a:lnTo>
                  <a:close/>
                </a:path>
                <a:path w="1551939" h="1004569">
                  <a:moveTo>
                    <a:pt x="55219" y="423621"/>
                  </a:moveTo>
                  <a:lnTo>
                    <a:pt x="54775" y="423291"/>
                  </a:lnTo>
                  <a:lnTo>
                    <a:pt x="54622" y="424180"/>
                  </a:lnTo>
                  <a:lnTo>
                    <a:pt x="53949" y="423151"/>
                  </a:lnTo>
                  <a:lnTo>
                    <a:pt x="52590" y="424180"/>
                  </a:lnTo>
                  <a:lnTo>
                    <a:pt x="52844" y="424789"/>
                  </a:lnTo>
                  <a:lnTo>
                    <a:pt x="53784" y="424180"/>
                  </a:lnTo>
                  <a:lnTo>
                    <a:pt x="53886" y="425119"/>
                  </a:lnTo>
                  <a:lnTo>
                    <a:pt x="54724" y="424180"/>
                  </a:lnTo>
                  <a:lnTo>
                    <a:pt x="55219" y="423621"/>
                  </a:lnTo>
                  <a:close/>
                </a:path>
                <a:path w="1551939" h="1004569">
                  <a:moveTo>
                    <a:pt x="55740" y="422910"/>
                  </a:moveTo>
                  <a:lnTo>
                    <a:pt x="55473" y="422910"/>
                  </a:lnTo>
                  <a:lnTo>
                    <a:pt x="55740" y="422910"/>
                  </a:lnTo>
                  <a:close/>
                </a:path>
                <a:path w="1551939" h="1004569">
                  <a:moveTo>
                    <a:pt x="55867" y="422910"/>
                  </a:moveTo>
                  <a:lnTo>
                    <a:pt x="55740" y="422910"/>
                  </a:lnTo>
                  <a:lnTo>
                    <a:pt x="55867" y="422910"/>
                  </a:lnTo>
                  <a:close/>
                </a:path>
                <a:path w="1551939" h="1004569">
                  <a:moveTo>
                    <a:pt x="55943" y="424167"/>
                  </a:moveTo>
                  <a:lnTo>
                    <a:pt x="55765" y="423024"/>
                  </a:lnTo>
                  <a:lnTo>
                    <a:pt x="55219" y="423621"/>
                  </a:lnTo>
                  <a:lnTo>
                    <a:pt x="55943" y="424167"/>
                  </a:lnTo>
                  <a:close/>
                </a:path>
                <a:path w="1551939" h="1004569">
                  <a:moveTo>
                    <a:pt x="60071" y="416560"/>
                  </a:moveTo>
                  <a:lnTo>
                    <a:pt x="60045" y="416687"/>
                  </a:lnTo>
                  <a:lnTo>
                    <a:pt x="60071" y="416560"/>
                  </a:lnTo>
                  <a:close/>
                </a:path>
                <a:path w="1551939" h="1004569">
                  <a:moveTo>
                    <a:pt x="61010" y="416560"/>
                  </a:moveTo>
                  <a:lnTo>
                    <a:pt x="60439" y="416255"/>
                  </a:lnTo>
                  <a:lnTo>
                    <a:pt x="60477" y="416560"/>
                  </a:lnTo>
                  <a:lnTo>
                    <a:pt x="61010" y="416560"/>
                  </a:lnTo>
                  <a:close/>
                </a:path>
                <a:path w="1551939" h="1004569">
                  <a:moveTo>
                    <a:pt x="61264" y="416077"/>
                  </a:moveTo>
                  <a:lnTo>
                    <a:pt x="60401" y="414020"/>
                  </a:lnTo>
                  <a:lnTo>
                    <a:pt x="58889" y="415290"/>
                  </a:lnTo>
                  <a:lnTo>
                    <a:pt x="58712" y="415290"/>
                  </a:lnTo>
                  <a:lnTo>
                    <a:pt x="58801" y="414020"/>
                  </a:lnTo>
                  <a:lnTo>
                    <a:pt x="58216" y="414020"/>
                  </a:lnTo>
                  <a:lnTo>
                    <a:pt x="57721" y="415290"/>
                  </a:lnTo>
                  <a:lnTo>
                    <a:pt x="58686" y="415290"/>
                  </a:lnTo>
                  <a:lnTo>
                    <a:pt x="60439" y="416255"/>
                  </a:lnTo>
                  <a:lnTo>
                    <a:pt x="60363" y="415290"/>
                  </a:lnTo>
                  <a:lnTo>
                    <a:pt x="61264" y="416077"/>
                  </a:lnTo>
                  <a:close/>
                </a:path>
                <a:path w="1551939" h="1004569">
                  <a:moveTo>
                    <a:pt x="61899" y="416560"/>
                  </a:moveTo>
                  <a:lnTo>
                    <a:pt x="61264" y="416077"/>
                  </a:lnTo>
                  <a:lnTo>
                    <a:pt x="61480" y="416560"/>
                  </a:lnTo>
                  <a:lnTo>
                    <a:pt x="61010" y="416560"/>
                  </a:lnTo>
                  <a:lnTo>
                    <a:pt x="61861" y="417029"/>
                  </a:lnTo>
                  <a:lnTo>
                    <a:pt x="61899" y="416560"/>
                  </a:lnTo>
                  <a:close/>
                </a:path>
                <a:path w="1551939" h="1004569">
                  <a:moveTo>
                    <a:pt x="61912" y="417068"/>
                  </a:moveTo>
                  <a:lnTo>
                    <a:pt x="61760" y="417830"/>
                  </a:lnTo>
                  <a:lnTo>
                    <a:pt x="61912" y="417068"/>
                  </a:lnTo>
                  <a:close/>
                </a:path>
                <a:path w="1551939" h="1004569">
                  <a:moveTo>
                    <a:pt x="61950" y="418566"/>
                  </a:moveTo>
                  <a:lnTo>
                    <a:pt x="61760" y="417830"/>
                  </a:lnTo>
                  <a:lnTo>
                    <a:pt x="61137" y="417830"/>
                  </a:lnTo>
                  <a:lnTo>
                    <a:pt x="61061" y="419049"/>
                  </a:lnTo>
                  <a:lnTo>
                    <a:pt x="61950" y="418566"/>
                  </a:lnTo>
                  <a:close/>
                </a:path>
                <a:path w="1551939" h="1004569">
                  <a:moveTo>
                    <a:pt x="63334" y="417830"/>
                  </a:moveTo>
                  <a:lnTo>
                    <a:pt x="63080" y="417690"/>
                  </a:lnTo>
                  <a:lnTo>
                    <a:pt x="62382" y="417830"/>
                  </a:lnTo>
                  <a:lnTo>
                    <a:pt x="62776" y="418122"/>
                  </a:lnTo>
                  <a:lnTo>
                    <a:pt x="63334" y="417830"/>
                  </a:lnTo>
                  <a:close/>
                </a:path>
                <a:path w="1551939" h="1004569">
                  <a:moveTo>
                    <a:pt x="66560" y="410210"/>
                  </a:moveTo>
                  <a:lnTo>
                    <a:pt x="65100" y="410210"/>
                  </a:lnTo>
                  <a:lnTo>
                    <a:pt x="64554" y="411480"/>
                  </a:lnTo>
                  <a:lnTo>
                    <a:pt x="64147" y="410210"/>
                  </a:lnTo>
                  <a:lnTo>
                    <a:pt x="63207" y="410210"/>
                  </a:lnTo>
                  <a:lnTo>
                    <a:pt x="63563" y="411480"/>
                  </a:lnTo>
                  <a:lnTo>
                    <a:pt x="64173" y="411480"/>
                  </a:lnTo>
                  <a:lnTo>
                    <a:pt x="64617" y="412750"/>
                  </a:lnTo>
                  <a:lnTo>
                    <a:pt x="62445" y="412750"/>
                  </a:lnTo>
                  <a:lnTo>
                    <a:pt x="62763" y="414020"/>
                  </a:lnTo>
                  <a:lnTo>
                    <a:pt x="61290" y="414020"/>
                  </a:lnTo>
                  <a:lnTo>
                    <a:pt x="61404" y="412750"/>
                  </a:lnTo>
                  <a:lnTo>
                    <a:pt x="61048" y="412750"/>
                  </a:lnTo>
                  <a:lnTo>
                    <a:pt x="60972" y="414020"/>
                  </a:lnTo>
                  <a:lnTo>
                    <a:pt x="62064" y="415290"/>
                  </a:lnTo>
                  <a:lnTo>
                    <a:pt x="63893" y="416560"/>
                  </a:lnTo>
                  <a:lnTo>
                    <a:pt x="62026" y="416560"/>
                  </a:lnTo>
                  <a:lnTo>
                    <a:pt x="61937" y="417068"/>
                  </a:lnTo>
                  <a:lnTo>
                    <a:pt x="63080" y="417690"/>
                  </a:lnTo>
                  <a:lnTo>
                    <a:pt x="66471" y="417029"/>
                  </a:lnTo>
                  <a:lnTo>
                    <a:pt x="65951" y="416560"/>
                  </a:lnTo>
                  <a:lnTo>
                    <a:pt x="65824" y="416560"/>
                  </a:lnTo>
                  <a:lnTo>
                    <a:pt x="64985" y="415290"/>
                  </a:lnTo>
                  <a:lnTo>
                    <a:pt x="65011" y="414020"/>
                  </a:lnTo>
                  <a:lnTo>
                    <a:pt x="65036" y="412750"/>
                  </a:lnTo>
                  <a:lnTo>
                    <a:pt x="65747" y="412750"/>
                  </a:lnTo>
                  <a:lnTo>
                    <a:pt x="65100" y="411480"/>
                  </a:lnTo>
                  <a:lnTo>
                    <a:pt x="66560" y="410210"/>
                  </a:lnTo>
                  <a:close/>
                </a:path>
                <a:path w="1551939" h="1004569">
                  <a:moveTo>
                    <a:pt x="69329" y="422910"/>
                  </a:moveTo>
                  <a:lnTo>
                    <a:pt x="62776" y="418122"/>
                  </a:lnTo>
                  <a:lnTo>
                    <a:pt x="61950" y="418566"/>
                  </a:lnTo>
                  <a:lnTo>
                    <a:pt x="62103" y="419100"/>
                  </a:lnTo>
                  <a:lnTo>
                    <a:pt x="62687" y="419100"/>
                  </a:lnTo>
                  <a:lnTo>
                    <a:pt x="69329" y="422910"/>
                  </a:lnTo>
                  <a:close/>
                </a:path>
                <a:path w="1551939" h="1004569">
                  <a:moveTo>
                    <a:pt x="71539" y="401764"/>
                  </a:moveTo>
                  <a:lnTo>
                    <a:pt x="70269" y="402590"/>
                  </a:lnTo>
                  <a:lnTo>
                    <a:pt x="70916" y="402590"/>
                  </a:lnTo>
                  <a:lnTo>
                    <a:pt x="70904" y="403860"/>
                  </a:lnTo>
                  <a:lnTo>
                    <a:pt x="71386" y="403860"/>
                  </a:lnTo>
                  <a:lnTo>
                    <a:pt x="71539" y="401764"/>
                  </a:lnTo>
                  <a:close/>
                </a:path>
                <a:path w="1551939" h="1004569">
                  <a:moveTo>
                    <a:pt x="71678" y="420319"/>
                  </a:moveTo>
                  <a:lnTo>
                    <a:pt x="68364" y="417830"/>
                  </a:lnTo>
                  <a:lnTo>
                    <a:pt x="68961" y="416712"/>
                  </a:lnTo>
                  <a:lnTo>
                    <a:pt x="69011" y="416534"/>
                  </a:lnTo>
                  <a:lnTo>
                    <a:pt x="66598" y="417004"/>
                  </a:lnTo>
                  <a:lnTo>
                    <a:pt x="67487" y="417830"/>
                  </a:lnTo>
                  <a:lnTo>
                    <a:pt x="67183" y="417830"/>
                  </a:lnTo>
                  <a:lnTo>
                    <a:pt x="71132" y="420370"/>
                  </a:lnTo>
                  <a:lnTo>
                    <a:pt x="71628" y="420370"/>
                  </a:lnTo>
                  <a:close/>
                </a:path>
                <a:path w="1551939" h="1004569">
                  <a:moveTo>
                    <a:pt x="73837" y="415582"/>
                  </a:moveTo>
                  <a:lnTo>
                    <a:pt x="72390" y="414020"/>
                  </a:lnTo>
                  <a:lnTo>
                    <a:pt x="71272" y="412813"/>
                  </a:lnTo>
                  <a:lnTo>
                    <a:pt x="69354" y="411480"/>
                  </a:lnTo>
                  <a:lnTo>
                    <a:pt x="69583" y="411480"/>
                  </a:lnTo>
                  <a:lnTo>
                    <a:pt x="67881" y="410210"/>
                  </a:lnTo>
                  <a:lnTo>
                    <a:pt x="67703" y="410210"/>
                  </a:lnTo>
                  <a:lnTo>
                    <a:pt x="69342" y="411480"/>
                  </a:lnTo>
                  <a:lnTo>
                    <a:pt x="67449" y="411480"/>
                  </a:lnTo>
                  <a:lnTo>
                    <a:pt x="67068" y="412813"/>
                  </a:lnTo>
                  <a:lnTo>
                    <a:pt x="66916" y="414020"/>
                  </a:lnTo>
                  <a:lnTo>
                    <a:pt x="65087" y="412788"/>
                  </a:lnTo>
                  <a:lnTo>
                    <a:pt x="69011" y="416534"/>
                  </a:lnTo>
                  <a:lnTo>
                    <a:pt x="73837" y="415582"/>
                  </a:lnTo>
                  <a:close/>
                </a:path>
                <a:path w="1551939" h="1004569">
                  <a:moveTo>
                    <a:pt x="73952" y="400050"/>
                  </a:moveTo>
                  <a:lnTo>
                    <a:pt x="73494" y="398780"/>
                  </a:lnTo>
                  <a:lnTo>
                    <a:pt x="71120" y="400050"/>
                  </a:lnTo>
                  <a:lnTo>
                    <a:pt x="73952" y="400050"/>
                  </a:lnTo>
                  <a:close/>
                </a:path>
                <a:path w="1551939" h="1004569">
                  <a:moveTo>
                    <a:pt x="74701" y="400050"/>
                  </a:moveTo>
                  <a:lnTo>
                    <a:pt x="74256" y="400050"/>
                  </a:lnTo>
                  <a:lnTo>
                    <a:pt x="74472" y="400316"/>
                  </a:lnTo>
                  <a:lnTo>
                    <a:pt x="74701" y="400050"/>
                  </a:lnTo>
                  <a:close/>
                </a:path>
                <a:path w="1551939" h="1004569">
                  <a:moveTo>
                    <a:pt x="78473" y="396240"/>
                  </a:moveTo>
                  <a:lnTo>
                    <a:pt x="77685" y="396240"/>
                  </a:lnTo>
                  <a:lnTo>
                    <a:pt x="78473" y="397078"/>
                  </a:lnTo>
                  <a:lnTo>
                    <a:pt x="78473" y="396240"/>
                  </a:lnTo>
                  <a:close/>
                </a:path>
                <a:path w="1551939" h="1004569">
                  <a:moveTo>
                    <a:pt x="84391" y="391477"/>
                  </a:moveTo>
                  <a:lnTo>
                    <a:pt x="84124" y="391274"/>
                  </a:lnTo>
                  <a:lnTo>
                    <a:pt x="83680" y="391439"/>
                  </a:lnTo>
                  <a:lnTo>
                    <a:pt x="84010" y="392430"/>
                  </a:lnTo>
                  <a:lnTo>
                    <a:pt x="84391" y="391477"/>
                  </a:lnTo>
                  <a:close/>
                </a:path>
                <a:path w="1551939" h="1004569">
                  <a:moveTo>
                    <a:pt x="84429" y="391160"/>
                  </a:moveTo>
                  <a:lnTo>
                    <a:pt x="82550" y="389890"/>
                  </a:lnTo>
                  <a:lnTo>
                    <a:pt x="81445" y="391160"/>
                  </a:lnTo>
                  <a:lnTo>
                    <a:pt x="81762" y="392137"/>
                  </a:lnTo>
                  <a:lnTo>
                    <a:pt x="83566" y="391477"/>
                  </a:lnTo>
                  <a:lnTo>
                    <a:pt x="83591" y="391160"/>
                  </a:lnTo>
                  <a:lnTo>
                    <a:pt x="83997" y="391160"/>
                  </a:lnTo>
                  <a:lnTo>
                    <a:pt x="84124" y="391274"/>
                  </a:lnTo>
                  <a:lnTo>
                    <a:pt x="84429" y="391160"/>
                  </a:lnTo>
                  <a:close/>
                </a:path>
                <a:path w="1551939" h="1004569">
                  <a:moveTo>
                    <a:pt x="88138" y="387756"/>
                  </a:moveTo>
                  <a:lnTo>
                    <a:pt x="88049" y="387350"/>
                  </a:lnTo>
                  <a:lnTo>
                    <a:pt x="87744" y="387350"/>
                  </a:lnTo>
                  <a:lnTo>
                    <a:pt x="88138" y="387756"/>
                  </a:lnTo>
                  <a:close/>
                </a:path>
                <a:path w="1551939" h="1004569">
                  <a:moveTo>
                    <a:pt x="88417" y="389890"/>
                  </a:moveTo>
                  <a:lnTo>
                    <a:pt x="88188" y="389890"/>
                  </a:lnTo>
                  <a:lnTo>
                    <a:pt x="88417" y="389890"/>
                  </a:lnTo>
                  <a:close/>
                </a:path>
                <a:path w="1551939" h="1004569">
                  <a:moveTo>
                    <a:pt x="88734" y="388366"/>
                  </a:moveTo>
                  <a:lnTo>
                    <a:pt x="88138" y="387756"/>
                  </a:lnTo>
                  <a:lnTo>
                    <a:pt x="88328" y="388620"/>
                  </a:lnTo>
                  <a:lnTo>
                    <a:pt x="88734" y="388366"/>
                  </a:lnTo>
                  <a:close/>
                </a:path>
                <a:path w="1551939" h="1004569">
                  <a:moveTo>
                    <a:pt x="90322" y="387350"/>
                  </a:moveTo>
                  <a:lnTo>
                    <a:pt x="90055" y="387350"/>
                  </a:lnTo>
                  <a:lnTo>
                    <a:pt x="90322" y="387350"/>
                  </a:lnTo>
                  <a:close/>
                </a:path>
                <a:path w="1551939" h="1004569">
                  <a:moveTo>
                    <a:pt x="95084" y="381241"/>
                  </a:moveTo>
                  <a:lnTo>
                    <a:pt x="94881" y="379730"/>
                  </a:lnTo>
                  <a:lnTo>
                    <a:pt x="94627" y="379730"/>
                  </a:lnTo>
                  <a:lnTo>
                    <a:pt x="94754" y="381000"/>
                  </a:lnTo>
                  <a:lnTo>
                    <a:pt x="95084" y="381241"/>
                  </a:lnTo>
                  <a:close/>
                </a:path>
                <a:path w="1551939" h="1004569">
                  <a:moveTo>
                    <a:pt x="96558" y="589280"/>
                  </a:moveTo>
                  <a:close/>
                </a:path>
                <a:path w="1551939" h="1004569">
                  <a:moveTo>
                    <a:pt x="101498" y="368300"/>
                  </a:moveTo>
                  <a:lnTo>
                    <a:pt x="100622" y="367030"/>
                  </a:lnTo>
                  <a:lnTo>
                    <a:pt x="99923" y="368300"/>
                  </a:lnTo>
                  <a:lnTo>
                    <a:pt x="100279" y="368300"/>
                  </a:lnTo>
                  <a:lnTo>
                    <a:pt x="100482" y="369570"/>
                  </a:lnTo>
                  <a:lnTo>
                    <a:pt x="101244" y="368300"/>
                  </a:lnTo>
                  <a:lnTo>
                    <a:pt x="101498" y="368300"/>
                  </a:lnTo>
                  <a:close/>
                </a:path>
                <a:path w="1551939" h="1004569">
                  <a:moveTo>
                    <a:pt x="105105" y="368706"/>
                  </a:moveTo>
                  <a:lnTo>
                    <a:pt x="104762" y="368338"/>
                  </a:lnTo>
                  <a:lnTo>
                    <a:pt x="102971" y="367030"/>
                  </a:lnTo>
                  <a:lnTo>
                    <a:pt x="102997" y="368338"/>
                  </a:lnTo>
                  <a:lnTo>
                    <a:pt x="103301" y="369214"/>
                  </a:lnTo>
                  <a:lnTo>
                    <a:pt x="103644" y="369570"/>
                  </a:lnTo>
                  <a:lnTo>
                    <a:pt x="105105" y="368706"/>
                  </a:lnTo>
                  <a:close/>
                </a:path>
                <a:path w="1551939" h="1004569">
                  <a:moveTo>
                    <a:pt x="105791" y="368300"/>
                  </a:moveTo>
                  <a:close/>
                </a:path>
                <a:path w="1551939" h="1004569">
                  <a:moveTo>
                    <a:pt x="110058" y="366458"/>
                  </a:moveTo>
                  <a:lnTo>
                    <a:pt x="109943" y="365760"/>
                  </a:lnTo>
                  <a:lnTo>
                    <a:pt x="109423" y="365760"/>
                  </a:lnTo>
                  <a:lnTo>
                    <a:pt x="110058" y="366458"/>
                  </a:lnTo>
                  <a:close/>
                </a:path>
                <a:path w="1551939" h="1004569">
                  <a:moveTo>
                    <a:pt x="110591" y="367030"/>
                  </a:moveTo>
                  <a:lnTo>
                    <a:pt x="110058" y="366458"/>
                  </a:lnTo>
                  <a:lnTo>
                    <a:pt x="110159" y="367030"/>
                  </a:lnTo>
                  <a:lnTo>
                    <a:pt x="110591" y="367030"/>
                  </a:lnTo>
                  <a:close/>
                </a:path>
                <a:path w="1551939" h="1004569">
                  <a:moveTo>
                    <a:pt x="112268" y="368871"/>
                  </a:moveTo>
                  <a:lnTo>
                    <a:pt x="111772" y="367982"/>
                  </a:lnTo>
                  <a:lnTo>
                    <a:pt x="110998" y="367030"/>
                  </a:lnTo>
                  <a:lnTo>
                    <a:pt x="110591" y="367030"/>
                  </a:lnTo>
                  <a:lnTo>
                    <a:pt x="112268" y="368871"/>
                  </a:lnTo>
                  <a:close/>
                </a:path>
                <a:path w="1551939" h="1004569">
                  <a:moveTo>
                    <a:pt x="113284" y="614514"/>
                  </a:moveTo>
                  <a:lnTo>
                    <a:pt x="113157" y="614680"/>
                  </a:lnTo>
                  <a:lnTo>
                    <a:pt x="113284" y="614680"/>
                  </a:lnTo>
                  <a:lnTo>
                    <a:pt x="113284" y="614514"/>
                  </a:lnTo>
                  <a:close/>
                </a:path>
                <a:path w="1551939" h="1004569">
                  <a:moveTo>
                    <a:pt x="114160" y="616800"/>
                  </a:moveTo>
                  <a:lnTo>
                    <a:pt x="113195" y="615950"/>
                  </a:lnTo>
                  <a:lnTo>
                    <a:pt x="113766" y="615950"/>
                  </a:lnTo>
                  <a:lnTo>
                    <a:pt x="113411" y="614680"/>
                  </a:lnTo>
                  <a:lnTo>
                    <a:pt x="113284" y="614680"/>
                  </a:lnTo>
                  <a:lnTo>
                    <a:pt x="112534" y="615950"/>
                  </a:lnTo>
                  <a:lnTo>
                    <a:pt x="111023" y="615950"/>
                  </a:lnTo>
                  <a:lnTo>
                    <a:pt x="110083" y="614680"/>
                  </a:lnTo>
                  <a:lnTo>
                    <a:pt x="109372" y="617220"/>
                  </a:lnTo>
                  <a:lnTo>
                    <a:pt x="110921" y="618490"/>
                  </a:lnTo>
                  <a:lnTo>
                    <a:pt x="112420" y="617220"/>
                  </a:lnTo>
                  <a:lnTo>
                    <a:pt x="113296" y="617893"/>
                  </a:lnTo>
                  <a:lnTo>
                    <a:pt x="114071" y="617334"/>
                  </a:lnTo>
                  <a:lnTo>
                    <a:pt x="114160" y="616800"/>
                  </a:lnTo>
                  <a:close/>
                </a:path>
                <a:path w="1551939" h="1004569">
                  <a:moveTo>
                    <a:pt x="114376" y="619594"/>
                  </a:moveTo>
                  <a:lnTo>
                    <a:pt x="114046" y="619760"/>
                  </a:lnTo>
                  <a:lnTo>
                    <a:pt x="114134" y="618490"/>
                  </a:lnTo>
                  <a:lnTo>
                    <a:pt x="114223" y="617220"/>
                  </a:lnTo>
                  <a:lnTo>
                    <a:pt x="114071" y="617334"/>
                  </a:lnTo>
                  <a:lnTo>
                    <a:pt x="114084" y="618490"/>
                  </a:lnTo>
                  <a:lnTo>
                    <a:pt x="113296" y="617893"/>
                  </a:lnTo>
                  <a:lnTo>
                    <a:pt x="112496" y="618490"/>
                  </a:lnTo>
                  <a:lnTo>
                    <a:pt x="111848" y="618490"/>
                  </a:lnTo>
                  <a:lnTo>
                    <a:pt x="113182" y="621030"/>
                  </a:lnTo>
                  <a:lnTo>
                    <a:pt x="114236" y="619760"/>
                  </a:lnTo>
                  <a:lnTo>
                    <a:pt x="114376" y="619594"/>
                  </a:lnTo>
                  <a:close/>
                </a:path>
                <a:path w="1551939" h="1004569">
                  <a:moveTo>
                    <a:pt x="114630" y="617207"/>
                  </a:moveTo>
                  <a:lnTo>
                    <a:pt x="114325" y="616127"/>
                  </a:lnTo>
                  <a:lnTo>
                    <a:pt x="114160" y="616800"/>
                  </a:lnTo>
                  <a:lnTo>
                    <a:pt x="114630" y="617207"/>
                  </a:lnTo>
                  <a:close/>
                </a:path>
                <a:path w="1551939" h="1004569">
                  <a:moveTo>
                    <a:pt x="114668" y="614680"/>
                  </a:moveTo>
                  <a:lnTo>
                    <a:pt x="113766" y="615950"/>
                  </a:lnTo>
                  <a:lnTo>
                    <a:pt x="114274" y="615950"/>
                  </a:lnTo>
                  <a:lnTo>
                    <a:pt x="114325" y="616127"/>
                  </a:lnTo>
                  <a:lnTo>
                    <a:pt x="114668" y="614680"/>
                  </a:lnTo>
                  <a:close/>
                </a:path>
                <a:path w="1551939" h="1004569">
                  <a:moveTo>
                    <a:pt x="115074" y="619975"/>
                  </a:moveTo>
                  <a:lnTo>
                    <a:pt x="114376" y="621030"/>
                  </a:lnTo>
                  <a:lnTo>
                    <a:pt x="115011" y="621550"/>
                  </a:lnTo>
                  <a:lnTo>
                    <a:pt x="114693" y="621030"/>
                  </a:lnTo>
                  <a:lnTo>
                    <a:pt x="115074" y="619975"/>
                  </a:lnTo>
                  <a:close/>
                </a:path>
                <a:path w="1551939" h="1004569">
                  <a:moveTo>
                    <a:pt x="115620" y="622033"/>
                  </a:moveTo>
                  <a:lnTo>
                    <a:pt x="115011" y="621550"/>
                  </a:lnTo>
                  <a:lnTo>
                    <a:pt x="115506" y="622300"/>
                  </a:lnTo>
                  <a:lnTo>
                    <a:pt x="115620" y="622033"/>
                  </a:lnTo>
                  <a:close/>
                </a:path>
                <a:path w="1551939" h="1004569">
                  <a:moveTo>
                    <a:pt x="116547" y="618490"/>
                  </a:moveTo>
                  <a:lnTo>
                    <a:pt x="116154" y="618490"/>
                  </a:lnTo>
                  <a:lnTo>
                    <a:pt x="115735" y="617956"/>
                  </a:lnTo>
                  <a:lnTo>
                    <a:pt x="114376" y="619594"/>
                  </a:lnTo>
                  <a:lnTo>
                    <a:pt x="116547" y="618490"/>
                  </a:lnTo>
                  <a:close/>
                </a:path>
                <a:path w="1551939" h="1004569">
                  <a:moveTo>
                    <a:pt x="116992" y="618490"/>
                  </a:moveTo>
                  <a:lnTo>
                    <a:pt x="116776" y="618083"/>
                  </a:lnTo>
                  <a:lnTo>
                    <a:pt x="116725" y="618490"/>
                  </a:lnTo>
                  <a:lnTo>
                    <a:pt x="116992" y="618490"/>
                  </a:lnTo>
                  <a:close/>
                </a:path>
                <a:path w="1551939" h="1004569">
                  <a:moveTo>
                    <a:pt x="119253" y="623125"/>
                  </a:moveTo>
                  <a:lnTo>
                    <a:pt x="119011" y="622935"/>
                  </a:lnTo>
                  <a:lnTo>
                    <a:pt x="119176" y="623570"/>
                  </a:lnTo>
                  <a:lnTo>
                    <a:pt x="119253" y="623125"/>
                  </a:lnTo>
                  <a:close/>
                </a:path>
                <a:path w="1551939" h="1004569">
                  <a:moveTo>
                    <a:pt x="122415" y="343903"/>
                  </a:moveTo>
                  <a:lnTo>
                    <a:pt x="122008" y="342900"/>
                  </a:lnTo>
                  <a:lnTo>
                    <a:pt x="122415" y="344170"/>
                  </a:lnTo>
                  <a:lnTo>
                    <a:pt x="122415" y="343903"/>
                  </a:lnTo>
                  <a:close/>
                </a:path>
                <a:path w="1551939" h="1004569">
                  <a:moveTo>
                    <a:pt x="132473" y="637540"/>
                  </a:moveTo>
                  <a:lnTo>
                    <a:pt x="131508" y="636270"/>
                  </a:lnTo>
                  <a:lnTo>
                    <a:pt x="131787" y="636270"/>
                  </a:lnTo>
                  <a:lnTo>
                    <a:pt x="132181" y="635000"/>
                  </a:lnTo>
                  <a:lnTo>
                    <a:pt x="131076" y="633984"/>
                  </a:lnTo>
                  <a:lnTo>
                    <a:pt x="130860" y="635000"/>
                  </a:lnTo>
                  <a:lnTo>
                    <a:pt x="130200" y="635000"/>
                  </a:lnTo>
                  <a:lnTo>
                    <a:pt x="130009" y="633730"/>
                  </a:lnTo>
                  <a:lnTo>
                    <a:pt x="130797" y="633730"/>
                  </a:lnTo>
                  <a:lnTo>
                    <a:pt x="131076" y="633984"/>
                  </a:lnTo>
                  <a:lnTo>
                    <a:pt x="131140" y="633730"/>
                  </a:lnTo>
                  <a:lnTo>
                    <a:pt x="130898" y="633730"/>
                  </a:lnTo>
                  <a:lnTo>
                    <a:pt x="129832" y="632929"/>
                  </a:lnTo>
                  <a:lnTo>
                    <a:pt x="129870" y="633984"/>
                  </a:lnTo>
                  <a:lnTo>
                    <a:pt x="130073" y="635000"/>
                  </a:lnTo>
                  <a:lnTo>
                    <a:pt x="130606" y="637540"/>
                  </a:lnTo>
                  <a:lnTo>
                    <a:pt x="132473" y="637540"/>
                  </a:lnTo>
                  <a:close/>
                </a:path>
                <a:path w="1551939" h="1004569">
                  <a:moveTo>
                    <a:pt x="132600" y="635000"/>
                  </a:moveTo>
                  <a:lnTo>
                    <a:pt x="132499" y="634860"/>
                  </a:lnTo>
                  <a:lnTo>
                    <a:pt x="132486" y="635000"/>
                  </a:lnTo>
                  <a:close/>
                </a:path>
                <a:path w="1551939" h="1004569">
                  <a:moveTo>
                    <a:pt x="132651" y="330200"/>
                  </a:moveTo>
                  <a:lnTo>
                    <a:pt x="132397" y="330200"/>
                  </a:lnTo>
                  <a:lnTo>
                    <a:pt x="131559" y="328930"/>
                  </a:lnTo>
                  <a:lnTo>
                    <a:pt x="131038" y="328930"/>
                  </a:lnTo>
                  <a:lnTo>
                    <a:pt x="131038" y="330200"/>
                  </a:lnTo>
                  <a:lnTo>
                    <a:pt x="130733" y="331470"/>
                  </a:lnTo>
                  <a:lnTo>
                    <a:pt x="130111" y="331470"/>
                  </a:lnTo>
                  <a:lnTo>
                    <a:pt x="130086" y="330200"/>
                  </a:lnTo>
                  <a:lnTo>
                    <a:pt x="131038" y="330200"/>
                  </a:lnTo>
                  <a:lnTo>
                    <a:pt x="131038" y="328930"/>
                  </a:lnTo>
                  <a:lnTo>
                    <a:pt x="129413" y="328930"/>
                  </a:lnTo>
                  <a:lnTo>
                    <a:pt x="129997" y="331470"/>
                  </a:lnTo>
                  <a:lnTo>
                    <a:pt x="130289" y="332740"/>
                  </a:lnTo>
                  <a:lnTo>
                    <a:pt x="130810" y="331470"/>
                  </a:lnTo>
                  <a:lnTo>
                    <a:pt x="130975" y="331470"/>
                  </a:lnTo>
                  <a:lnTo>
                    <a:pt x="131191" y="330200"/>
                  </a:lnTo>
                  <a:lnTo>
                    <a:pt x="131508" y="331470"/>
                  </a:lnTo>
                  <a:lnTo>
                    <a:pt x="131013" y="331470"/>
                  </a:lnTo>
                  <a:lnTo>
                    <a:pt x="131102" y="332740"/>
                  </a:lnTo>
                  <a:lnTo>
                    <a:pt x="131343" y="332740"/>
                  </a:lnTo>
                  <a:lnTo>
                    <a:pt x="131800" y="333070"/>
                  </a:lnTo>
                  <a:lnTo>
                    <a:pt x="131876" y="332740"/>
                  </a:lnTo>
                  <a:lnTo>
                    <a:pt x="132041" y="332740"/>
                  </a:lnTo>
                  <a:lnTo>
                    <a:pt x="132168" y="331470"/>
                  </a:lnTo>
                  <a:lnTo>
                    <a:pt x="132448" y="331470"/>
                  </a:lnTo>
                  <a:lnTo>
                    <a:pt x="132651" y="330200"/>
                  </a:lnTo>
                  <a:close/>
                </a:path>
                <a:path w="1551939" h="1004569">
                  <a:moveTo>
                    <a:pt x="132791" y="635000"/>
                  </a:moveTo>
                  <a:lnTo>
                    <a:pt x="132638" y="633730"/>
                  </a:lnTo>
                  <a:lnTo>
                    <a:pt x="132702" y="635000"/>
                  </a:lnTo>
                  <a:close/>
                </a:path>
                <a:path w="1551939" h="1004569">
                  <a:moveTo>
                    <a:pt x="133007" y="330200"/>
                  </a:moveTo>
                  <a:lnTo>
                    <a:pt x="132778" y="330200"/>
                  </a:lnTo>
                  <a:lnTo>
                    <a:pt x="132905" y="331470"/>
                  </a:lnTo>
                  <a:lnTo>
                    <a:pt x="133007" y="330200"/>
                  </a:lnTo>
                  <a:close/>
                </a:path>
                <a:path w="1551939" h="1004569">
                  <a:moveTo>
                    <a:pt x="134658" y="328930"/>
                  </a:moveTo>
                  <a:lnTo>
                    <a:pt x="134099" y="328930"/>
                  </a:lnTo>
                  <a:lnTo>
                    <a:pt x="133604" y="330200"/>
                  </a:lnTo>
                  <a:lnTo>
                    <a:pt x="134048" y="330200"/>
                  </a:lnTo>
                  <a:lnTo>
                    <a:pt x="134607" y="329552"/>
                  </a:lnTo>
                  <a:lnTo>
                    <a:pt x="134658" y="328930"/>
                  </a:lnTo>
                  <a:close/>
                </a:path>
                <a:path w="1551939" h="1004569">
                  <a:moveTo>
                    <a:pt x="135166" y="328930"/>
                  </a:moveTo>
                  <a:lnTo>
                    <a:pt x="135001" y="327660"/>
                  </a:lnTo>
                  <a:lnTo>
                    <a:pt x="135115" y="328930"/>
                  </a:lnTo>
                  <a:close/>
                </a:path>
                <a:path w="1551939" h="1004569">
                  <a:moveTo>
                    <a:pt x="138531" y="637540"/>
                  </a:moveTo>
                  <a:close/>
                </a:path>
                <a:path w="1551939" h="1004569">
                  <a:moveTo>
                    <a:pt x="138849" y="328930"/>
                  </a:moveTo>
                  <a:lnTo>
                    <a:pt x="138430" y="328930"/>
                  </a:lnTo>
                  <a:lnTo>
                    <a:pt x="138823" y="330161"/>
                  </a:lnTo>
                  <a:lnTo>
                    <a:pt x="138849" y="328930"/>
                  </a:lnTo>
                  <a:close/>
                </a:path>
                <a:path w="1551939" h="1004569">
                  <a:moveTo>
                    <a:pt x="139001" y="637540"/>
                  </a:moveTo>
                  <a:lnTo>
                    <a:pt x="138531" y="637540"/>
                  </a:lnTo>
                  <a:lnTo>
                    <a:pt x="135763" y="638733"/>
                  </a:lnTo>
                  <a:lnTo>
                    <a:pt x="135648" y="638924"/>
                  </a:lnTo>
                  <a:lnTo>
                    <a:pt x="137248" y="641350"/>
                  </a:lnTo>
                  <a:lnTo>
                    <a:pt x="138772" y="640080"/>
                  </a:lnTo>
                  <a:lnTo>
                    <a:pt x="138747" y="638810"/>
                  </a:lnTo>
                  <a:lnTo>
                    <a:pt x="139001" y="637540"/>
                  </a:lnTo>
                  <a:close/>
                </a:path>
                <a:path w="1551939" h="1004569">
                  <a:moveTo>
                    <a:pt x="142697" y="641350"/>
                  </a:moveTo>
                  <a:lnTo>
                    <a:pt x="142570" y="639876"/>
                  </a:lnTo>
                  <a:lnTo>
                    <a:pt x="142455" y="639419"/>
                  </a:lnTo>
                  <a:lnTo>
                    <a:pt x="142316" y="639191"/>
                  </a:lnTo>
                  <a:lnTo>
                    <a:pt x="141693" y="640080"/>
                  </a:lnTo>
                  <a:lnTo>
                    <a:pt x="141160" y="641350"/>
                  </a:lnTo>
                  <a:lnTo>
                    <a:pt x="142697" y="641350"/>
                  </a:lnTo>
                  <a:close/>
                </a:path>
                <a:path w="1551939" h="1004569">
                  <a:moveTo>
                    <a:pt x="142786" y="320040"/>
                  </a:moveTo>
                  <a:lnTo>
                    <a:pt x="141998" y="320040"/>
                  </a:lnTo>
                  <a:lnTo>
                    <a:pt x="141693" y="321310"/>
                  </a:lnTo>
                  <a:lnTo>
                    <a:pt x="142773" y="321310"/>
                  </a:lnTo>
                  <a:lnTo>
                    <a:pt x="142786" y="320040"/>
                  </a:lnTo>
                  <a:close/>
                </a:path>
                <a:path w="1551939" h="1004569">
                  <a:moveTo>
                    <a:pt x="144919" y="640486"/>
                  </a:moveTo>
                  <a:lnTo>
                    <a:pt x="144183" y="640080"/>
                  </a:lnTo>
                  <a:lnTo>
                    <a:pt x="143891" y="640080"/>
                  </a:lnTo>
                  <a:lnTo>
                    <a:pt x="143675" y="639876"/>
                  </a:lnTo>
                  <a:lnTo>
                    <a:pt x="143383" y="640080"/>
                  </a:lnTo>
                  <a:lnTo>
                    <a:pt x="143256" y="639470"/>
                  </a:lnTo>
                  <a:lnTo>
                    <a:pt x="142582" y="638810"/>
                  </a:lnTo>
                  <a:lnTo>
                    <a:pt x="142544" y="639546"/>
                  </a:lnTo>
                  <a:lnTo>
                    <a:pt x="143776" y="641350"/>
                  </a:lnTo>
                  <a:lnTo>
                    <a:pt x="144919" y="640486"/>
                  </a:lnTo>
                  <a:close/>
                </a:path>
                <a:path w="1551939" h="1004569">
                  <a:moveTo>
                    <a:pt x="146545" y="640765"/>
                  </a:moveTo>
                  <a:lnTo>
                    <a:pt x="145453" y="640080"/>
                  </a:lnTo>
                  <a:lnTo>
                    <a:pt x="144919" y="640486"/>
                  </a:lnTo>
                  <a:lnTo>
                    <a:pt x="146494" y="641350"/>
                  </a:lnTo>
                  <a:lnTo>
                    <a:pt x="146545" y="640765"/>
                  </a:lnTo>
                  <a:close/>
                </a:path>
                <a:path w="1551939" h="1004569">
                  <a:moveTo>
                    <a:pt x="146608" y="640080"/>
                  </a:moveTo>
                  <a:lnTo>
                    <a:pt x="146062" y="640080"/>
                  </a:lnTo>
                  <a:lnTo>
                    <a:pt x="146570" y="640473"/>
                  </a:lnTo>
                  <a:lnTo>
                    <a:pt x="146608" y="640080"/>
                  </a:lnTo>
                  <a:close/>
                </a:path>
                <a:path w="1551939" h="1004569">
                  <a:moveTo>
                    <a:pt x="147942" y="318985"/>
                  </a:moveTo>
                  <a:lnTo>
                    <a:pt x="147891" y="318770"/>
                  </a:lnTo>
                  <a:lnTo>
                    <a:pt x="146989" y="318770"/>
                  </a:lnTo>
                  <a:lnTo>
                    <a:pt x="147942" y="318985"/>
                  </a:lnTo>
                  <a:close/>
                </a:path>
                <a:path w="1551939" h="1004569">
                  <a:moveTo>
                    <a:pt x="148361" y="314909"/>
                  </a:moveTo>
                  <a:lnTo>
                    <a:pt x="148145" y="314960"/>
                  </a:lnTo>
                  <a:lnTo>
                    <a:pt x="148323" y="314960"/>
                  </a:lnTo>
                  <a:close/>
                </a:path>
                <a:path w="1551939" h="1004569">
                  <a:moveTo>
                    <a:pt x="148780" y="642150"/>
                  </a:moveTo>
                  <a:lnTo>
                    <a:pt x="146570" y="640473"/>
                  </a:lnTo>
                  <a:lnTo>
                    <a:pt x="146545" y="640765"/>
                  </a:lnTo>
                  <a:lnTo>
                    <a:pt x="148780" y="642150"/>
                  </a:lnTo>
                  <a:close/>
                </a:path>
                <a:path w="1551939" h="1004569">
                  <a:moveTo>
                    <a:pt x="148983" y="310819"/>
                  </a:moveTo>
                  <a:lnTo>
                    <a:pt x="148920" y="308610"/>
                  </a:lnTo>
                  <a:lnTo>
                    <a:pt x="148094" y="307340"/>
                  </a:lnTo>
                  <a:lnTo>
                    <a:pt x="147942" y="308610"/>
                  </a:lnTo>
                  <a:lnTo>
                    <a:pt x="148475" y="309880"/>
                  </a:lnTo>
                  <a:lnTo>
                    <a:pt x="148043" y="309880"/>
                  </a:lnTo>
                  <a:lnTo>
                    <a:pt x="148983" y="310819"/>
                  </a:lnTo>
                  <a:close/>
                </a:path>
                <a:path w="1551939" h="1004569">
                  <a:moveTo>
                    <a:pt x="149123" y="310959"/>
                  </a:moveTo>
                  <a:lnTo>
                    <a:pt x="148983" y="310819"/>
                  </a:lnTo>
                  <a:lnTo>
                    <a:pt x="148996" y="311150"/>
                  </a:lnTo>
                  <a:lnTo>
                    <a:pt x="149123" y="310959"/>
                  </a:lnTo>
                  <a:close/>
                </a:path>
                <a:path w="1551939" h="1004569">
                  <a:moveTo>
                    <a:pt x="149161" y="324967"/>
                  </a:moveTo>
                  <a:lnTo>
                    <a:pt x="146558" y="321310"/>
                  </a:lnTo>
                  <a:lnTo>
                    <a:pt x="145999" y="321310"/>
                  </a:lnTo>
                  <a:lnTo>
                    <a:pt x="146151" y="322580"/>
                  </a:lnTo>
                  <a:lnTo>
                    <a:pt x="149085" y="325081"/>
                  </a:lnTo>
                  <a:close/>
                </a:path>
                <a:path w="1551939" h="1004569">
                  <a:moveTo>
                    <a:pt x="149542" y="642620"/>
                  </a:moveTo>
                  <a:lnTo>
                    <a:pt x="148780" y="642150"/>
                  </a:lnTo>
                  <a:lnTo>
                    <a:pt x="149402" y="642620"/>
                  </a:lnTo>
                  <a:lnTo>
                    <a:pt x="149250" y="643890"/>
                  </a:lnTo>
                  <a:lnTo>
                    <a:pt x="149542" y="642620"/>
                  </a:lnTo>
                  <a:close/>
                </a:path>
                <a:path w="1551939" h="1004569">
                  <a:moveTo>
                    <a:pt x="152146" y="638733"/>
                  </a:moveTo>
                  <a:close/>
                </a:path>
                <a:path w="1551939" h="1004569">
                  <a:moveTo>
                    <a:pt x="152273" y="307340"/>
                  </a:moveTo>
                  <a:lnTo>
                    <a:pt x="152095" y="306070"/>
                  </a:lnTo>
                  <a:lnTo>
                    <a:pt x="151333" y="306070"/>
                  </a:lnTo>
                  <a:lnTo>
                    <a:pt x="150990" y="304800"/>
                  </a:lnTo>
                  <a:lnTo>
                    <a:pt x="150444" y="306070"/>
                  </a:lnTo>
                  <a:lnTo>
                    <a:pt x="150507" y="307340"/>
                  </a:lnTo>
                  <a:lnTo>
                    <a:pt x="152273" y="307340"/>
                  </a:lnTo>
                  <a:close/>
                </a:path>
                <a:path w="1551939" h="1004569">
                  <a:moveTo>
                    <a:pt x="152539" y="309880"/>
                  </a:moveTo>
                  <a:lnTo>
                    <a:pt x="151752" y="308610"/>
                  </a:lnTo>
                  <a:lnTo>
                    <a:pt x="151091" y="309880"/>
                  </a:lnTo>
                  <a:lnTo>
                    <a:pt x="151231" y="310172"/>
                  </a:lnTo>
                  <a:lnTo>
                    <a:pt x="151371" y="309880"/>
                  </a:lnTo>
                  <a:lnTo>
                    <a:pt x="152539" y="309880"/>
                  </a:lnTo>
                  <a:close/>
                </a:path>
                <a:path w="1551939" h="1004569">
                  <a:moveTo>
                    <a:pt x="153200" y="306070"/>
                  </a:moveTo>
                  <a:lnTo>
                    <a:pt x="152869" y="306070"/>
                  </a:lnTo>
                  <a:lnTo>
                    <a:pt x="152666" y="304800"/>
                  </a:lnTo>
                  <a:lnTo>
                    <a:pt x="151765" y="304800"/>
                  </a:lnTo>
                  <a:lnTo>
                    <a:pt x="152996" y="307340"/>
                  </a:lnTo>
                  <a:lnTo>
                    <a:pt x="153200" y="306070"/>
                  </a:lnTo>
                  <a:close/>
                </a:path>
                <a:path w="1551939" h="1004569">
                  <a:moveTo>
                    <a:pt x="153339" y="307340"/>
                  </a:moveTo>
                  <a:lnTo>
                    <a:pt x="150469" y="307352"/>
                  </a:lnTo>
                  <a:lnTo>
                    <a:pt x="149758" y="307340"/>
                  </a:lnTo>
                  <a:lnTo>
                    <a:pt x="149834" y="308063"/>
                  </a:lnTo>
                  <a:lnTo>
                    <a:pt x="150456" y="307365"/>
                  </a:lnTo>
                  <a:lnTo>
                    <a:pt x="149910" y="308610"/>
                  </a:lnTo>
                  <a:lnTo>
                    <a:pt x="149834" y="308063"/>
                  </a:lnTo>
                  <a:lnTo>
                    <a:pt x="149364" y="308610"/>
                  </a:lnTo>
                  <a:lnTo>
                    <a:pt x="149517" y="309880"/>
                  </a:lnTo>
                  <a:lnTo>
                    <a:pt x="149872" y="309880"/>
                  </a:lnTo>
                  <a:lnTo>
                    <a:pt x="149123" y="310959"/>
                  </a:lnTo>
                  <a:lnTo>
                    <a:pt x="149326" y="311150"/>
                  </a:lnTo>
                  <a:lnTo>
                    <a:pt x="149479" y="311150"/>
                  </a:lnTo>
                  <a:lnTo>
                    <a:pt x="149059" y="312420"/>
                  </a:lnTo>
                  <a:lnTo>
                    <a:pt x="148704" y="311150"/>
                  </a:lnTo>
                  <a:lnTo>
                    <a:pt x="148463" y="311150"/>
                  </a:lnTo>
                  <a:lnTo>
                    <a:pt x="148526" y="312420"/>
                  </a:lnTo>
                  <a:lnTo>
                    <a:pt x="147116" y="312420"/>
                  </a:lnTo>
                  <a:lnTo>
                    <a:pt x="147205" y="313690"/>
                  </a:lnTo>
                  <a:lnTo>
                    <a:pt x="148894" y="313690"/>
                  </a:lnTo>
                  <a:lnTo>
                    <a:pt x="149098" y="312420"/>
                  </a:lnTo>
                  <a:lnTo>
                    <a:pt x="149225" y="312420"/>
                  </a:lnTo>
                  <a:lnTo>
                    <a:pt x="149542" y="313055"/>
                  </a:lnTo>
                  <a:lnTo>
                    <a:pt x="150774" y="311150"/>
                  </a:lnTo>
                  <a:lnTo>
                    <a:pt x="149987" y="311150"/>
                  </a:lnTo>
                  <a:lnTo>
                    <a:pt x="151079" y="309930"/>
                  </a:lnTo>
                  <a:lnTo>
                    <a:pt x="150698" y="309880"/>
                  </a:lnTo>
                  <a:lnTo>
                    <a:pt x="150825" y="308610"/>
                  </a:lnTo>
                  <a:lnTo>
                    <a:pt x="151320" y="308610"/>
                  </a:lnTo>
                  <a:lnTo>
                    <a:pt x="153339" y="307352"/>
                  </a:lnTo>
                  <a:close/>
                </a:path>
                <a:path w="1551939" h="1004569">
                  <a:moveTo>
                    <a:pt x="153606" y="640080"/>
                  </a:moveTo>
                  <a:lnTo>
                    <a:pt x="153022" y="639419"/>
                  </a:lnTo>
                  <a:lnTo>
                    <a:pt x="152806" y="640080"/>
                  </a:lnTo>
                  <a:lnTo>
                    <a:pt x="153606" y="640080"/>
                  </a:lnTo>
                  <a:close/>
                </a:path>
                <a:path w="1551939" h="1004569">
                  <a:moveTo>
                    <a:pt x="154000" y="314655"/>
                  </a:moveTo>
                  <a:lnTo>
                    <a:pt x="153682" y="313690"/>
                  </a:lnTo>
                  <a:lnTo>
                    <a:pt x="153454" y="313690"/>
                  </a:lnTo>
                  <a:lnTo>
                    <a:pt x="151231" y="310172"/>
                  </a:lnTo>
                  <a:lnTo>
                    <a:pt x="150774" y="311150"/>
                  </a:lnTo>
                  <a:lnTo>
                    <a:pt x="149987" y="312420"/>
                  </a:lnTo>
                  <a:lnTo>
                    <a:pt x="149885" y="313690"/>
                  </a:lnTo>
                  <a:lnTo>
                    <a:pt x="149542" y="313055"/>
                  </a:lnTo>
                  <a:lnTo>
                    <a:pt x="148361" y="314909"/>
                  </a:lnTo>
                  <a:lnTo>
                    <a:pt x="152654" y="313728"/>
                  </a:lnTo>
                  <a:lnTo>
                    <a:pt x="152781" y="313690"/>
                  </a:lnTo>
                  <a:lnTo>
                    <a:pt x="152755" y="314960"/>
                  </a:lnTo>
                  <a:lnTo>
                    <a:pt x="154000" y="314655"/>
                  </a:lnTo>
                  <a:close/>
                </a:path>
                <a:path w="1551939" h="1004569">
                  <a:moveTo>
                    <a:pt x="156756" y="307340"/>
                  </a:moveTo>
                  <a:lnTo>
                    <a:pt x="156159" y="306070"/>
                  </a:lnTo>
                  <a:lnTo>
                    <a:pt x="155765" y="306070"/>
                  </a:lnTo>
                  <a:lnTo>
                    <a:pt x="155486" y="304800"/>
                  </a:lnTo>
                  <a:lnTo>
                    <a:pt x="153377" y="304800"/>
                  </a:lnTo>
                  <a:lnTo>
                    <a:pt x="153289" y="306070"/>
                  </a:lnTo>
                  <a:lnTo>
                    <a:pt x="153504" y="307340"/>
                  </a:lnTo>
                  <a:lnTo>
                    <a:pt x="154089" y="307340"/>
                  </a:lnTo>
                  <a:lnTo>
                    <a:pt x="153784" y="306070"/>
                  </a:lnTo>
                  <a:lnTo>
                    <a:pt x="155232" y="306070"/>
                  </a:lnTo>
                  <a:lnTo>
                    <a:pt x="154990" y="307340"/>
                  </a:lnTo>
                  <a:lnTo>
                    <a:pt x="156756" y="307340"/>
                  </a:lnTo>
                  <a:close/>
                </a:path>
                <a:path w="1551939" h="1004569">
                  <a:moveTo>
                    <a:pt x="158432" y="299275"/>
                  </a:moveTo>
                  <a:lnTo>
                    <a:pt x="158076" y="298932"/>
                  </a:lnTo>
                  <a:lnTo>
                    <a:pt x="158026" y="299275"/>
                  </a:lnTo>
                  <a:lnTo>
                    <a:pt x="157924" y="300786"/>
                  </a:lnTo>
                  <a:lnTo>
                    <a:pt x="158000" y="300990"/>
                  </a:lnTo>
                  <a:lnTo>
                    <a:pt x="158432" y="299720"/>
                  </a:lnTo>
                  <a:lnTo>
                    <a:pt x="158432" y="299275"/>
                  </a:lnTo>
                  <a:close/>
                </a:path>
                <a:path w="1551939" h="1004569">
                  <a:moveTo>
                    <a:pt x="158940" y="298450"/>
                  </a:moveTo>
                  <a:lnTo>
                    <a:pt x="158432" y="298450"/>
                  </a:lnTo>
                  <a:lnTo>
                    <a:pt x="158432" y="299275"/>
                  </a:lnTo>
                  <a:lnTo>
                    <a:pt x="158788" y="299631"/>
                  </a:lnTo>
                  <a:lnTo>
                    <a:pt x="158940" y="298450"/>
                  </a:lnTo>
                  <a:close/>
                </a:path>
                <a:path w="1551939" h="1004569">
                  <a:moveTo>
                    <a:pt x="159435" y="300266"/>
                  </a:moveTo>
                  <a:lnTo>
                    <a:pt x="158788" y="299631"/>
                  </a:lnTo>
                  <a:lnTo>
                    <a:pt x="158851" y="300266"/>
                  </a:lnTo>
                  <a:lnTo>
                    <a:pt x="158978" y="300990"/>
                  </a:lnTo>
                  <a:lnTo>
                    <a:pt x="159423" y="300990"/>
                  </a:lnTo>
                  <a:lnTo>
                    <a:pt x="159435" y="300266"/>
                  </a:lnTo>
                  <a:close/>
                </a:path>
                <a:path w="1551939" h="1004569">
                  <a:moveTo>
                    <a:pt x="159969" y="300786"/>
                  </a:moveTo>
                  <a:lnTo>
                    <a:pt x="159778" y="300596"/>
                  </a:lnTo>
                  <a:lnTo>
                    <a:pt x="159512" y="300990"/>
                  </a:lnTo>
                  <a:lnTo>
                    <a:pt x="159816" y="300990"/>
                  </a:lnTo>
                  <a:lnTo>
                    <a:pt x="159969" y="300786"/>
                  </a:lnTo>
                  <a:close/>
                </a:path>
                <a:path w="1551939" h="1004569">
                  <a:moveTo>
                    <a:pt x="160362" y="299720"/>
                  </a:moveTo>
                  <a:lnTo>
                    <a:pt x="159461" y="299720"/>
                  </a:lnTo>
                  <a:lnTo>
                    <a:pt x="159435" y="300266"/>
                  </a:lnTo>
                  <a:lnTo>
                    <a:pt x="159778" y="300596"/>
                  </a:lnTo>
                  <a:lnTo>
                    <a:pt x="160362" y="299720"/>
                  </a:lnTo>
                  <a:close/>
                </a:path>
                <a:path w="1551939" h="1004569">
                  <a:moveTo>
                    <a:pt x="160794" y="299720"/>
                  </a:moveTo>
                  <a:lnTo>
                    <a:pt x="160451" y="298450"/>
                  </a:lnTo>
                  <a:lnTo>
                    <a:pt x="160362" y="299720"/>
                  </a:lnTo>
                  <a:lnTo>
                    <a:pt x="160794" y="299720"/>
                  </a:lnTo>
                  <a:close/>
                </a:path>
                <a:path w="1551939" h="1004569">
                  <a:moveTo>
                    <a:pt x="164414" y="292379"/>
                  </a:moveTo>
                  <a:lnTo>
                    <a:pt x="164172" y="292100"/>
                  </a:lnTo>
                  <a:lnTo>
                    <a:pt x="164134" y="293370"/>
                  </a:lnTo>
                  <a:lnTo>
                    <a:pt x="164414" y="292379"/>
                  </a:lnTo>
                  <a:close/>
                </a:path>
                <a:path w="1551939" h="1004569">
                  <a:moveTo>
                    <a:pt x="164477" y="292100"/>
                  </a:moveTo>
                  <a:lnTo>
                    <a:pt x="164071" y="290830"/>
                  </a:lnTo>
                  <a:lnTo>
                    <a:pt x="163830" y="290830"/>
                  </a:lnTo>
                  <a:lnTo>
                    <a:pt x="163449" y="292100"/>
                  </a:lnTo>
                  <a:lnTo>
                    <a:pt x="163677" y="293370"/>
                  </a:lnTo>
                  <a:lnTo>
                    <a:pt x="163830" y="293370"/>
                  </a:lnTo>
                  <a:lnTo>
                    <a:pt x="163957" y="292874"/>
                  </a:lnTo>
                  <a:lnTo>
                    <a:pt x="163957" y="292100"/>
                  </a:lnTo>
                  <a:lnTo>
                    <a:pt x="164172" y="292100"/>
                  </a:lnTo>
                  <a:lnTo>
                    <a:pt x="164477" y="292100"/>
                  </a:lnTo>
                  <a:close/>
                </a:path>
                <a:path w="1551939" h="1004569">
                  <a:moveTo>
                    <a:pt x="165887" y="292100"/>
                  </a:moveTo>
                  <a:lnTo>
                    <a:pt x="164858" y="290830"/>
                  </a:lnTo>
                  <a:lnTo>
                    <a:pt x="164414" y="292379"/>
                  </a:lnTo>
                  <a:lnTo>
                    <a:pt x="165303" y="293370"/>
                  </a:lnTo>
                  <a:lnTo>
                    <a:pt x="165569" y="293370"/>
                  </a:lnTo>
                  <a:lnTo>
                    <a:pt x="165468" y="292100"/>
                  </a:lnTo>
                  <a:lnTo>
                    <a:pt x="165887" y="292100"/>
                  </a:lnTo>
                  <a:close/>
                </a:path>
                <a:path w="1551939" h="1004569">
                  <a:moveTo>
                    <a:pt x="172910" y="283311"/>
                  </a:moveTo>
                  <a:close/>
                </a:path>
                <a:path w="1551939" h="1004569">
                  <a:moveTo>
                    <a:pt x="173786" y="284238"/>
                  </a:moveTo>
                  <a:lnTo>
                    <a:pt x="172910" y="283311"/>
                  </a:lnTo>
                  <a:lnTo>
                    <a:pt x="173228" y="284480"/>
                  </a:lnTo>
                  <a:lnTo>
                    <a:pt x="173748" y="284480"/>
                  </a:lnTo>
                  <a:lnTo>
                    <a:pt x="173786" y="284238"/>
                  </a:lnTo>
                  <a:close/>
                </a:path>
                <a:path w="1551939" h="1004569">
                  <a:moveTo>
                    <a:pt x="175145" y="280670"/>
                  </a:moveTo>
                  <a:close/>
                </a:path>
                <a:path w="1551939" h="1004569">
                  <a:moveTo>
                    <a:pt x="175552" y="282244"/>
                  </a:moveTo>
                  <a:lnTo>
                    <a:pt x="175361" y="281965"/>
                  </a:lnTo>
                  <a:lnTo>
                    <a:pt x="175437" y="282384"/>
                  </a:lnTo>
                  <a:lnTo>
                    <a:pt x="175552" y="282244"/>
                  </a:lnTo>
                  <a:close/>
                </a:path>
                <a:path w="1551939" h="1004569">
                  <a:moveTo>
                    <a:pt x="176060" y="281495"/>
                  </a:moveTo>
                  <a:lnTo>
                    <a:pt x="175145" y="280708"/>
                  </a:lnTo>
                  <a:lnTo>
                    <a:pt x="175348" y="281940"/>
                  </a:lnTo>
                  <a:lnTo>
                    <a:pt x="175628" y="281940"/>
                  </a:lnTo>
                  <a:lnTo>
                    <a:pt x="175615" y="282168"/>
                  </a:lnTo>
                  <a:lnTo>
                    <a:pt x="175806" y="281940"/>
                  </a:lnTo>
                  <a:lnTo>
                    <a:pt x="176060" y="281495"/>
                  </a:lnTo>
                  <a:close/>
                </a:path>
                <a:path w="1551939" h="1004569">
                  <a:moveTo>
                    <a:pt x="177088" y="279400"/>
                  </a:moveTo>
                  <a:lnTo>
                    <a:pt x="176542" y="279400"/>
                  </a:lnTo>
                  <a:lnTo>
                    <a:pt x="176860" y="280670"/>
                  </a:lnTo>
                  <a:lnTo>
                    <a:pt x="177088" y="279400"/>
                  </a:lnTo>
                  <a:close/>
                </a:path>
                <a:path w="1551939" h="1004569">
                  <a:moveTo>
                    <a:pt x="178244" y="281940"/>
                  </a:moveTo>
                  <a:lnTo>
                    <a:pt x="176568" y="280670"/>
                  </a:lnTo>
                  <a:lnTo>
                    <a:pt x="176060" y="281495"/>
                  </a:lnTo>
                  <a:lnTo>
                    <a:pt x="176593" y="281940"/>
                  </a:lnTo>
                  <a:lnTo>
                    <a:pt x="178244" y="281940"/>
                  </a:lnTo>
                  <a:close/>
                </a:path>
                <a:path w="1551939" h="1004569">
                  <a:moveTo>
                    <a:pt x="178714" y="278130"/>
                  </a:moveTo>
                  <a:lnTo>
                    <a:pt x="177711" y="278130"/>
                  </a:lnTo>
                  <a:lnTo>
                    <a:pt x="177952" y="279400"/>
                  </a:lnTo>
                  <a:lnTo>
                    <a:pt x="178714" y="278130"/>
                  </a:lnTo>
                  <a:close/>
                </a:path>
                <a:path w="1551939" h="1004569">
                  <a:moveTo>
                    <a:pt x="180962" y="274320"/>
                  </a:moveTo>
                  <a:lnTo>
                    <a:pt x="180555" y="273050"/>
                  </a:lnTo>
                  <a:lnTo>
                    <a:pt x="180301" y="274320"/>
                  </a:lnTo>
                  <a:lnTo>
                    <a:pt x="180962" y="274320"/>
                  </a:lnTo>
                  <a:close/>
                </a:path>
                <a:path w="1551939" h="1004569">
                  <a:moveTo>
                    <a:pt x="181356" y="277736"/>
                  </a:moveTo>
                  <a:lnTo>
                    <a:pt x="180962" y="276860"/>
                  </a:lnTo>
                  <a:lnTo>
                    <a:pt x="180251" y="276860"/>
                  </a:lnTo>
                  <a:lnTo>
                    <a:pt x="181356" y="277736"/>
                  </a:lnTo>
                  <a:close/>
                </a:path>
                <a:path w="1551939" h="1004569">
                  <a:moveTo>
                    <a:pt x="181521" y="279565"/>
                  </a:moveTo>
                  <a:lnTo>
                    <a:pt x="181457" y="279400"/>
                  </a:lnTo>
                  <a:lnTo>
                    <a:pt x="181521" y="279565"/>
                  </a:lnTo>
                  <a:close/>
                </a:path>
                <a:path w="1551939" h="1004569">
                  <a:moveTo>
                    <a:pt x="181851" y="278130"/>
                  </a:moveTo>
                  <a:lnTo>
                    <a:pt x="181356" y="277736"/>
                  </a:lnTo>
                  <a:lnTo>
                    <a:pt x="181533" y="278130"/>
                  </a:lnTo>
                  <a:lnTo>
                    <a:pt x="181851" y="278130"/>
                  </a:lnTo>
                  <a:close/>
                </a:path>
                <a:path w="1551939" h="1004569">
                  <a:moveTo>
                    <a:pt x="182854" y="278130"/>
                  </a:moveTo>
                  <a:close/>
                </a:path>
                <a:path w="1551939" h="1004569">
                  <a:moveTo>
                    <a:pt x="186753" y="269113"/>
                  </a:moveTo>
                  <a:lnTo>
                    <a:pt x="186715" y="268833"/>
                  </a:lnTo>
                  <a:lnTo>
                    <a:pt x="186651" y="268973"/>
                  </a:lnTo>
                  <a:lnTo>
                    <a:pt x="186753" y="269113"/>
                  </a:lnTo>
                  <a:close/>
                </a:path>
                <a:path w="1551939" h="1004569">
                  <a:moveTo>
                    <a:pt x="187210" y="269240"/>
                  </a:moveTo>
                  <a:lnTo>
                    <a:pt x="186893" y="268973"/>
                  </a:lnTo>
                  <a:lnTo>
                    <a:pt x="186842" y="269240"/>
                  </a:lnTo>
                  <a:lnTo>
                    <a:pt x="187210" y="269240"/>
                  </a:lnTo>
                  <a:close/>
                </a:path>
                <a:path w="1551939" h="1004569">
                  <a:moveTo>
                    <a:pt x="187388" y="267970"/>
                  </a:moveTo>
                  <a:lnTo>
                    <a:pt x="187198" y="267970"/>
                  </a:lnTo>
                  <a:lnTo>
                    <a:pt x="186804" y="268503"/>
                  </a:lnTo>
                  <a:lnTo>
                    <a:pt x="186715" y="268833"/>
                  </a:lnTo>
                  <a:lnTo>
                    <a:pt x="186893" y="268973"/>
                  </a:lnTo>
                  <a:lnTo>
                    <a:pt x="187388" y="267970"/>
                  </a:lnTo>
                  <a:close/>
                </a:path>
                <a:path w="1551939" h="1004569">
                  <a:moveTo>
                    <a:pt x="187439" y="267843"/>
                  </a:moveTo>
                  <a:lnTo>
                    <a:pt x="187248" y="266915"/>
                  </a:lnTo>
                  <a:lnTo>
                    <a:pt x="186461" y="266700"/>
                  </a:lnTo>
                  <a:lnTo>
                    <a:pt x="185102" y="266700"/>
                  </a:lnTo>
                  <a:lnTo>
                    <a:pt x="186321" y="268503"/>
                  </a:lnTo>
                  <a:lnTo>
                    <a:pt x="186613" y="268744"/>
                  </a:lnTo>
                  <a:lnTo>
                    <a:pt x="186639" y="267970"/>
                  </a:lnTo>
                  <a:lnTo>
                    <a:pt x="187198" y="267970"/>
                  </a:lnTo>
                  <a:lnTo>
                    <a:pt x="187439" y="267843"/>
                  </a:lnTo>
                  <a:close/>
                </a:path>
                <a:path w="1551939" h="1004569">
                  <a:moveTo>
                    <a:pt x="187782" y="267652"/>
                  </a:moveTo>
                  <a:lnTo>
                    <a:pt x="187439" y="267843"/>
                  </a:lnTo>
                  <a:lnTo>
                    <a:pt x="187464" y="267970"/>
                  </a:lnTo>
                  <a:lnTo>
                    <a:pt x="187731" y="267970"/>
                  </a:lnTo>
                  <a:lnTo>
                    <a:pt x="187782" y="267652"/>
                  </a:lnTo>
                  <a:close/>
                </a:path>
                <a:path w="1551939" h="1004569">
                  <a:moveTo>
                    <a:pt x="187947" y="266700"/>
                  </a:moveTo>
                  <a:lnTo>
                    <a:pt x="187210" y="266700"/>
                  </a:lnTo>
                  <a:lnTo>
                    <a:pt x="187248" y="266915"/>
                  </a:lnTo>
                  <a:lnTo>
                    <a:pt x="187883" y="267081"/>
                  </a:lnTo>
                  <a:lnTo>
                    <a:pt x="187947" y="266700"/>
                  </a:lnTo>
                  <a:close/>
                </a:path>
                <a:path w="1551939" h="1004569">
                  <a:moveTo>
                    <a:pt x="188518" y="267246"/>
                  </a:moveTo>
                  <a:lnTo>
                    <a:pt x="187883" y="267081"/>
                  </a:lnTo>
                  <a:lnTo>
                    <a:pt x="187782" y="267652"/>
                  </a:lnTo>
                  <a:lnTo>
                    <a:pt x="188518" y="267246"/>
                  </a:lnTo>
                  <a:close/>
                </a:path>
                <a:path w="1551939" h="1004569">
                  <a:moveTo>
                    <a:pt x="189801" y="265430"/>
                  </a:moveTo>
                  <a:lnTo>
                    <a:pt x="189598" y="264160"/>
                  </a:lnTo>
                  <a:lnTo>
                    <a:pt x="189293" y="264160"/>
                  </a:lnTo>
                  <a:lnTo>
                    <a:pt x="189801" y="265430"/>
                  </a:lnTo>
                  <a:close/>
                </a:path>
                <a:path w="1551939" h="1004569">
                  <a:moveTo>
                    <a:pt x="190093" y="263804"/>
                  </a:moveTo>
                  <a:lnTo>
                    <a:pt x="189979" y="261620"/>
                  </a:lnTo>
                  <a:lnTo>
                    <a:pt x="188937" y="262890"/>
                  </a:lnTo>
                  <a:lnTo>
                    <a:pt x="189395" y="262890"/>
                  </a:lnTo>
                  <a:lnTo>
                    <a:pt x="189687" y="263283"/>
                  </a:lnTo>
                  <a:lnTo>
                    <a:pt x="189699" y="262890"/>
                  </a:lnTo>
                  <a:lnTo>
                    <a:pt x="189928" y="263588"/>
                  </a:lnTo>
                  <a:lnTo>
                    <a:pt x="190093" y="263804"/>
                  </a:lnTo>
                  <a:close/>
                </a:path>
                <a:path w="1551939" h="1004569">
                  <a:moveTo>
                    <a:pt x="190296" y="267716"/>
                  </a:moveTo>
                  <a:lnTo>
                    <a:pt x="189522" y="266700"/>
                  </a:lnTo>
                  <a:lnTo>
                    <a:pt x="188518" y="267246"/>
                  </a:lnTo>
                  <a:lnTo>
                    <a:pt x="190296" y="267716"/>
                  </a:lnTo>
                  <a:close/>
                </a:path>
                <a:path w="1551939" h="1004569">
                  <a:moveTo>
                    <a:pt x="190309" y="261429"/>
                  </a:moveTo>
                  <a:lnTo>
                    <a:pt x="190220" y="261620"/>
                  </a:lnTo>
                  <a:lnTo>
                    <a:pt x="190309" y="261429"/>
                  </a:lnTo>
                  <a:close/>
                </a:path>
                <a:path w="1551939" h="1004569">
                  <a:moveTo>
                    <a:pt x="190855" y="260350"/>
                  </a:moveTo>
                  <a:lnTo>
                    <a:pt x="190373" y="260350"/>
                  </a:lnTo>
                  <a:lnTo>
                    <a:pt x="190309" y="261429"/>
                  </a:lnTo>
                  <a:lnTo>
                    <a:pt x="190855" y="260350"/>
                  </a:lnTo>
                  <a:close/>
                </a:path>
                <a:path w="1551939" h="1004569">
                  <a:moveTo>
                    <a:pt x="198323" y="257810"/>
                  </a:moveTo>
                  <a:lnTo>
                    <a:pt x="197027" y="256540"/>
                  </a:lnTo>
                  <a:lnTo>
                    <a:pt x="197497" y="256540"/>
                  </a:lnTo>
                  <a:lnTo>
                    <a:pt x="197408" y="255790"/>
                  </a:lnTo>
                  <a:lnTo>
                    <a:pt x="197218" y="255651"/>
                  </a:lnTo>
                  <a:lnTo>
                    <a:pt x="196748" y="256540"/>
                  </a:lnTo>
                  <a:lnTo>
                    <a:pt x="197002" y="256540"/>
                  </a:lnTo>
                  <a:lnTo>
                    <a:pt x="198043" y="257810"/>
                  </a:lnTo>
                  <a:lnTo>
                    <a:pt x="198323" y="257810"/>
                  </a:lnTo>
                  <a:close/>
                </a:path>
                <a:path w="1551939" h="1004569">
                  <a:moveTo>
                    <a:pt x="198767" y="257810"/>
                  </a:moveTo>
                  <a:lnTo>
                    <a:pt x="198386" y="256540"/>
                  </a:lnTo>
                  <a:lnTo>
                    <a:pt x="198323" y="257810"/>
                  </a:lnTo>
                  <a:lnTo>
                    <a:pt x="198767" y="257810"/>
                  </a:lnTo>
                  <a:close/>
                </a:path>
                <a:path w="1551939" h="1004569">
                  <a:moveTo>
                    <a:pt x="200787" y="251460"/>
                  </a:moveTo>
                  <a:lnTo>
                    <a:pt x="200698" y="250952"/>
                  </a:lnTo>
                  <a:lnTo>
                    <a:pt x="200621" y="251460"/>
                  </a:lnTo>
                  <a:lnTo>
                    <a:pt x="200787" y="251460"/>
                  </a:lnTo>
                  <a:close/>
                </a:path>
                <a:path w="1551939" h="1004569">
                  <a:moveTo>
                    <a:pt x="200812" y="250190"/>
                  </a:moveTo>
                  <a:lnTo>
                    <a:pt x="200571" y="250190"/>
                  </a:lnTo>
                  <a:lnTo>
                    <a:pt x="200698" y="250952"/>
                  </a:lnTo>
                  <a:lnTo>
                    <a:pt x="200812" y="250190"/>
                  </a:lnTo>
                  <a:close/>
                </a:path>
                <a:path w="1551939" h="1004569">
                  <a:moveTo>
                    <a:pt x="203822" y="248158"/>
                  </a:moveTo>
                  <a:lnTo>
                    <a:pt x="203111" y="247650"/>
                  </a:lnTo>
                  <a:lnTo>
                    <a:pt x="203149" y="247878"/>
                  </a:lnTo>
                  <a:lnTo>
                    <a:pt x="203708" y="248602"/>
                  </a:lnTo>
                  <a:lnTo>
                    <a:pt x="203822" y="248158"/>
                  </a:lnTo>
                  <a:close/>
                </a:path>
                <a:path w="1551939" h="1004569">
                  <a:moveTo>
                    <a:pt x="203885" y="248246"/>
                  </a:moveTo>
                  <a:lnTo>
                    <a:pt x="203746" y="248602"/>
                  </a:lnTo>
                  <a:lnTo>
                    <a:pt x="203885" y="248246"/>
                  </a:lnTo>
                  <a:close/>
                </a:path>
                <a:path w="1551939" h="1004569">
                  <a:moveTo>
                    <a:pt x="204165" y="245681"/>
                  </a:moveTo>
                  <a:lnTo>
                    <a:pt x="204089" y="245338"/>
                  </a:lnTo>
                  <a:lnTo>
                    <a:pt x="203923" y="245478"/>
                  </a:lnTo>
                  <a:lnTo>
                    <a:pt x="204050" y="245935"/>
                  </a:lnTo>
                  <a:lnTo>
                    <a:pt x="204165" y="245681"/>
                  </a:lnTo>
                  <a:close/>
                </a:path>
                <a:path w="1551939" h="1004569">
                  <a:moveTo>
                    <a:pt x="204482" y="245681"/>
                  </a:moveTo>
                  <a:lnTo>
                    <a:pt x="204304" y="245529"/>
                  </a:lnTo>
                  <a:lnTo>
                    <a:pt x="204203" y="246176"/>
                  </a:lnTo>
                  <a:lnTo>
                    <a:pt x="204482" y="245732"/>
                  </a:lnTo>
                  <a:close/>
                </a:path>
                <a:path w="1551939" h="1004569">
                  <a:moveTo>
                    <a:pt x="204698" y="247256"/>
                  </a:moveTo>
                  <a:lnTo>
                    <a:pt x="204368" y="246976"/>
                  </a:lnTo>
                  <a:lnTo>
                    <a:pt x="204063" y="247789"/>
                  </a:lnTo>
                  <a:lnTo>
                    <a:pt x="203936" y="248246"/>
                  </a:lnTo>
                  <a:lnTo>
                    <a:pt x="204216" y="247650"/>
                  </a:lnTo>
                  <a:lnTo>
                    <a:pt x="204698" y="247256"/>
                  </a:lnTo>
                  <a:close/>
                </a:path>
                <a:path w="1551939" h="1004569">
                  <a:moveTo>
                    <a:pt x="204901" y="251371"/>
                  </a:moveTo>
                  <a:lnTo>
                    <a:pt x="204520" y="250659"/>
                  </a:lnTo>
                  <a:lnTo>
                    <a:pt x="204127" y="250190"/>
                  </a:lnTo>
                  <a:lnTo>
                    <a:pt x="203098" y="250190"/>
                  </a:lnTo>
                  <a:lnTo>
                    <a:pt x="204901" y="251371"/>
                  </a:lnTo>
                  <a:close/>
                </a:path>
                <a:path w="1551939" h="1004569">
                  <a:moveTo>
                    <a:pt x="205041" y="251460"/>
                  </a:moveTo>
                  <a:lnTo>
                    <a:pt x="204901" y="251371"/>
                  </a:lnTo>
                  <a:lnTo>
                    <a:pt x="205041" y="251460"/>
                  </a:lnTo>
                  <a:close/>
                </a:path>
                <a:path w="1551939" h="1004569">
                  <a:moveTo>
                    <a:pt x="205308" y="245110"/>
                  </a:moveTo>
                  <a:lnTo>
                    <a:pt x="204876" y="245110"/>
                  </a:lnTo>
                  <a:lnTo>
                    <a:pt x="204825" y="245681"/>
                  </a:lnTo>
                  <a:lnTo>
                    <a:pt x="204939" y="246024"/>
                  </a:lnTo>
                  <a:lnTo>
                    <a:pt x="205105" y="246214"/>
                  </a:lnTo>
                  <a:lnTo>
                    <a:pt x="205308" y="245110"/>
                  </a:lnTo>
                  <a:close/>
                </a:path>
                <a:path w="1551939" h="1004569">
                  <a:moveTo>
                    <a:pt x="205460" y="246519"/>
                  </a:moveTo>
                  <a:lnTo>
                    <a:pt x="205105" y="246214"/>
                  </a:lnTo>
                  <a:lnTo>
                    <a:pt x="205079" y="246380"/>
                  </a:lnTo>
                  <a:lnTo>
                    <a:pt x="204978" y="246113"/>
                  </a:lnTo>
                  <a:lnTo>
                    <a:pt x="204520" y="245706"/>
                  </a:lnTo>
                  <a:lnTo>
                    <a:pt x="204584" y="246380"/>
                  </a:lnTo>
                  <a:lnTo>
                    <a:pt x="204076" y="246380"/>
                  </a:lnTo>
                  <a:lnTo>
                    <a:pt x="204050" y="245935"/>
                  </a:lnTo>
                  <a:lnTo>
                    <a:pt x="203962" y="246176"/>
                  </a:lnTo>
                  <a:lnTo>
                    <a:pt x="203847" y="246557"/>
                  </a:lnTo>
                  <a:lnTo>
                    <a:pt x="204368" y="246976"/>
                  </a:lnTo>
                  <a:lnTo>
                    <a:pt x="204597" y="246380"/>
                  </a:lnTo>
                  <a:lnTo>
                    <a:pt x="205041" y="246380"/>
                  </a:lnTo>
                  <a:lnTo>
                    <a:pt x="205371" y="246659"/>
                  </a:lnTo>
                  <a:lnTo>
                    <a:pt x="205460" y="246519"/>
                  </a:lnTo>
                  <a:close/>
                </a:path>
                <a:path w="1551939" h="1004569">
                  <a:moveTo>
                    <a:pt x="208699" y="245795"/>
                  </a:moveTo>
                  <a:lnTo>
                    <a:pt x="208140" y="245110"/>
                  </a:lnTo>
                  <a:lnTo>
                    <a:pt x="207949" y="245110"/>
                  </a:lnTo>
                  <a:lnTo>
                    <a:pt x="208699" y="245795"/>
                  </a:lnTo>
                  <a:close/>
                </a:path>
                <a:path w="1551939" h="1004569">
                  <a:moveTo>
                    <a:pt x="209689" y="250190"/>
                  </a:moveTo>
                  <a:lnTo>
                    <a:pt x="205689" y="246380"/>
                  </a:lnTo>
                  <a:lnTo>
                    <a:pt x="205613" y="246659"/>
                  </a:lnTo>
                  <a:lnTo>
                    <a:pt x="209689" y="250190"/>
                  </a:lnTo>
                  <a:close/>
                </a:path>
                <a:path w="1551939" h="1004569">
                  <a:moveTo>
                    <a:pt x="209689" y="250190"/>
                  </a:moveTo>
                  <a:lnTo>
                    <a:pt x="205371" y="246659"/>
                  </a:lnTo>
                  <a:lnTo>
                    <a:pt x="204698" y="247256"/>
                  </a:lnTo>
                  <a:lnTo>
                    <a:pt x="206705" y="248920"/>
                  </a:lnTo>
                  <a:lnTo>
                    <a:pt x="209308" y="250190"/>
                  </a:lnTo>
                  <a:lnTo>
                    <a:pt x="209067" y="250190"/>
                  </a:lnTo>
                  <a:lnTo>
                    <a:pt x="205320" y="248920"/>
                  </a:lnTo>
                  <a:lnTo>
                    <a:pt x="204965" y="247650"/>
                  </a:lnTo>
                  <a:lnTo>
                    <a:pt x="204901" y="248920"/>
                  </a:lnTo>
                  <a:lnTo>
                    <a:pt x="203936" y="248246"/>
                  </a:lnTo>
                  <a:lnTo>
                    <a:pt x="203847" y="248780"/>
                  </a:lnTo>
                  <a:lnTo>
                    <a:pt x="203962" y="248920"/>
                  </a:lnTo>
                  <a:lnTo>
                    <a:pt x="203720" y="248729"/>
                  </a:lnTo>
                  <a:lnTo>
                    <a:pt x="203682" y="248920"/>
                  </a:lnTo>
                  <a:lnTo>
                    <a:pt x="203631" y="248602"/>
                  </a:lnTo>
                  <a:lnTo>
                    <a:pt x="203073" y="247802"/>
                  </a:lnTo>
                  <a:lnTo>
                    <a:pt x="202869" y="248920"/>
                  </a:lnTo>
                  <a:lnTo>
                    <a:pt x="203060" y="248920"/>
                  </a:lnTo>
                  <a:lnTo>
                    <a:pt x="204127" y="250190"/>
                  </a:lnTo>
                  <a:lnTo>
                    <a:pt x="204279" y="250190"/>
                  </a:lnTo>
                  <a:lnTo>
                    <a:pt x="204520" y="250659"/>
                  </a:lnTo>
                  <a:lnTo>
                    <a:pt x="205206" y="251460"/>
                  </a:lnTo>
                  <a:lnTo>
                    <a:pt x="207162" y="252590"/>
                  </a:lnTo>
                  <a:lnTo>
                    <a:pt x="209689" y="250190"/>
                  </a:lnTo>
                  <a:close/>
                </a:path>
                <a:path w="1551939" h="1004569">
                  <a:moveTo>
                    <a:pt x="214744" y="238823"/>
                  </a:moveTo>
                  <a:lnTo>
                    <a:pt x="214617" y="238760"/>
                  </a:lnTo>
                  <a:lnTo>
                    <a:pt x="214744" y="238823"/>
                  </a:lnTo>
                  <a:close/>
                </a:path>
                <a:path w="1551939" h="1004569">
                  <a:moveTo>
                    <a:pt x="215099" y="228600"/>
                  </a:moveTo>
                  <a:lnTo>
                    <a:pt x="214566" y="228600"/>
                  </a:lnTo>
                  <a:lnTo>
                    <a:pt x="214845" y="229870"/>
                  </a:lnTo>
                  <a:lnTo>
                    <a:pt x="215099" y="228600"/>
                  </a:lnTo>
                  <a:close/>
                </a:path>
                <a:path w="1551939" h="1004569">
                  <a:moveTo>
                    <a:pt x="216306" y="232410"/>
                  </a:moveTo>
                  <a:close/>
                </a:path>
                <a:path w="1551939" h="1004569">
                  <a:moveTo>
                    <a:pt x="218833" y="228600"/>
                  </a:moveTo>
                  <a:lnTo>
                    <a:pt x="218617" y="228600"/>
                  </a:lnTo>
                  <a:lnTo>
                    <a:pt x="218249" y="229870"/>
                  </a:lnTo>
                  <a:lnTo>
                    <a:pt x="218389" y="229870"/>
                  </a:lnTo>
                  <a:lnTo>
                    <a:pt x="218389" y="230289"/>
                  </a:lnTo>
                  <a:lnTo>
                    <a:pt x="218655" y="230619"/>
                  </a:lnTo>
                  <a:lnTo>
                    <a:pt x="218782" y="229870"/>
                  </a:lnTo>
                  <a:lnTo>
                    <a:pt x="218833" y="228600"/>
                  </a:lnTo>
                  <a:close/>
                </a:path>
                <a:path w="1551939" h="1004569">
                  <a:moveTo>
                    <a:pt x="221081" y="227330"/>
                  </a:moveTo>
                  <a:lnTo>
                    <a:pt x="220395" y="227330"/>
                  </a:lnTo>
                  <a:lnTo>
                    <a:pt x="220446" y="228409"/>
                  </a:lnTo>
                  <a:lnTo>
                    <a:pt x="220573" y="228587"/>
                  </a:lnTo>
                  <a:lnTo>
                    <a:pt x="221081" y="227330"/>
                  </a:lnTo>
                  <a:close/>
                </a:path>
                <a:path w="1551939" h="1004569">
                  <a:moveTo>
                    <a:pt x="222732" y="227330"/>
                  </a:moveTo>
                  <a:close/>
                </a:path>
                <a:path w="1551939" h="1004569">
                  <a:moveTo>
                    <a:pt x="223380" y="228041"/>
                  </a:moveTo>
                  <a:lnTo>
                    <a:pt x="222719" y="227431"/>
                  </a:lnTo>
                  <a:lnTo>
                    <a:pt x="222707" y="228600"/>
                  </a:lnTo>
                  <a:lnTo>
                    <a:pt x="223380" y="228041"/>
                  </a:lnTo>
                  <a:close/>
                </a:path>
                <a:path w="1551939" h="1004569">
                  <a:moveTo>
                    <a:pt x="224624" y="223520"/>
                  </a:moveTo>
                  <a:lnTo>
                    <a:pt x="224459" y="222250"/>
                  </a:lnTo>
                  <a:lnTo>
                    <a:pt x="224548" y="223520"/>
                  </a:lnTo>
                  <a:close/>
                </a:path>
                <a:path w="1551939" h="1004569">
                  <a:moveTo>
                    <a:pt x="224840" y="222250"/>
                  </a:moveTo>
                  <a:lnTo>
                    <a:pt x="224459" y="222250"/>
                  </a:lnTo>
                  <a:lnTo>
                    <a:pt x="224751" y="223520"/>
                  </a:lnTo>
                  <a:lnTo>
                    <a:pt x="224840" y="222250"/>
                  </a:lnTo>
                  <a:close/>
                </a:path>
                <a:path w="1551939" h="1004569">
                  <a:moveTo>
                    <a:pt x="225463" y="223520"/>
                  </a:moveTo>
                  <a:lnTo>
                    <a:pt x="224929" y="222250"/>
                  </a:lnTo>
                  <a:lnTo>
                    <a:pt x="225247" y="223520"/>
                  </a:lnTo>
                  <a:lnTo>
                    <a:pt x="225463" y="223520"/>
                  </a:lnTo>
                  <a:close/>
                </a:path>
                <a:path w="1551939" h="1004569">
                  <a:moveTo>
                    <a:pt x="225552" y="221830"/>
                  </a:moveTo>
                  <a:lnTo>
                    <a:pt x="225107" y="220980"/>
                  </a:lnTo>
                  <a:lnTo>
                    <a:pt x="225044" y="222250"/>
                  </a:lnTo>
                  <a:lnTo>
                    <a:pt x="225552" y="221830"/>
                  </a:lnTo>
                  <a:close/>
                </a:path>
                <a:path w="1551939" h="1004569">
                  <a:moveTo>
                    <a:pt x="226441" y="223520"/>
                  </a:moveTo>
                  <a:lnTo>
                    <a:pt x="225463" y="223520"/>
                  </a:lnTo>
                  <a:lnTo>
                    <a:pt x="225653" y="224790"/>
                  </a:lnTo>
                  <a:lnTo>
                    <a:pt x="226301" y="224790"/>
                  </a:lnTo>
                  <a:lnTo>
                    <a:pt x="226441" y="223520"/>
                  </a:lnTo>
                  <a:close/>
                </a:path>
                <a:path w="1551939" h="1004569">
                  <a:moveTo>
                    <a:pt x="226453" y="220980"/>
                  </a:moveTo>
                  <a:lnTo>
                    <a:pt x="226314" y="220980"/>
                  </a:lnTo>
                  <a:lnTo>
                    <a:pt x="226453" y="220980"/>
                  </a:lnTo>
                  <a:close/>
                </a:path>
                <a:path w="1551939" h="1004569">
                  <a:moveTo>
                    <a:pt x="227609" y="223520"/>
                  </a:moveTo>
                  <a:lnTo>
                    <a:pt x="226758" y="222250"/>
                  </a:lnTo>
                  <a:lnTo>
                    <a:pt x="226339" y="221081"/>
                  </a:lnTo>
                  <a:lnTo>
                    <a:pt x="225552" y="221830"/>
                  </a:lnTo>
                  <a:lnTo>
                    <a:pt x="225780" y="222250"/>
                  </a:lnTo>
                  <a:lnTo>
                    <a:pt x="227571" y="223520"/>
                  </a:lnTo>
                  <a:close/>
                </a:path>
                <a:path w="1551939" h="1004569">
                  <a:moveTo>
                    <a:pt x="231152" y="209550"/>
                  </a:moveTo>
                  <a:lnTo>
                    <a:pt x="231127" y="209702"/>
                  </a:lnTo>
                  <a:lnTo>
                    <a:pt x="231152" y="209550"/>
                  </a:lnTo>
                  <a:close/>
                </a:path>
                <a:path w="1551939" h="1004569">
                  <a:moveTo>
                    <a:pt x="231470" y="215900"/>
                  </a:moveTo>
                  <a:lnTo>
                    <a:pt x="231101" y="215087"/>
                  </a:lnTo>
                  <a:lnTo>
                    <a:pt x="231101" y="215900"/>
                  </a:lnTo>
                  <a:lnTo>
                    <a:pt x="231470" y="215900"/>
                  </a:lnTo>
                  <a:close/>
                </a:path>
                <a:path w="1551939" h="1004569">
                  <a:moveTo>
                    <a:pt x="234556" y="210540"/>
                  </a:moveTo>
                  <a:lnTo>
                    <a:pt x="234543" y="209550"/>
                  </a:lnTo>
                  <a:lnTo>
                    <a:pt x="234365" y="209550"/>
                  </a:lnTo>
                  <a:lnTo>
                    <a:pt x="234505" y="210451"/>
                  </a:lnTo>
                  <a:close/>
                </a:path>
                <a:path w="1551939" h="1004569">
                  <a:moveTo>
                    <a:pt x="235026" y="208280"/>
                  </a:moveTo>
                  <a:lnTo>
                    <a:pt x="233133" y="208280"/>
                  </a:lnTo>
                  <a:lnTo>
                    <a:pt x="234149" y="209892"/>
                  </a:lnTo>
                  <a:lnTo>
                    <a:pt x="235026" y="208280"/>
                  </a:lnTo>
                  <a:close/>
                </a:path>
                <a:path w="1551939" h="1004569">
                  <a:moveTo>
                    <a:pt x="237464" y="206997"/>
                  </a:moveTo>
                  <a:lnTo>
                    <a:pt x="237274" y="206692"/>
                  </a:lnTo>
                  <a:lnTo>
                    <a:pt x="236829" y="208280"/>
                  </a:lnTo>
                  <a:lnTo>
                    <a:pt x="237464" y="206997"/>
                  </a:lnTo>
                  <a:close/>
                </a:path>
                <a:path w="1551939" h="1004569">
                  <a:moveTo>
                    <a:pt x="237553" y="205740"/>
                  </a:moveTo>
                  <a:lnTo>
                    <a:pt x="236715" y="205740"/>
                  </a:lnTo>
                  <a:lnTo>
                    <a:pt x="237274" y="206692"/>
                  </a:lnTo>
                  <a:lnTo>
                    <a:pt x="237553" y="205740"/>
                  </a:lnTo>
                  <a:close/>
                </a:path>
                <a:path w="1551939" h="1004569">
                  <a:moveTo>
                    <a:pt x="240017" y="203200"/>
                  </a:moveTo>
                  <a:lnTo>
                    <a:pt x="239826" y="201930"/>
                  </a:lnTo>
                  <a:lnTo>
                    <a:pt x="239585" y="201930"/>
                  </a:lnTo>
                  <a:lnTo>
                    <a:pt x="238620" y="203200"/>
                  </a:lnTo>
                  <a:lnTo>
                    <a:pt x="239064" y="203200"/>
                  </a:lnTo>
                  <a:lnTo>
                    <a:pt x="238925" y="204470"/>
                  </a:lnTo>
                  <a:lnTo>
                    <a:pt x="239458" y="204470"/>
                  </a:lnTo>
                  <a:lnTo>
                    <a:pt x="239661" y="203200"/>
                  </a:lnTo>
                  <a:lnTo>
                    <a:pt x="240017" y="203200"/>
                  </a:lnTo>
                  <a:close/>
                </a:path>
                <a:path w="1551939" h="1004569">
                  <a:moveTo>
                    <a:pt x="243052" y="199390"/>
                  </a:moveTo>
                  <a:lnTo>
                    <a:pt x="242366" y="199923"/>
                  </a:lnTo>
                  <a:lnTo>
                    <a:pt x="243027" y="200126"/>
                  </a:lnTo>
                  <a:lnTo>
                    <a:pt x="243052" y="199390"/>
                  </a:lnTo>
                  <a:close/>
                </a:path>
                <a:path w="1551939" h="1004569">
                  <a:moveTo>
                    <a:pt x="243916" y="199390"/>
                  </a:moveTo>
                  <a:lnTo>
                    <a:pt x="243433" y="199390"/>
                  </a:lnTo>
                  <a:lnTo>
                    <a:pt x="243636" y="200317"/>
                  </a:lnTo>
                  <a:lnTo>
                    <a:pt x="243763" y="200355"/>
                  </a:lnTo>
                  <a:lnTo>
                    <a:pt x="243916" y="199390"/>
                  </a:lnTo>
                  <a:close/>
                </a:path>
                <a:path w="1551939" h="1004569">
                  <a:moveTo>
                    <a:pt x="244703" y="195580"/>
                  </a:moveTo>
                  <a:lnTo>
                    <a:pt x="244563" y="194310"/>
                  </a:lnTo>
                  <a:lnTo>
                    <a:pt x="244525" y="195580"/>
                  </a:lnTo>
                  <a:lnTo>
                    <a:pt x="244703" y="195580"/>
                  </a:lnTo>
                  <a:close/>
                </a:path>
                <a:path w="1551939" h="1004569">
                  <a:moveTo>
                    <a:pt x="246176" y="198120"/>
                  </a:moveTo>
                  <a:lnTo>
                    <a:pt x="246151" y="197281"/>
                  </a:lnTo>
                  <a:lnTo>
                    <a:pt x="245948" y="198120"/>
                  </a:lnTo>
                  <a:lnTo>
                    <a:pt x="246176" y="198120"/>
                  </a:lnTo>
                  <a:close/>
                </a:path>
                <a:path w="1551939" h="1004569">
                  <a:moveTo>
                    <a:pt x="248056" y="189852"/>
                  </a:moveTo>
                  <a:lnTo>
                    <a:pt x="247434" y="189230"/>
                  </a:lnTo>
                  <a:lnTo>
                    <a:pt x="247523" y="190500"/>
                  </a:lnTo>
                  <a:lnTo>
                    <a:pt x="248056" y="189852"/>
                  </a:lnTo>
                  <a:close/>
                </a:path>
                <a:path w="1551939" h="1004569">
                  <a:moveTo>
                    <a:pt x="248462" y="541896"/>
                  </a:moveTo>
                  <a:lnTo>
                    <a:pt x="248310" y="542213"/>
                  </a:lnTo>
                  <a:lnTo>
                    <a:pt x="248462" y="541896"/>
                  </a:lnTo>
                  <a:close/>
                </a:path>
                <a:path w="1551939" h="1004569">
                  <a:moveTo>
                    <a:pt x="248691" y="543560"/>
                  </a:moveTo>
                  <a:lnTo>
                    <a:pt x="248627" y="542950"/>
                  </a:lnTo>
                  <a:lnTo>
                    <a:pt x="248627" y="543140"/>
                  </a:lnTo>
                  <a:lnTo>
                    <a:pt x="248691" y="543560"/>
                  </a:lnTo>
                  <a:close/>
                </a:path>
                <a:path w="1551939" h="1004569">
                  <a:moveTo>
                    <a:pt x="249262" y="540169"/>
                  </a:moveTo>
                  <a:lnTo>
                    <a:pt x="249148" y="539750"/>
                  </a:lnTo>
                  <a:lnTo>
                    <a:pt x="248462" y="541896"/>
                  </a:lnTo>
                  <a:lnTo>
                    <a:pt x="249262" y="540169"/>
                  </a:lnTo>
                  <a:close/>
                </a:path>
                <a:path w="1551939" h="1004569">
                  <a:moveTo>
                    <a:pt x="249529" y="541020"/>
                  </a:moveTo>
                  <a:lnTo>
                    <a:pt x="249402" y="539864"/>
                  </a:lnTo>
                  <a:lnTo>
                    <a:pt x="249262" y="540169"/>
                  </a:lnTo>
                  <a:lnTo>
                    <a:pt x="249529" y="541020"/>
                  </a:lnTo>
                  <a:close/>
                </a:path>
                <a:path w="1551939" h="1004569">
                  <a:moveTo>
                    <a:pt x="250304" y="190004"/>
                  </a:moveTo>
                  <a:lnTo>
                    <a:pt x="249834" y="190500"/>
                  </a:lnTo>
                  <a:lnTo>
                    <a:pt x="248945" y="189230"/>
                  </a:lnTo>
                  <a:lnTo>
                    <a:pt x="248577" y="189230"/>
                  </a:lnTo>
                  <a:lnTo>
                    <a:pt x="248056" y="189852"/>
                  </a:lnTo>
                  <a:lnTo>
                    <a:pt x="249948" y="191731"/>
                  </a:lnTo>
                  <a:lnTo>
                    <a:pt x="250202" y="190500"/>
                  </a:lnTo>
                  <a:lnTo>
                    <a:pt x="250304" y="190004"/>
                  </a:lnTo>
                  <a:close/>
                </a:path>
                <a:path w="1551939" h="1004569">
                  <a:moveTo>
                    <a:pt x="250571" y="546100"/>
                  </a:moveTo>
                  <a:lnTo>
                    <a:pt x="250342" y="546569"/>
                  </a:lnTo>
                  <a:lnTo>
                    <a:pt x="250278" y="546887"/>
                  </a:lnTo>
                  <a:lnTo>
                    <a:pt x="250571" y="546100"/>
                  </a:lnTo>
                  <a:close/>
                </a:path>
                <a:path w="1551939" h="1004569">
                  <a:moveTo>
                    <a:pt x="250698" y="546100"/>
                  </a:moveTo>
                  <a:lnTo>
                    <a:pt x="250634" y="545922"/>
                  </a:lnTo>
                  <a:lnTo>
                    <a:pt x="250571" y="546100"/>
                  </a:lnTo>
                  <a:lnTo>
                    <a:pt x="250698" y="546100"/>
                  </a:lnTo>
                  <a:close/>
                </a:path>
                <a:path w="1551939" h="1004569">
                  <a:moveTo>
                    <a:pt x="251053" y="189230"/>
                  </a:moveTo>
                  <a:lnTo>
                    <a:pt x="250774" y="188760"/>
                  </a:lnTo>
                  <a:lnTo>
                    <a:pt x="250469" y="189230"/>
                  </a:lnTo>
                  <a:lnTo>
                    <a:pt x="250304" y="190004"/>
                  </a:lnTo>
                  <a:lnTo>
                    <a:pt x="251053" y="189230"/>
                  </a:lnTo>
                  <a:close/>
                </a:path>
                <a:path w="1551939" h="1004569">
                  <a:moveTo>
                    <a:pt x="251320" y="187960"/>
                  </a:moveTo>
                  <a:lnTo>
                    <a:pt x="250317" y="187960"/>
                  </a:lnTo>
                  <a:lnTo>
                    <a:pt x="250774" y="188760"/>
                  </a:lnTo>
                  <a:lnTo>
                    <a:pt x="251320" y="187960"/>
                  </a:lnTo>
                  <a:close/>
                </a:path>
                <a:path w="1551939" h="1004569">
                  <a:moveTo>
                    <a:pt x="251790" y="198120"/>
                  </a:moveTo>
                  <a:lnTo>
                    <a:pt x="251117" y="197624"/>
                  </a:lnTo>
                  <a:lnTo>
                    <a:pt x="251206" y="198120"/>
                  </a:lnTo>
                  <a:lnTo>
                    <a:pt x="251790" y="198120"/>
                  </a:lnTo>
                  <a:close/>
                </a:path>
                <a:path w="1551939" h="1004569">
                  <a:moveTo>
                    <a:pt x="252336" y="544830"/>
                  </a:moveTo>
                  <a:lnTo>
                    <a:pt x="251879" y="543560"/>
                  </a:lnTo>
                  <a:lnTo>
                    <a:pt x="251752" y="543941"/>
                  </a:lnTo>
                  <a:lnTo>
                    <a:pt x="252336" y="544830"/>
                  </a:lnTo>
                  <a:close/>
                </a:path>
                <a:path w="1551939" h="1004569">
                  <a:moveTo>
                    <a:pt x="252437" y="194729"/>
                  </a:moveTo>
                  <a:lnTo>
                    <a:pt x="251815" y="194310"/>
                  </a:lnTo>
                  <a:lnTo>
                    <a:pt x="251333" y="194322"/>
                  </a:lnTo>
                  <a:lnTo>
                    <a:pt x="251155" y="194398"/>
                  </a:lnTo>
                  <a:lnTo>
                    <a:pt x="251548" y="194919"/>
                  </a:lnTo>
                  <a:lnTo>
                    <a:pt x="252437" y="194729"/>
                  </a:lnTo>
                  <a:close/>
                </a:path>
                <a:path w="1551939" h="1004569">
                  <a:moveTo>
                    <a:pt x="252653" y="196392"/>
                  </a:moveTo>
                  <a:lnTo>
                    <a:pt x="251548" y="194919"/>
                  </a:lnTo>
                  <a:lnTo>
                    <a:pt x="248373" y="195580"/>
                  </a:lnTo>
                  <a:lnTo>
                    <a:pt x="251117" y="197624"/>
                  </a:lnTo>
                  <a:lnTo>
                    <a:pt x="250977" y="196850"/>
                  </a:lnTo>
                  <a:lnTo>
                    <a:pt x="252285" y="196850"/>
                  </a:lnTo>
                  <a:lnTo>
                    <a:pt x="252653" y="196392"/>
                  </a:lnTo>
                  <a:close/>
                </a:path>
                <a:path w="1551939" h="1004569">
                  <a:moveTo>
                    <a:pt x="253276" y="189230"/>
                  </a:moveTo>
                  <a:lnTo>
                    <a:pt x="252882" y="189230"/>
                  </a:lnTo>
                  <a:lnTo>
                    <a:pt x="252704" y="190500"/>
                  </a:lnTo>
                  <a:lnTo>
                    <a:pt x="253276" y="189230"/>
                  </a:lnTo>
                  <a:close/>
                </a:path>
                <a:path w="1551939" h="1004569">
                  <a:moveTo>
                    <a:pt x="253314" y="195580"/>
                  </a:moveTo>
                  <a:lnTo>
                    <a:pt x="252653" y="196392"/>
                  </a:lnTo>
                  <a:lnTo>
                    <a:pt x="252831" y="196634"/>
                  </a:lnTo>
                  <a:lnTo>
                    <a:pt x="253174" y="196151"/>
                  </a:lnTo>
                  <a:lnTo>
                    <a:pt x="253314" y="195580"/>
                  </a:lnTo>
                  <a:close/>
                </a:path>
                <a:path w="1551939" h="1004569">
                  <a:moveTo>
                    <a:pt x="253961" y="543560"/>
                  </a:moveTo>
                  <a:lnTo>
                    <a:pt x="253568" y="543560"/>
                  </a:lnTo>
                  <a:lnTo>
                    <a:pt x="253834" y="543941"/>
                  </a:lnTo>
                  <a:lnTo>
                    <a:pt x="253961" y="543560"/>
                  </a:lnTo>
                  <a:close/>
                </a:path>
                <a:path w="1551939" h="1004569">
                  <a:moveTo>
                    <a:pt x="254381" y="194322"/>
                  </a:moveTo>
                  <a:lnTo>
                    <a:pt x="252437" y="194729"/>
                  </a:lnTo>
                  <a:lnTo>
                    <a:pt x="253619" y="195516"/>
                  </a:lnTo>
                  <a:lnTo>
                    <a:pt x="254165" y="194729"/>
                  </a:lnTo>
                  <a:lnTo>
                    <a:pt x="254381" y="194322"/>
                  </a:lnTo>
                  <a:close/>
                </a:path>
                <a:path w="1551939" h="1004569">
                  <a:moveTo>
                    <a:pt x="254622" y="194081"/>
                  </a:moveTo>
                  <a:lnTo>
                    <a:pt x="253161" y="193040"/>
                  </a:lnTo>
                  <a:lnTo>
                    <a:pt x="252399" y="191770"/>
                  </a:lnTo>
                  <a:lnTo>
                    <a:pt x="250329" y="190500"/>
                  </a:lnTo>
                  <a:lnTo>
                    <a:pt x="250405" y="191770"/>
                  </a:lnTo>
                  <a:lnTo>
                    <a:pt x="249999" y="191770"/>
                  </a:lnTo>
                  <a:lnTo>
                    <a:pt x="249682" y="193040"/>
                  </a:lnTo>
                  <a:lnTo>
                    <a:pt x="249986" y="193040"/>
                  </a:lnTo>
                  <a:lnTo>
                    <a:pt x="248386" y="195541"/>
                  </a:lnTo>
                  <a:lnTo>
                    <a:pt x="251155" y="194398"/>
                  </a:lnTo>
                  <a:lnTo>
                    <a:pt x="251587" y="194310"/>
                  </a:lnTo>
                  <a:lnTo>
                    <a:pt x="252298" y="193040"/>
                  </a:lnTo>
                  <a:lnTo>
                    <a:pt x="251650" y="194310"/>
                  </a:lnTo>
                  <a:lnTo>
                    <a:pt x="251815" y="194310"/>
                  </a:lnTo>
                  <a:lnTo>
                    <a:pt x="254457" y="194310"/>
                  </a:lnTo>
                  <a:lnTo>
                    <a:pt x="254622" y="194081"/>
                  </a:lnTo>
                  <a:close/>
                </a:path>
                <a:path w="1551939" h="1004569">
                  <a:moveTo>
                    <a:pt x="257060" y="181610"/>
                  </a:moveTo>
                  <a:lnTo>
                    <a:pt x="254508" y="181610"/>
                  </a:lnTo>
                  <a:lnTo>
                    <a:pt x="254774" y="182880"/>
                  </a:lnTo>
                  <a:lnTo>
                    <a:pt x="255155" y="182880"/>
                  </a:lnTo>
                  <a:lnTo>
                    <a:pt x="256247" y="182880"/>
                  </a:lnTo>
                  <a:lnTo>
                    <a:pt x="257060" y="181610"/>
                  </a:lnTo>
                  <a:close/>
                </a:path>
                <a:path w="1551939" h="1004569">
                  <a:moveTo>
                    <a:pt x="257289" y="546569"/>
                  </a:moveTo>
                  <a:lnTo>
                    <a:pt x="257238" y="546100"/>
                  </a:lnTo>
                  <a:lnTo>
                    <a:pt x="256692" y="546100"/>
                  </a:lnTo>
                  <a:lnTo>
                    <a:pt x="257289" y="546569"/>
                  </a:lnTo>
                  <a:close/>
                </a:path>
                <a:path w="1551939" h="1004569">
                  <a:moveTo>
                    <a:pt x="257784" y="546100"/>
                  </a:moveTo>
                  <a:lnTo>
                    <a:pt x="257124" y="544830"/>
                  </a:lnTo>
                  <a:lnTo>
                    <a:pt x="257238" y="546100"/>
                  </a:lnTo>
                  <a:lnTo>
                    <a:pt x="257784" y="546100"/>
                  </a:lnTo>
                  <a:close/>
                </a:path>
                <a:path w="1551939" h="1004569">
                  <a:moveTo>
                    <a:pt x="258330" y="547370"/>
                  </a:moveTo>
                  <a:lnTo>
                    <a:pt x="257289" y="546569"/>
                  </a:lnTo>
                  <a:lnTo>
                    <a:pt x="257365" y="547370"/>
                  </a:lnTo>
                  <a:lnTo>
                    <a:pt x="258330" y="547370"/>
                  </a:lnTo>
                  <a:close/>
                </a:path>
                <a:path w="1551939" h="1004569">
                  <a:moveTo>
                    <a:pt x="258406" y="547446"/>
                  </a:moveTo>
                  <a:close/>
                </a:path>
                <a:path w="1551939" h="1004569">
                  <a:moveTo>
                    <a:pt x="258483" y="547306"/>
                  </a:moveTo>
                  <a:close/>
                </a:path>
                <a:path w="1551939" h="1004569">
                  <a:moveTo>
                    <a:pt x="259029" y="548640"/>
                  </a:moveTo>
                  <a:lnTo>
                    <a:pt x="258406" y="547446"/>
                  </a:lnTo>
                  <a:lnTo>
                    <a:pt x="257797" y="548640"/>
                  </a:lnTo>
                  <a:lnTo>
                    <a:pt x="258699" y="548640"/>
                  </a:lnTo>
                  <a:lnTo>
                    <a:pt x="259029" y="548640"/>
                  </a:lnTo>
                  <a:close/>
                </a:path>
                <a:path w="1551939" h="1004569">
                  <a:moveTo>
                    <a:pt x="259372" y="549744"/>
                  </a:moveTo>
                  <a:lnTo>
                    <a:pt x="258699" y="548640"/>
                  </a:lnTo>
                  <a:lnTo>
                    <a:pt x="259321" y="549910"/>
                  </a:lnTo>
                  <a:lnTo>
                    <a:pt x="259372" y="549744"/>
                  </a:lnTo>
                  <a:close/>
                </a:path>
                <a:path w="1551939" h="1004569">
                  <a:moveTo>
                    <a:pt x="259613" y="548373"/>
                  </a:moveTo>
                  <a:lnTo>
                    <a:pt x="258699" y="547370"/>
                  </a:lnTo>
                  <a:lnTo>
                    <a:pt x="258445" y="547370"/>
                  </a:lnTo>
                  <a:lnTo>
                    <a:pt x="259613" y="548373"/>
                  </a:lnTo>
                  <a:close/>
                </a:path>
                <a:path w="1551939" h="1004569">
                  <a:moveTo>
                    <a:pt x="259969" y="548640"/>
                  </a:moveTo>
                  <a:lnTo>
                    <a:pt x="259613" y="548373"/>
                  </a:lnTo>
                  <a:lnTo>
                    <a:pt x="259867" y="548640"/>
                  </a:lnTo>
                  <a:close/>
                </a:path>
                <a:path w="1551939" h="1004569">
                  <a:moveTo>
                    <a:pt x="260057" y="546100"/>
                  </a:moveTo>
                  <a:lnTo>
                    <a:pt x="259105" y="546100"/>
                  </a:lnTo>
                  <a:lnTo>
                    <a:pt x="258483" y="547306"/>
                  </a:lnTo>
                  <a:lnTo>
                    <a:pt x="260057" y="546100"/>
                  </a:lnTo>
                  <a:close/>
                </a:path>
                <a:path w="1551939" h="1004569">
                  <a:moveTo>
                    <a:pt x="260223" y="549059"/>
                  </a:moveTo>
                  <a:lnTo>
                    <a:pt x="259867" y="548640"/>
                  </a:lnTo>
                  <a:lnTo>
                    <a:pt x="259638" y="548640"/>
                  </a:lnTo>
                  <a:lnTo>
                    <a:pt x="259486" y="549744"/>
                  </a:lnTo>
                  <a:lnTo>
                    <a:pt x="260223" y="549059"/>
                  </a:lnTo>
                  <a:close/>
                </a:path>
                <a:path w="1551939" h="1004569">
                  <a:moveTo>
                    <a:pt x="260477" y="549046"/>
                  </a:moveTo>
                  <a:lnTo>
                    <a:pt x="260337" y="548932"/>
                  </a:lnTo>
                  <a:lnTo>
                    <a:pt x="260235" y="549059"/>
                  </a:lnTo>
                  <a:lnTo>
                    <a:pt x="260413" y="549249"/>
                  </a:lnTo>
                  <a:lnTo>
                    <a:pt x="260477" y="549046"/>
                  </a:lnTo>
                  <a:close/>
                </a:path>
                <a:path w="1551939" h="1004569">
                  <a:moveTo>
                    <a:pt x="261035" y="549910"/>
                  </a:moveTo>
                  <a:lnTo>
                    <a:pt x="260413" y="549249"/>
                  </a:lnTo>
                  <a:lnTo>
                    <a:pt x="260172" y="549910"/>
                  </a:lnTo>
                  <a:lnTo>
                    <a:pt x="261035" y="549910"/>
                  </a:lnTo>
                  <a:close/>
                </a:path>
                <a:path w="1551939" h="1004569">
                  <a:moveTo>
                    <a:pt x="261112" y="168757"/>
                  </a:moveTo>
                  <a:lnTo>
                    <a:pt x="260057" y="167640"/>
                  </a:lnTo>
                  <a:lnTo>
                    <a:pt x="261061" y="168808"/>
                  </a:lnTo>
                  <a:close/>
                </a:path>
                <a:path w="1551939" h="1004569">
                  <a:moveTo>
                    <a:pt x="261543" y="175260"/>
                  </a:moveTo>
                  <a:lnTo>
                    <a:pt x="261327" y="175260"/>
                  </a:lnTo>
                  <a:lnTo>
                    <a:pt x="261454" y="175463"/>
                  </a:lnTo>
                  <a:lnTo>
                    <a:pt x="261543" y="175260"/>
                  </a:lnTo>
                  <a:close/>
                </a:path>
                <a:path w="1551939" h="1004569">
                  <a:moveTo>
                    <a:pt x="262890" y="551129"/>
                  </a:moveTo>
                  <a:lnTo>
                    <a:pt x="261531" y="547458"/>
                  </a:lnTo>
                  <a:lnTo>
                    <a:pt x="261442" y="547306"/>
                  </a:lnTo>
                  <a:lnTo>
                    <a:pt x="260578" y="546100"/>
                  </a:lnTo>
                  <a:lnTo>
                    <a:pt x="260057" y="546100"/>
                  </a:lnTo>
                  <a:lnTo>
                    <a:pt x="260565" y="547306"/>
                  </a:lnTo>
                  <a:lnTo>
                    <a:pt x="260565" y="547458"/>
                  </a:lnTo>
                  <a:lnTo>
                    <a:pt x="259994" y="548640"/>
                  </a:lnTo>
                  <a:lnTo>
                    <a:pt x="260337" y="548932"/>
                  </a:lnTo>
                  <a:lnTo>
                    <a:pt x="260654" y="548640"/>
                  </a:lnTo>
                  <a:lnTo>
                    <a:pt x="260489" y="549059"/>
                  </a:lnTo>
                  <a:lnTo>
                    <a:pt x="261607" y="549910"/>
                  </a:lnTo>
                  <a:lnTo>
                    <a:pt x="261416" y="549910"/>
                  </a:lnTo>
                  <a:lnTo>
                    <a:pt x="261073" y="550887"/>
                  </a:lnTo>
                  <a:lnTo>
                    <a:pt x="262890" y="551129"/>
                  </a:lnTo>
                  <a:close/>
                </a:path>
                <a:path w="1551939" h="1004569">
                  <a:moveTo>
                    <a:pt x="263359" y="171450"/>
                  </a:moveTo>
                  <a:lnTo>
                    <a:pt x="261061" y="168808"/>
                  </a:lnTo>
                  <a:lnTo>
                    <a:pt x="259003" y="171450"/>
                  </a:lnTo>
                  <a:lnTo>
                    <a:pt x="263359" y="171450"/>
                  </a:lnTo>
                  <a:close/>
                </a:path>
                <a:path w="1551939" h="1004569">
                  <a:moveTo>
                    <a:pt x="264185" y="171450"/>
                  </a:moveTo>
                  <a:lnTo>
                    <a:pt x="262077" y="167640"/>
                  </a:lnTo>
                  <a:lnTo>
                    <a:pt x="261112" y="168757"/>
                  </a:lnTo>
                  <a:lnTo>
                    <a:pt x="263842" y="171627"/>
                  </a:lnTo>
                  <a:lnTo>
                    <a:pt x="264185" y="171450"/>
                  </a:lnTo>
                  <a:close/>
                </a:path>
                <a:path w="1551939" h="1004569">
                  <a:moveTo>
                    <a:pt x="264896" y="172720"/>
                  </a:moveTo>
                  <a:lnTo>
                    <a:pt x="263842" y="171627"/>
                  </a:lnTo>
                  <a:lnTo>
                    <a:pt x="261772" y="172720"/>
                  </a:lnTo>
                  <a:lnTo>
                    <a:pt x="263359" y="172720"/>
                  </a:lnTo>
                  <a:lnTo>
                    <a:pt x="262851" y="173990"/>
                  </a:lnTo>
                  <a:lnTo>
                    <a:pt x="263169" y="173990"/>
                  </a:lnTo>
                  <a:lnTo>
                    <a:pt x="263601" y="172720"/>
                  </a:lnTo>
                  <a:lnTo>
                    <a:pt x="264261" y="173736"/>
                  </a:lnTo>
                  <a:lnTo>
                    <a:pt x="264401" y="173520"/>
                  </a:lnTo>
                  <a:lnTo>
                    <a:pt x="264388" y="172720"/>
                  </a:lnTo>
                  <a:lnTo>
                    <a:pt x="264896" y="172720"/>
                  </a:lnTo>
                  <a:close/>
                </a:path>
                <a:path w="1551939" h="1004569">
                  <a:moveTo>
                    <a:pt x="266306" y="171450"/>
                  </a:moveTo>
                  <a:close/>
                </a:path>
                <a:path w="1551939" h="1004569">
                  <a:moveTo>
                    <a:pt x="266433" y="554990"/>
                  </a:moveTo>
                  <a:lnTo>
                    <a:pt x="265226" y="554990"/>
                  </a:lnTo>
                  <a:lnTo>
                    <a:pt x="264960" y="556260"/>
                  </a:lnTo>
                  <a:lnTo>
                    <a:pt x="265722" y="556247"/>
                  </a:lnTo>
                  <a:lnTo>
                    <a:pt x="266395" y="555561"/>
                  </a:lnTo>
                  <a:lnTo>
                    <a:pt x="266433" y="554990"/>
                  </a:lnTo>
                  <a:close/>
                </a:path>
                <a:path w="1551939" h="1004569">
                  <a:moveTo>
                    <a:pt x="266865" y="553720"/>
                  </a:moveTo>
                  <a:close/>
                </a:path>
                <a:path w="1551939" h="1004569">
                  <a:moveTo>
                    <a:pt x="267246" y="554621"/>
                  </a:moveTo>
                  <a:lnTo>
                    <a:pt x="266801" y="553770"/>
                  </a:lnTo>
                  <a:lnTo>
                    <a:pt x="266217" y="554202"/>
                  </a:lnTo>
                  <a:lnTo>
                    <a:pt x="266433" y="554990"/>
                  </a:lnTo>
                  <a:lnTo>
                    <a:pt x="266865" y="554990"/>
                  </a:lnTo>
                  <a:lnTo>
                    <a:pt x="267246" y="554621"/>
                  </a:lnTo>
                  <a:close/>
                </a:path>
                <a:path w="1551939" h="1004569">
                  <a:moveTo>
                    <a:pt x="267423" y="555866"/>
                  </a:moveTo>
                  <a:lnTo>
                    <a:pt x="266966" y="554990"/>
                  </a:lnTo>
                  <a:lnTo>
                    <a:pt x="266395" y="555561"/>
                  </a:lnTo>
                  <a:lnTo>
                    <a:pt x="266369" y="556260"/>
                  </a:lnTo>
                  <a:lnTo>
                    <a:pt x="267157" y="556247"/>
                  </a:lnTo>
                  <a:lnTo>
                    <a:pt x="267423" y="555866"/>
                  </a:lnTo>
                  <a:close/>
                </a:path>
                <a:path w="1551939" h="1004569">
                  <a:moveTo>
                    <a:pt x="267792" y="163830"/>
                  </a:moveTo>
                  <a:lnTo>
                    <a:pt x="267423" y="163830"/>
                  </a:lnTo>
                  <a:lnTo>
                    <a:pt x="267741" y="163969"/>
                  </a:lnTo>
                  <a:lnTo>
                    <a:pt x="267792" y="163830"/>
                  </a:lnTo>
                  <a:close/>
                </a:path>
                <a:path w="1551939" h="1004569">
                  <a:moveTo>
                    <a:pt x="268630" y="166370"/>
                  </a:moveTo>
                  <a:lnTo>
                    <a:pt x="267957" y="165100"/>
                  </a:lnTo>
                  <a:lnTo>
                    <a:pt x="268325" y="166370"/>
                  </a:lnTo>
                  <a:lnTo>
                    <a:pt x="268630" y="166370"/>
                  </a:lnTo>
                  <a:close/>
                </a:path>
                <a:path w="1551939" h="1004569">
                  <a:moveTo>
                    <a:pt x="268693" y="166370"/>
                  </a:moveTo>
                  <a:close/>
                </a:path>
                <a:path w="1551939" h="1004569">
                  <a:moveTo>
                    <a:pt x="268833" y="162560"/>
                  </a:moveTo>
                  <a:lnTo>
                    <a:pt x="268592" y="162560"/>
                  </a:lnTo>
                  <a:lnTo>
                    <a:pt x="268808" y="163830"/>
                  </a:lnTo>
                  <a:lnTo>
                    <a:pt x="268833" y="162560"/>
                  </a:lnTo>
                  <a:close/>
                </a:path>
                <a:path w="1551939" h="1004569">
                  <a:moveTo>
                    <a:pt x="269367" y="556247"/>
                  </a:moveTo>
                  <a:lnTo>
                    <a:pt x="268147" y="553720"/>
                  </a:lnTo>
                  <a:lnTo>
                    <a:pt x="267246" y="554621"/>
                  </a:lnTo>
                  <a:lnTo>
                    <a:pt x="267436" y="554990"/>
                  </a:lnTo>
                  <a:lnTo>
                    <a:pt x="267246" y="554990"/>
                  </a:lnTo>
                  <a:lnTo>
                    <a:pt x="267792" y="555320"/>
                  </a:lnTo>
                  <a:lnTo>
                    <a:pt x="268008" y="554990"/>
                  </a:lnTo>
                  <a:lnTo>
                    <a:pt x="268351" y="554990"/>
                  </a:lnTo>
                  <a:lnTo>
                    <a:pt x="268478" y="555726"/>
                  </a:lnTo>
                  <a:lnTo>
                    <a:pt x="269367" y="556247"/>
                  </a:lnTo>
                  <a:close/>
                </a:path>
                <a:path w="1551939" h="1004569">
                  <a:moveTo>
                    <a:pt x="272935" y="158750"/>
                  </a:moveTo>
                  <a:lnTo>
                    <a:pt x="272046" y="157480"/>
                  </a:lnTo>
                  <a:lnTo>
                    <a:pt x="271678" y="156210"/>
                  </a:lnTo>
                  <a:lnTo>
                    <a:pt x="271246" y="158750"/>
                  </a:lnTo>
                  <a:lnTo>
                    <a:pt x="271907" y="158750"/>
                  </a:lnTo>
                  <a:lnTo>
                    <a:pt x="272935" y="158750"/>
                  </a:lnTo>
                  <a:close/>
                </a:path>
                <a:path w="1551939" h="1004569">
                  <a:moveTo>
                    <a:pt x="273367" y="165100"/>
                  </a:moveTo>
                  <a:lnTo>
                    <a:pt x="273253" y="164553"/>
                  </a:lnTo>
                  <a:lnTo>
                    <a:pt x="272707" y="164134"/>
                  </a:lnTo>
                  <a:lnTo>
                    <a:pt x="272669" y="165100"/>
                  </a:lnTo>
                  <a:lnTo>
                    <a:pt x="273367" y="165100"/>
                  </a:lnTo>
                  <a:close/>
                </a:path>
                <a:path w="1551939" h="1004569">
                  <a:moveTo>
                    <a:pt x="273545" y="158978"/>
                  </a:moveTo>
                  <a:lnTo>
                    <a:pt x="273481" y="158750"/>
                  </a:lnTo>
                  <a:lnTo>
                    <a:pt x="272935" y="158750"/>
                  </a:lnTo>
                  <a:lnTo>
                    <a:pt x="273380" y="159397"/>
                  </a:lnTo>
                  <a:lnTo>
                    <a:pt x="273545" y="158978"/>
                  </a:lnTo>
                  <a:close/>
                </a:path>
                <a:path w="1551939" h="1004569">
                  <a:moveTo>
                    <a:pt x="273634" y="158750"/>
                  </a:moveTo>
                  <a:lnTo>
                    <a:pt x="273481" y="158750"/>
                  </a:lnTo>
                  <a:lnTo>
                    <a:pt x="273583" y="158889"/>
                  </a:lnTo>
                  <a:lnTo>
                    <a:pt x="273634" y="158750"/>
                  </a:lnTo>
                  <a:close/>
                </a:path>
                <a:path w="1551939" h="1004569">
                  <a:moveTo>
                    <a:pt x="274332" y="160731"/>
                  </a:moveTo>
                  <a:lnTo>
                    <a:pt x="273380" y="159397"/>
                  </a:lnTo>
                  <a:lnTo>
                    <a:pt x="273151" y="160020"/>
                  </a:lnTo>
                  <a:lnTo>
                    <a:pt x="273024" y="160020"/>
                  </a:lnTo>
                  <a:lnTo>
                    <a:pt x="274142" y="160972"/>
                  </a:lnTo>
                  <a:lnTo>
                    <a:pt x="274332" y="160731"/>
                  </a:lnTo>
                  <a:close/>
                </a:path>
                <a:path w="1551939" h="1004569">
                  <a:moveTo>
                    <a:pt x="274535" y="161290"/>
                  </a:moveTo>
                  <a:lnTo>
                    <a:pt x="274142" y="160972"/>
                  </a:lnTo>
                  <a:lnTo>
                    <a:pt x="273900" y="161290"/>
                  </a:lnTo>
                  <a:lnTo>
                    <a:pt x="274535" y="161290"/>
                  </a:lnTo>
                  <a:close/>
                </a:path>
                <a:path w="1551939" h="1004569">
                  <a:moveTo>
                    <a:pt x="274713" y="561340"/>
                  </a:moveTo>
                  <a:close/>
                </a:path>
                <a:path w="1551939" h="1004569">
                  <a:moveTo>
                    <a:pt x="274726" y="161290"/>
                  </a:moveTo>
                  <a:lnTo>
                    <a:pt x="274688" y="160731"/>
                  </a:lnTo>
                  <a:lnTo>
                    <a:pt x="274561" y="160439"/>
                  </a:lnTo>
                  <a:lnTo>
                    <a:pt x="274332" y="160731"/>
                  </a:lnTo>
                  <a:lnTo>
                    <a:pt x="274726" y="161290"/>
                  </a:lnTo>
                  <a:close/>
                </a:path>
                <a:path w="1551939" h="1004569">
                  <a:moveTo>
                    <a:pt x="274764" y="160020"/>
                  </a:moveTo>
                  <a:lnTo>
                    <a:pt x="274447" y="160020"/>
                  </a:lnTo>
                  <a:lnTo>
                    <a:pt x="273583" y="158889"/>
                  </a:lnTo>
                  <a:lnTo>
                    <a:pt x="273659" y="159397"/>
                  </a:lnTo>
                  <a:lnTo>
                    <a:pt x="273837" y="160020"/>
                  </a:lnTo>
                  <a:lnTo>
                    <a:pt x="274396" y="160020"/>
                  </a:lnTo>
                  <a:lnTo>
                    <a:pt x="274561" y="160439"/>
                  </a:lnTo>
                  <a:lnTo>
                    <a:pt x="274726" y="160235"/>
                  </a:lnTo>
                  <a:lnTo>
                    <a:pt x="274764" y="160020"/>
                  </a:lnTo>
                  <a:close/>
                </a:path>
                <a:path w="1551939" h="1004569">
                  <a:moveTo>
                    <a:pt x="277012" y="156210"/>
                  </a:moveTo>
                  <a:lnTo>
                    <a:pt x="276504" y="156210"/>
                  </a:lnTo>
                  <a:lnTo>
                    <a:pt x="276263" y="157480"/>
                  </a:lnTo>
                  <a:lnTo>
                    <a:pt x="277012" y="156210"/>
                  </a:lnTo>
                  <a:close/>
                </a:path>
                <a:path w="1551939" h="1004569">
                  <a:moveTo>
                    <a:pt x="278498" y="565150"/>
                  </a:moveTo>
                  <a:lnTo>
                    <a:pt x="278180" y="565683"/>
                  </a:lnTo>
                  <a:lnTo>
                    <a:pt x="278320" y="566420"/>
                  </a:lnTo>
                  <a:lnTo>
                    <a:pt x="278498" y="565150"/>
                  </a:lnTo>
                  <a:close/>
                </a:path>
                <a:path w="1551939" h="1004569">
                  <a:moveTo>
                    <a:pt x="286410" y="146812"/>
                  </a:moveTo>
                  <a:lnTo>
                    <a:pt x="285788" y="146367"/>
                  </a:lnTo>
                  <a:lnTo>
                    <a:pt x="286169" y="147320"/>
                  </a:lnTo>
                  <a:lnTo>
                    <a:pt x="286410" y="146812"/>
                  </a:lnTo>
                  <a:close/>
                </a:path>
                <a:path w="1551939" h="1004569">
                  <a:moveTo>
                    <a:pt x="286435" y="144780"/>
                  </a:moveTo>
                  <a:lnTo>
                    <a:pt x="286410" y="144576"/>
                  </a:lnTo>
                  <a:lnTo>
                    <a:pt x="285000" y="143510"/>
                  </a:lnTo>
                  <a:lnTo>
                    <a:pt x="283527" y="144780"/>
                  </a:lnTo>
                  <a:lnTo>
                    <a:pt x="285788" y="146367"/>
                  </a:lnTo>
                  <a:lnTo>
                    <a:pt x="285153" y="144780"/>
                  </a:lnTo>
                  <a:lnTo>
                    <a:pt x="286435" y="144780"/>
                  </a:lnTo>
                  <a:close/>
                </a:path>
                <a:path w="1551939" h="1004569">
                  <a:moveTo>
                    <a:pt x="287147" y="147320"/>
                  </a:moveTo>
                  <a:lnTo>
                    <a:pt x="286435" y="147320"/>
                  </a:lnTo>
                  <a:lnTo>
                    <a:pt x="286537" y="147777"/>
                  </a:lnTo>
                  <a:lnTo>
                    <a:pt x="287147" y="147320"/>
                  </a:lnTo>
                  <a:close/>
                </a:path>
                <a:path w="1551939" h="1004569">
                  <a:moveTo>
                    <a:pt x="289064" y="146050"/>
                  </a:moveTo>
                  <a:lnTo>
                    <a:pt x="288785" y="146050"/>
                  </a:lnTo>
                  <a:lnTo>
                    <a:pt x="288836" y="146812"/>
                  </a:lnTo>
                  <a:lnTo>
                    <a:pt x="289064" y="146050"/>
                  </a:lnTo>
                  <a:close/>
                </a:path>
                <a:path w="1551939" h="1004569">
                  <a:moveTo>
                    <a:pt x="289445" y="572770"/>
                  </a:moveTo>
                  <a:close/>
                </a:path>
                <a:path w="1551939" h="1004569">
                  <a:moveTo>
                    <a:pt x="289890" y="140970"/>
                  </a:moveTo>
                  <a:lnTo>
                    <a:pt x="286016" y="140970"/>
                  </a:lnTo>
                  <a:lnTo>
                    <a:pt x="286410" y="144576"/>
                  </a:lnTo>
                  <a:lnTo>
                    <a:pt x="286689" y="144780"/>
                  </a:lnTo>
                  <a:lnTo>
                    <a:pt x="287159" y="144780"/>
                  </a:lnTo>
                  <a:lnTo>
                    <a:pt x="287604" y="143510"/>
                  </a:lnTo>
                  <a:lnTo>
                    <a:pt x="288023" y="143510"/>
                  </a:lnTo>
                  <a:lnTo>
                    <a:pt x="288112" y="144780"/>
                  </a:lnTo>
                  <a:lnTo>
                    <a:pt x="288467" y="143510"/>
                  </a:lnTo>
                  <a:lnTo>
                    <a:pt x="288137" y="142240"/>
                  </a:lnTo>
                  <a:lnTo>
                    <a:pt x="289356" y="142240"/>
                  </a:lnTo>
                  <a:lnTo>
                    <a:pt x="289890" y="140970"/>
                  </a:lnTo>
                  <a:close/>
                </a:path>
                <a:path w="1551939" h="1004569">
                  <a:moveTo>
                    <a:pt x="294525" y="138430"/>
                  </a:moveTo>
                  <a:lnTo>
                    <a:pt x="293878" y="138430"/>
                  </a:lnTo>
                  <a:lnTo>
                    <a:pt x="294386" y="138976"/>
                  </a:lnTo>
                  <a:lnTo>
                    <a:pt x="294525" y="138430"/>
                  </a:lnTo>
                  <a:close/>
                </a:path>
                <a:path w="1551939" h="1004569">
                  <a:moveTo>
                    <a:pt x="296672" y="142036"/>
                  </a:moveTo>
                  <a:lnTo>
                    <a:pt x="295757" y="140970"/>
                  </a:lnTo>
                  <a:lnTo>
                    <a:pt x="295109" y="140970"/>
                  </a:lnTo>
                  <a:lnTo>
                    <a:pt x="296672" y="142036"/>
                  </a:lnTo>
                  <a:close/>
                </a:path>
                <a:path w="1551939" h="1004569">
                  <a:moveTo>
                    <a:pt x="297586" y="134658"/>
                  </a:moveTo>
                  <a:lnTo>
                    <a:pt x="296519" y="135890"/>
                  </a:lnTo>
                  <a:lnTo>
                    <a:pt x="296202" y="136779"/>
                  </a:lnTo>
                  <a:lnTo>
                    <a:pt x="296913" y="137160"/>
                  </a:lnTo>
                  <a:lnTo>
                    <a:pt x="296976" y="135890"/>
                  </a:lnTo>
                  <a:lnTo>
                    <a:pt x="297586" y="134658"/>
                  </a:lnTo>
                  <a:close/>
                </a:path>
                <a:path w="1551939" h="1004569">
                  <a:moveTo>
                    <a:pt x="299275" y="591820"/>
                  </a:moveTo>
                  <a:lnTo>
                    <a:pt x="297713" y="588010"/>
                  </a:lnTo>
                  <a:lnTo>
                    <a:pt x="298107" y="586740"/>
                  </a:lnTo>
                  <a:lnTo>
                    <a:pt x="297967" y="586740"/>
                  </a:lnTo>
                  <a:lnTo>
                    <a:pt x="298907" y="585470"/>
                  </a:lnTo>
                  <a:lnTo>
                    <a:pt x="298094" y="585470"/>
                  </a:lnTo>
                  <a:lnTo>
                    <a:pt x="298843" y="584200"/>
                  </a:lnTo>
                  <a:lnTo>
                    <a:pt x="298234" y="584200"/>
                  </a:lnTo>
                  <a:lnTo>
                    <a:pt x="297395" y="582930"/>
                  </a:lnTo>
                  <a:lnTo>
                    <a:pt x="297688" y="579120"/>
                  </a:lnTo>
                  <a:lnTo>
                    <a:pt x="294970" y="576580"/>
                  </a:lnTo>
                  <a:lnTo>
                    <a:pt x="294297" y="577850"/>
                  </a:lnTo>
                  <a:lnTo>
                    <a:pt x="294652" y="577850"/>
                  </a:lnTo>
                  <a:lnTo>
                    <a:pt x="293966" y="578497"/>
                  </a:lnTo>
                  <a:lnTo>
                    <a:pt x="293636" y="579120"/>
                  </a:lnTo>
                  <a:lnTo>
                    <a:pt x="293293" y="579120"/>
                  </a:lnTo>
                  <a:lnTo>
                    <a:pt x="293966" y="578497"/>
                  </a:lnTo>
                  <a:lnTo>
                    <a:pt x="294297" y="577850"/>
                  </a:lnTo>
                  <a:lnTo>
                    <a:pt x="293878" y="577850"/>
                  </a:lnTo>
                  <a:lnTo>
                    <a:pt x="294690" y="576580"/>
                  </a:lnTo>
                  <a:lnTo>
                    <a:pt x="294182" y="576580"/>
                  </a:lnTo>
                  <a:lnTo>
                    <a:pt x="293878" y="575310"/>
                  </a:lnTo>
                  <a:lnTo>
                    <a:pt x="293928" y="576580"/>
                  </a:lnTo>
                  <a:lnTo>
                    <a:pt x="290842" y="574040"/>
                  </a:lnTo>
                  <a:lnTo>
                    <a:pt x="289394" y="572833"/>
                  </a:lnTo>
                  <a:lnTo>
                    <a:pt x="289255" y="572985"/>
                  </a:lnTo>
                  <a:lnTo>
                    <a:pt x="289001" y="574040"/>
                  </a:lnTo>
                  <a:lnTo>
                    <a:pt x="288378" y="574040"/>
                  </a:lnTo>
                  <a:lnTo>
                    <a:pt x="289255" y="572985"/>
                  </a:lnTo>
                  <a:lnTo>
                    <a:pt x="289318" y="572770"/>
                  </a:lnTo>
                  <a:lnTo>
                    <a:pt x="288937" y="572770"/>
                  </a:lnTo>
                  <a:lnTo>
                    <a:pt x="285978" y="570230"/>
                  </a:lnTo>
                  <a:lnTo>
                    <a:pt x="286169" y="568960"/>
                  </a:lnTo>
                  <a:lnTo>
                    <a:pt x="285965" y="568960"/>
                  </a:lnTo>
                  <a:lnTo>
                    <a:pt x="285762" y="570230"/>
                  </a:lnTo>
                  <a:lnTo>
                    <a:pt x="283044" y="567690"/>
                  </a:lnTo>
                  <a:lnTo>
                    <a:pt x="280327" y="565150"/>
                  </a:lnTo>
                  <a:lnTo>
                    <a:pt x="278980" y="566420"/>
                  </a:lnTo>
                  <a:lnTo>
                    <a:pt x="278396" y="567347"/>
                  </a:lnTo>
                  <a:lnTo>
                    <a:pt x="278345" y="567690"/>
                  </a:lnTo>
                  <a:lnTo>
                    <a:pt x="278206" y="567690"/>
                  </a:lnTo>
                  <a:lnTo>
                    <a:pt x="278396" y="567347"/>
                  </a:lnTo>
                  <a:lnTo>
                    <a:pt x="278536" y="566420"/>
                  </a:lnTo>
                  <a:lnTo>
                    <a:pt x="278320" y="566420"/>
                  </a:lnTo>
                  <a:lnTo>
                    <a:pt x="277749" y="566420"/>
                  </a:lnTo>
                  <a:lnTo>
                    <a:pt x="278180" y="565683"/>
                  </a:lnTo>
                  <a:lnTo>
                    <a:pt x="278091" y="565150"/>
                  </a:lnTo>
                  <a:lnTo>
                    <a:pt x="278942" y="563880"/>
                  </a:lnTo>
                  <a:lnTo>
                    <a:pt x="277876" y="563880"/>
                  </a:lnTo>
                  <a:lnTo>
                    <a:pt x="277964" y="562610"/>
                  </a:lnTo>
                  <a:lnTo>
                    <a:pt x="277660" y="562610"/>
                  </a:lnTo>
                  <a:lnTo>
                    <a:pt x="275272" y="561352"/>
                  </a:lnTo>
                  <a:lnTo>
                    <a:pt x="274269" y="562610"/>
                  </a:lnTo>
                  <a:lnTo>
                    <a:pt x="273913" y="562610"/>
                  </a:lnTo>
                  <a:lnTo>
                    <a:pt x="274358" y="561340"/>
                  </a:lnTo>
                  <a:lnTo>
                    <a:pt x="274662" y="561340"/>
                  </a:lnTo>
                  <a:lnTo>
                    <a:pt x="274142" y="560070"/>
                  </a:lnTo>
                  <a:lnTo>
                    <a:pt x="274688" y="561289"/>
                  </a:lnTo>
                  <a:lnTo>
                    <a:pt x="275831" y="558800"/>
                  </a:lnTo>
                  <a:lnTo>
                    <a:pt x="275704" y="557530"/>
                  </a:lnTo>
                  <a:lnTo>
                    <a:pt x="274485" y="557530"/>
                  </a:lnTo>
                  <a:lnTo>
                    <a:pt x="273507" y="559663"/>
                  </a:lnTo>
                  <a:lnTo>
                    <a:pt x="273824" y="560070"/>
                  </a:lnTo>
                  <a:lnTo>
                    <a:pt x="273329" y="560070"/>
                  </a:lnTo>
                  <a:lnTo>
                    <a:pt x="273507" y="559663"/>
                  </a:lnTo>
                  <a:lnTo>
                    <a:pt x="272846" y="558800"/>
                  </a:lnTo>
                  <a:lnTo>
                    <a:pt x="271411" y="557530"/>
                  </a:lnTo>
                  <a:lnTo>
                    <a:pt x="270243" y="557530"/>
                  </a:lnTo>
                  <a:lnTo>
                    <a:pt x="270090" y="557745"/>
                  </a:lnTo>
                  <a:lnTo>
                    <a:pt x="270611" y="558800"/>
                  </a:lnTo>
                  <a:lnTo>
                    <a:pt x="269354" y="558800"/>
                  </a:lnTo>
                  <a:lnTo>
                    <a:pt x="270090" y="557745"/>
                  </a:lnTo>
                  <a:lnTo>
                    <a:pt x="269989" y="557530"/>
                  </a:lnTo>
                  <a:lnTo>
                    <a:pt x="269379" y="556260"/>
                  </a:lnTo>
                  <a:lnTo>
                    <a:pt x="268579" y="556260"/>
                  </a:lnTo>
                  <a:lnTo>
                    <a:pt x="268478" y="555726"/>
                  </a:lnTo>
                  <a:lnTo>
                    <a:pt x="267792" y="555320"/>
                  </a:lnTo>
                  <a:lnTo>
                    <a:pt x="267423" y="555866"/>
                  </a:lnTo>
                  <a:lnTo>
                    <a:pt x="267639" y="556260"/>
                  </a:lnTo>
                  <a:lnTo>
                    <a:pt x="267157" y="556260"/>
                  </a:lnTo>
                  <a:lnTo>
                    <a:pt x="266306" y="557530"/>
                  </a:lnTo>
                  <a:lnTo>
                    <a:pt x="266001" y="557530"/>
                  </a:lnTo>
                  <a:lnTo>
                    <a:pt x="266369" y="556260"/>
                  </a:lnTo>
                  <a:lnTo>
                    <a:pt x="264960" y="556260"/>
                  </a:lnTo>
                  <a:lnTo>
                    <a:pt x="265176" y="554990"/>
                  </a:lnTo>
                  <a:lnTo>
                    <a:pt x="266217" y="554202"/>
                  </a:lnTo>
                  <a:lnTo>
                    <a:pt x="266090" y="553720"/>
                  </a:lnTo>
                  <a:lnTo>
                    <a:pt x="265557" y="553720"/>
                  </a:lnTo>
                  <a:lnTo>
                    <a:pt x="264680" y="554990"/>
                  </a:lnTo>
                  <a:lnTo>
                    <a:pt x="264922" y="554990"/>
                  </a:lnTo>
                  <a:lnTo>
                    <a:pt x="263677" y="556260"/>
                  </a:lnTo>
                  <a:lnTo>
                    <a:pt x="263512" y="555955"/>
                  </a:lnTo>
                  <a:lnTo>
                    <a:pt x="263512" y="556260"/>
                  </a:lnTo>
                  <a:lnTo>
                    <a:pt x="263232" y="556615"/>
                  </a:lnTo>
                  <a:lnTo>
                    <a:pt x="262991" y="557530"/>
                  </a:lnTo>
                  <a:lnTo>
                    <a:pt x="262801" y="557136"/>
                  </a:lnTo>
                  <a:lnTo>
                    <a:pt x="262483" y="557530"/>
                  </a:lnTo>
                  <a:lnTo>
                    <a:pt x="262547" y="556615"/>
                  </a:lnTo>
                  <a:lnTo>
                    <a:pt x="262394" y="556260"/>
                  </a:lnTo>
                  <a:lnTo>
                    <a:pt x="262674" y="556260"/>
                  </a:lnTo>
                  <a:lnTo>
                    <a:pt x="262597" y="556717"/>
                  </a:lnTo>
                  <a:lnTo>
                    <a:pt x="262801" y="557136"/>
                  </a:lnTo>
                  <a:lnTo>
                    <a:pt x="263232" y="556615"/>
                  </a:lnTo>
                  <a:lnTo>
                    <a:pt x="263321" y="556260"/>
                  </a:lnTo>
                  <a:lnTo>
                    <a:pt x="263512" y="556260"/>
                  </a:lnTo>
                  <a:lnTo>
                    <a:pt x="263512" y="555955"/>
                  </a:lnTo>
                  <a:lnTo>
                    <a:pt x="262991" y="554990"/>
                  </a:lnTo>
                  <a:lnTo>
                    <a:pt x="262382" y="553859"/>
                  </a:lnTo>
                  <a:lnTo>
                    <a:pt x="260858" y="554990"/>
                  </a:lnTo>
                  <a:lnTo>
                    <a:pt x="260515" y="554990"/>
                  </a:lnTo>
                  <a:lnTo>
                    <a:pt x="261353" y="553720"/>
                  </a:lnTo>
                  <a:lnTo>
                    <a:pt x="261632" y="552450"/>
                  </a:lnTo>
                  <a:lnTo>
                    <a:pt x="262382" y="553859"/>
                  </a:lnTo>
                  <a:lnTo>
                    <a:pt x="262559" y="553720"/>
                  </a:lnTo>
                  <a:lnTo>
                    <a:pt x="262966" y="553720"/>
                  </a:lnTo>
                  <a:lnTo>
                    <a:pt x="264325" y="552450"/>
                  </a:lnTo>
                  <a:lnTo>
                    <a:pt x="263258" y="551180"/>
                  </a:lnTo>
                  <a:lnTo>
                    <a:pt x="262890" y="551129"/>
                  </a:lnTo>
                  <a:lnTo>
                    <a:pt x="260972" y="551180"/>
                  </a:lnTo>
                  <a:lnTo>
                    <a:pt x="261073" y="550887"/>
                  </a:lnTo>
                  <a:lnTo>
                    <a:pt x="253961" y="549910"/>
                  </a:lnTo>
                  <a:lnTo>
                    <a:pt x="255778" y="547370"/>
                  </a:lnTo>
                  <a:lnTo>
                    <a:pt x="256692" y="546100"/>
                  </a:lnTo>
                  <a:lnTo>
                    <a:pt x="256565" y="546100"/>
                  </a:lnTo>
                  <a:lnTo>
                    <a:pt x="255612" y="544830"/>
                  </a:lnTo>
                  <a:lnTo>
                    <a:pt x="255625" y="543560"/>
                  </a:lnTo>
                  <a:lnTo>
                    <a:pt x="255168" y="543560"/>
                  </a:lnTo>
                  <a:lnTo>
                    <a:pt x="254469" y="544830"/>
                  </a:lnTo>
                  <a:lnTo>
                    <a:pt x="253834" y="543941"/>
                  </a:lnTo>
                  <a:lnTo>
                    <a:pt x="253555" y="544830"/>
                  </a:lnTo>
                  <a:lnTo>
                    <a:pt x="253288" y="544830"/>
                  </a:lnTo>
                  <a:lnTo>
                    <a:pt x="253276" y="543560"/>
                  </a:lnTo>
                  <a:lnTo>
                    <a:pt x="252768" y="544830"/>
                  </a:lnTo>
                  <a:lnTo>
                    <a:pt x="252336" y="544830"/>
                  </a:lnTo>
                  <a:lnTo>
                    <a:pt x="251320" y="544830"/>
                  </a:lnTo>
                  <a:lnTo>
                    <a:pt x="251726" y="543902"/>
                  </a:lnTo>
                  <a:lnTo>
                    <a:pt x="251510" y="543560"/>
                  </a:lnTo>
                  <a:lnTo>
                    <a:pt x="250774" y="545553"/>
                  </a:lnTo>
                  <a:lnTo>
                    <a:pt x="250825" y="545922"/>
                  </a:lnTo>
                  <a:lnTo>
                    <a:pt x="250926" y="546100"/>
                  </a:lnTo>
                  <a:lnTo>
                    <a:pt x="250799" y="546100"/>
                  </a:lnTo>
                  <a:lnTo>
                    <a:pt x="250304" y="547370"/>
                  </a:lnTo>
                  <a:lnTo>
                    <a:pt x="250278" y="546887"/>
                  </a:lnTo>
                  <a:lnTo>
                    <a:pt x="250101" y="547370"/>
                  </a:lnTo>
                  <a:lnTo>
                    <a:pt x="250240" y="546887"/>
                  </a:lnTo>
                  <a:lnTo>
                    <a:pt x="250240" y="546100"/>
                  </a:lnTo>
                  <a:lnTo>
                    <a:pt x="250482" y="546100"/>
                  </a:lnTo>
                  <a:lnTo>
                    <a:pt x="250520" y="545553"/>
                  </a:lnTo>
                  <a:lnTo>
                    <a:pt x="250304" y="544830"/>
                  </a:lnTo>
                  <a:lnTo>
                    <a:pt x="250647" y="545553"/>
                  </a:lnTo>
                  <a:lnTo>
                    <a:pt x="251256" y="543560"/>
                  </a:lnTo>
                  <a:lnTo>
                    <a:pt x="250520" y="542290"/>
                  </a:lnTo>
                  <a:lnTo>
                    <a:pt x="251675" y="542290"/>
                  </a:lnTo>
                  <a:lnTo>
                    <a:pt x="249466" y="539750"/>
                  </a:lnTo>
                  <a:lnTo>
                    <a:pt x="249529" y="541020"/>
                  </a:lnTo>
                  <a:lnTo>
                    <a:pt x="249034" y="541020"/>
                  </a:lnTo>
                  <a:lnTo>
                    <a:pt x="248678" y="541896"/>
                  </a:lnTo>
                  <a:lnTo>
                    <a:pt x="248653" y="542290"/>
                  </a:lnTo>
                  <a:lnTo>
                    <a:pt x="250291" y="542290"/>
                  </a:lnTo>
                  <a:lnTo>
                    <a:pt x="249402" y="543140"/>
                  </a:lnTo>
                  <a:lnTo>
                    <a:pt x="250317" y="542290"/>
                  </a:lnTo>
                  <a:lnTo>
                    <a:pt x="250507" y="543560"/>
                  </a:lnTo>
                  <a:lnTo>
                    <a:pt x="248704" y="543560"/>
                  </a:lnTo>
                  <a:lnTo>
                    <a:pt x="248856" y="544830"/>
                  </a:lnTo>
                  <a:lnTo>
                    <a:pt x="248691" y="543560"/>
                  </a:lnTo>
                  <a:lnTo>
                    <a:pt x="247942" y="543560"/>
                  </a:lnTo>
                  <a:lnTo>
                    <a:pt x="248335" y="542290"/>
                  </a:lnTo>
                  <a:lnTo>
                    <a:pt x="248246" y="541896"/>
                  </a:lnTo>
                  <a:lnTo>
                    <a:pt x="248081" y="541020"/>
                  </a:lnTo>
                  <a:lnTo>
                    <a:pt x="248894" y="539864"/>
                  </a:lnTo>
                  <a:lnTo>
                    <a:pt x="246354" y="537210"/>
                  </a:lnTo>
                  <a:lnTo>
                    <a:pt x="246938" y="537210"/>
                  </a:lnTo>
                  <a:lnTo>
                    <a:pt x="247129" y="535940"/>
                  </a:lnTo>
                  <a:lnTo>
                    <a:pt x="246837" y="535940"/>
                  </a:lnTo>
                  <a:lnTo>
                    <a:pt x="245440" y="537210"/>
                  </a:lnTo>
                  <a:lnTo>
                    <a:pt x="243713" y="535940"/>
                  </a:lnTo>
                  <a:lnTo>
                    <a:pt x="241985" y="534670"/>
                  </a:lnTo>
                  <a:lnTo>
                    <a:pt x="242404" y="534670"/>
                  </a:lnTo>
                  <a:lnTo>
                    <a:pt x="242658" y="533400"/>
                  </a:lnTo>
                  <a:lnTo>
                    <a:pt x="242443" y="533400"/>
                  </a:lnTo>
                  <a:lnTo>
                    <a:pt x="241769" y="534670"/>
                  </a:lnTo>
                  <a:lnTo>
                    <a:pt x="240728" y="533577"/>
                  </a:lnTo>
                  <a:lnTo>
                    <a:pt x="238874" y="534670"/>
                  </a:lnTo>
                  <a:lnTo>
                    <a:pt x="239293" y="534670"/>
                  </a:lnTo>
                  <a:lnTo>
                    <a:pt x="236639" y="535940"/>
                  </a:lnTo>
                  <a:lnTo>
                    <a:pt x="239356" y="532130"/>
                  </a:lnTo>
                  <a:lnTo>
                    <a:pt x="240728" y="533577"/>
                  </a:lnTo>
                  <a:lnTo>
                    <a:pt x="241033" y="533400"/>
                  </a:lnTo>
                  <a:lnTo>
                    <a:pt x="236931" y="529590"/>
                  </a:lnTo>
                  <a:lnTo>
                    <a:pt x="234937" y="530860"/>
                  </a:lnTo>
                  <a:lnTo>
                    <a:pt x="233553" y="530860"/>
                  </a:lnTo>
                  <a:lnTo>
                    <a:pt x="233146" y="532130"/>
                  </a:lnTo>
                  <a:lnTo>
                    <a:pt x="233095" y="530860"/>
                  </a:lnTo>
                  <a:lnTo>
                    <a:pt x="232702" y="530860"/>
                  </a:lnTo>
                  <a:lnTo>
                    <a:pt x="230035" y="527050"/>
                  </a:lnTo>
                  <a:lnTo>
                    <a:pt x="229755" y="521970"/>
                  </a:lnTo>
                  <a:lnTo>
                    <a:pt x="240461" y="508000"/>
                  </a:lnTo>
                  <a:lnTo>
                    <a:pt x="144678" y="508000"/>
                  </a:lnTo>
                  <a:lnTo>
                    <a:pt x="144678" y="637540"/>
                  </a:lnTo>
                  <a:lnTo>
                    <a:pt x="144576" y="638810"/>
                  </a:lnTo>
                  <a:lnTo>
                    <a:pt x="143916" y="638810"/>
                  </a:lnTo>
                  <a:lnTo>
                    <a:pt x="143891" y="637540"/>
                  </a:lnTo>
                  <a:lnTo>
                    <a:pt x="144678" y="637540"/>
                  </a:lnTo>
                  <a:lnTo>
                    <a:pt x="144678" y="508000"/>
                  </a:lnTo>
                  <a:lnTo>
                    <a:pt x="1917" y="508000"/>
                  </a:lnTo>
                  <a:lnTo>
                    <a:pt x="1524" y="508000"/>
                  </a:lnTo>
                  <a:lnTo>
                    <a:pt x="774" y="508000"/>
                  </a:lnTo>
                  <a:lnTo>
                    <a:pt x="1638" y="509270"/>
                  </a:lnTo>
                  <a:lnTo>
                    <a:pt x="2273" y="509270"/>
                  </a:lnTo>
                  <a:lnTo>
                    <a:pt x="2679" y="510540"/>
                  </a:lnTo>
                  <a:lnTo>
                    <a:pt x="1765" y="510540"/>
                  </a:lnTo>
                  <a:lnTo>
                    <a:pt x="2095" y="511810"/>
                  </a:lnTo>
                  <a:lnTo>
                    <a:pt x="3073" y="510540"/>
                  </a:lnTo>
                  <a:lnTo>
                    <a:pt x="3949" y="513080"/>
                  </a:lnTo>
                  <a:lnTo>
                    <a:pt x="5143" y="515620"/>
                  </a:lnTo>
                  <a:lnTo>
                    <a:pt x="6680" y="516890"/>
                  </a:lnTo>
                  <a:lnTo>
                    <a:pt x="11684" y="523240"/>
                  </a:lnTo>
                  <a:lnTo>
                    <a:pt x="17297" y="528320"/>
                  </a:lnTo>
                  <a:lnTo>
                    <a:pt x="23431" y="533400"/>
                  </a:lnTo>
                  <a:lnTo>
                    <a:pt x="29997" y="537210"/>
                  </a:lnTo>
                  <a:lnTo>
                    <a:pt x="47726" y="546100"/>
                  </a:lnTo>
                  <a:lnTo>
                    <a:pt x="67792" y="553770"/>
                  </a:lnTo>
                  <a:lnTo>
                    <a:pt x="85331" y="562610"/>
                  </a:lnTo>
                  <a:lnTo>
                    <a:pt x="96024" y="571500"/>
                  </a:lnTo>
                  <a:lnTo>
                    <a:pt x="96939" y="574040"/>
                  </a:lnTo>
                  <a:lnTo>
                    <a:pt x="97904" y="575310"/>
                  </a:lnTo>
                  <a:lnTo>
                    <a:pt x="98907" y="577850"/>
                  </a:lnTo>
                  <a:lnTo>
                    <a:pt x="99047" y="577850"/>
                  </a:lnTo>
                  <a:lnTo>
                    <a:pt x="99301" y="579120"/>
                  </a:lnTo>
                  <a:lnTo>
                    <a:pt x="99517" y="579120"/>
                  </a:lnTo>
                  <a:lnTo>
                    <a:pt x="99682" y="580390"/>
                  </a:lnTo>
                  <a:lnTo>
                    <a:pt x="100177" y="580390"/>
                  </a:lnTo>
                  <a:lnTo>
                    <a:pt x="100457" y="581660"/>
                  </a:lnTo>
                  <a:lnTo>
                    <a:pt x="100774" y="581660"/>
                  </a:lnTo>
                  <a:lnTo>
                    <a:pt x="100495" y="582930"/>
                  </a:lnTo>
                  <a:lnTo>
                    <a:pt x="100863" y="582930"/>
                  </a:lnTo>
                  <a:lnTo>
                    <a:pt x="98564" y="585470"/>
                  </a:lnTo>
                  <a:lnTo>
                    <a:pt x="98717" y="585470"/>
                  </a:lnTo>
                  <a:lnTo>
                    <a:pt x="96405" y="588010"/>
                  </a:lnTo>
                  <a:lnTo>
                    <a:pt x="96545" y="589254"/>
                  </a:lnTo>
                  <a:lnTo>
                    <a:pt x="98247" y="588010"/>
                  </a:lnTo>
                  <a:lnTo>
                    <a:pt x="99314" y="586740"/>
                  </a:lnTo>
                  <a:lnTo>
                    <a:pt x="99009" y="586740"/>
                  </a:lnTo>
                  <a:lnTo>
                    <a:pt x="100215" y="585470"/>
                  </a:lnTo>
                  <a:lnTo>
                    <a:pt x="100660" y="585470"/>
                  </a:lnTo>
                  <a:lnTo>
                    <a:pt x="101638" y="586740"/>
                  </a:lnTo>
                  <a:lnTo>
                    <a:pt x="102031" y="586740"/>
                  </a:lnTo>
                  <a:lnTo>
                    <a:pt x="101434" y="588010"/>
                  </a:lnTo>
                  <a:lnTo>
                    <a:pt x="102374" y="589280"/>
                  </a:lnTo>
                  <a:lnTo>
                    <a:pt x="102514" y="589280"/>
                  </a:lnTo>
                  <a:lnTo>
                    <a:pt x="102603" y="586740"/>
                  </a:lnTo>
                  <a:lnTo>
                    <a:pt x="102781" y="588010"/>
                  </a:lnTo>
                  <a:lnTo>
                    <a:pt x="104343" y="589280"/>
                  </a:lnTo>
                  <a:lnTo>
                    <a:pt x="105816" y="590550"/>
                  </a:lnTo>
                  <a:lnTo>
                    <a:pt x="105664" y="590550"/>
                  </a:lnTo>
                  <a:lnTo>
                    <a:pt x="105460" y="591820"/>
                  </a:lnTo>
                  <a:lnTo>
                    <a:pt x="105841" y="593090"/>
                  </a:lnTo>
                  <a:lnTo>
                    <a:pt x="105702" y="593090"/>
                  </a:lnTo>
                  <a:lnTo>
                    <a:pt x="104914" y="591820"/>
                  </a:lnTo>
                  <a:lnTo>
                    <a:pt x="103822" y="591820"/>
                  </a:lnTo>
                  <a:lnTo>
                    <a:pt x="104076" y="593090"/>
                  </a:lnTo>
                  <a:lnTo>
                    <a:pt x="105219" y="593090"/>
                  </a:lnTo>
                  <a:lnTo>
                    <a:pt x="105575" y="594360"/>
                  </a:lnTo>
                  <a:lnTo>
                    <a:pt x="105981" y="594360"/>
                  </a:lnTo>
                  <a:lnTo>
                    <a:pt x="106121" y="595477"/>
                  </a:lnTo>
                  <a:lnTo>
                    <a:pt x="106362" y="595630"/>
                  </a:lnTo>
                  <a:lnTo>
                    <a:pt x="106146" y="595630"/>
                  </a:lnTo>
                  <a:lnTo>
                    <a:pt x="106032" y="595414"/>
                  </a:lnTo>
                  <a:lnTo>
                    <a:pt x="104470" y="594360"/>
                  </a:lnTo>
                  <a:lnTo>
                    <a:pt x="104394" y="595477"/>
                  </a:lnTo>
                  <a:lnTo>
                    <a:pt x="104571" y="595630"/>
                  </a:lnTo>
                  <a:lnTo>
                    <a:pt x="104305" y="595630"/>
                  </a:lnTo>
                  <a:lnTo>
                    <a:pt x="104330" y="595414"/>
                  </a:lnTo>
                  <a:lnTo>
                    <a:pt x="103200" y="594360"/>
                  </a:lnTo>
                  <a:lnTo>
                    <a:pt x="102908" y="594360"/>
                  </a:lnTo>
                  <a:lnTo>
                    <a:pt x="103746" y="598170"/>
                  </a:lnTo>
                  <a:lnTo>
                    <a:pt x="106451" y="598170"/>
                  </a:lnTo>
                  <a:lnTo>
                    <a:pt x="106845" y="599440"/>
                  </a:lnTo>
                  <a:lnTo>
                    <a:pt x="107899" y="600710"/>
                  </a:lnTo>
                  <a:lnTo>
                    <a:pt x="108292" y="601980"/>
                  </a:lnTo>
                  <a:lnTo>
                    <a:pt x="107581" y="601980"/>
                  </a:lnTo>
                  <a:lnTo>
                    <a:pt x="106438" y="603250"/>
                  </a:lnTo>
                  <a:lnTo>
                    <a:pt x="105854" y="603250"/>
                  </a:lnTo>
                  <a:lnTo>
                    <a:pt x="105257" y="605790"/>
                  </a:lnTo>
                  <a:lnTo>
                    <a:pt x="108407" y="605790"/>
                  </a:lnTo>
                  <a:lnTo>
                    <a:pt x="107861" y="604520"/>
                  </a:lnTo>
                  <a:lnTo>
                    <a:pt x="107403" y="604520"/>
                  </a:lnTo>
                  <a:lnTo>
                    <a:pt x="107581" y="603250"/>
                  </a:lnTo>
                  <a:lnTo>
                    <a:pt x="108991" y="603250"/>
                  </a:lnTo>
                  <a:lnTo>
                    <a:pt x="109093" y="601980"/>
                  </a:lnTo>
                  <a:lnTo>
                    <a:pt x="109308" y="603250"/>
                  </a:lnTo>
                  <a:lnTo>
                    <a:pt x="109524" y="603250"/>
                  </a:lnTo>
                  <a:lnTo>
                    <a:pt x="109220" y="604520"/>
                  </a:lnTo>
                  <a:lnTo>
                    <a:pt x="109004" y="604520"/>
                  </a:lnTo>
                  <a:lnTo>
                    <a:pt x="109131" y="605790"/>
                  </a:lnTo>
                  <a:lnTo>
                    <a:pt x="109791" y="605790"/>
                  </a:lnTo>
                  <a:lnTo>
                    <a:pt x="111506" y="604520"/>
                  </a:lnTo>
                  <a:lnTo>
                    <a:pt x="111887" y="603250"/>
                  </a:lnTo>
                  <a:lnTo>
                    <a:pt x="113233" y="601980"/>
                  </a:lnTo>
                  <a:lnTo>
                    <a:pt x="113360" y="601980"/>
                  </a:lnTo>
                  <a:lnTo>
                    <a:pt x="112052" y="604520"/>
                  </a:lnTo>
                  <a:lnTo>
                    <a:pt x="111620" y="604520"/>
                  </a:lnTo>
                  <a:lnTo>
                    <a:pt x="111252" y="605790"/>
                  </a:lnTo>
                  <a:lnTo>
                    <a:pt x="112306" y="607060"/>
                  </a:lnTo>
                  <a:lnTo>
                    <a:pt x="110007" y="607060"/>
                  </a:lnTo>
                  <a:lnTo>
                    <a:pt x="109397" y="608330"/>
                  </a:lnTo>
                  <a:lnTo>
                    <a:pt x="110972" y="609600"/>
                  </a:lnTo>
                  <a:lnTo>
                    <a:pt x="112966" y="609600"/>
                  </a:lnTo>
                  <a:lnTo>
                    <a:pt x="114173" y="612140"/>
                  </a:lnTo>
                  <a:lnTo>
                    <a:pt x="113753" y="612140"/>
                  </a:lnTo>
                  <a:lnTo>
                    <a:pt x="112928" y="610870"/>
                  </a:lnTo>
                  <a:lnTo>
                    <a:pt x="112877" y="612140"/>
                  </a:lnTo>
                  <a:lnTo>
                    <a:pt x="113360" y="612140"/>
                  </a:lnTo>
                  <a:lnTo>
                    <a:pt x="113284" y="614514"/>
                  </a:lnTo>
                  <a:lnTo>
                    <a:pt x="114173" y="613410"/>
                  </a:lnTo>
                  <a:lnTo>
                    <a:pt x="117538" y="609600"/>
                  </a:lnTo>
                  <a:lnTo>
                    <a:pt x="116598" y="610870"/>
                  </a:lnTo>
                  <a:lnTo>
                    <a:pt x="116738" y="610870"/>
                  </a:lnTo>
                  <a:lnTo>
                    <a:pt x="119900" y="607060"/>
                  </a:lnTo>
                  <a:lnTo>
                    <a:pt x="120040" y="608330"/>
                  </a:lnTo>
                  <a:lnTo>
                    <a:pt x="117386" y="610870"/>
                  </a:lnTo>
                  <a:lnTo>
                    <a:pt x="117119" y="610870"/>
                  </a:lnTo>
                  <a:lnTo>
                    <a:pt x="117716" y="612140"/>
                  </a:lnTo>
                  <a:lnTo>
                    <a:pt x="116713" y="613410"/>
                  </a:lnTo>
                  <a:lnTo>
                    <a:pt x="116713" y="614680"/>
                  </a:lnTo>
                  <a:lnTo>
                    <a:pt x="116547" y="615950"/>
                  </a:lnTo>
                  <a:lnTo>
                    <a:pt x="115633" y="615950"/>
                  </a:lnTo>
                  <a:lnTo>
                    <a:pt x="114642" y="617194"/>
                  </a:lnTo>
                  <a:lnTo>
                    <a:pt x="115163" y="617220"/>
                  </a:lnTo>
                  <a:lnTo>
                    <a:pt x="115735" y="617956"/>
                  </a:lnTo>
                  <a:lnTo>
                    <a:pt x="116344" y="617220"/>
                  </a:lnTo>
                  <a:lnTo>
                    <a:pt x="116776" y="618083"/>
                  </a:lnTo>
                  <a:lnTo>
                    <a:pt x="116916" y="617220"/>
                  </a:lnTo>
                  <a:lnTo>
                    <a:pt x="117081" y="617220"/>
                  </a:lnTo>
                  <a:lnTo>
                    <a:pt x="117716" y="618490"/>
                  </a:lnTo>
                  <a:lnTo>
                    <a:pt x="116992" y="618490"/>
                  </a:lnTo>
                  <a:lnTo>
                    <a:pt x="117563" y="619594"/>
                  </a:lnTo>
                  <a:lnTo>
                    <a:pt x="117602" y="619810"/>
                  </a:lnTo>
                  <a:lnTo>
                    <a:pt x="116535" y="621030"/>
                  </a:lnTo>
                  <a:lnTo>
                    <a:pt x="115214" y="619760"/>
                  </a:lnTo>
                  <a:lnTo>
                    <a:pt x="115265" y="619975"/>
                  </a:lnTo>
                  <a:lnTo>
                    <a:pt x="115849" y="621030"/>
                  </a:lnTo>
                  <a:lnTo>
                    <a:pt x="116078" y="621030"/>
                  </a:lnTo>
                  <a:lnTo>
                    <a:pt x="115620" y="622033"/>
                  </a:lnTo>
                  <a:lnTo>
                    <a:pt x="115976" y="622300"/>
                  </a:lnTo>
                  <a:lnTo>
                    <a:pt x="118173" y="622300"/>
                  </a:lnTo>
                  <a:lnTo>
                    <a:pt x="119011" y="622935"/>
                  </a:lnTo>
                  <a:lnTo>
                    <a:pt x="118846" y="622300"/>
                  </a:lnTo>
                  <a:lnTo>
                    <a:pt x="118973" y="622300"/>
                  </a:lnTo>
                  <a:lnTo>
                    <a:pt x="119316" y="621030"/>
                  </a:lnTo>
                  <a:lnTo>
                    <a:pt x="119913" y="621030"/>
                  </a:lnTo>
                  <a:lnTo>
                    <a:pt x="119697" y="622300"/>
                  </a:lnTo>
                  <a:lnTo>
                    <a:pt x="119392" y="622300"/>
                  </a:lnTo>
                  <a:lnTo>
                    <a:pt x="119253" y="623125"/>
                  </a:lnTo>
                  <a:lnTo>
                    <a:pt x="119849" y="623570"/>
                  </a:lnTo>
                  <a:lnTo>
                    <a:pt x="119913" y="622300"/>
                  </a:lnTo>
                  <a:lnTo>
                    <a:pt x="120688" y="622300"/>
                  </a:lnTo>
                  <a:lnTo>
                    <a:pt x="121183" y="623570"/>
                  </a:lnTo>
                  <a:lnTo>
                    <a:pt x="121627" y="624840"/>
                  </a:lnTo>
                  <a:lnTo>
                    <a:pt x="119849" y="624840"/>
                  </a:lnTo>
                  <a:lnTo>
                    <a:pt x="118605" y="626110"/>
                  </a:lnTo>
                  <a:lnTo>
                    <a:pt x="119392" y="626110"/>
                  </a:lnTo>
                  <a:lnTo>
                    <a:pt x="119189" y="627380"/>
                  </a:lnTo>
                  <a:lnTo>
                    <a:pt x="120142" y="627380"/>
                  </a:lnTo>
                  <a:lnTo>
                    <a:pt x="120230" y="626110"/>
                  </a:lnTo>
                  <a:lnTo>
                    <a:pt x="120865" y="627380"/>
                  </a:lnTo>
                  <a:lnTo>
                    <a:pt x="121500" y="627380"/>
                  </a:lnTo>
                  <a:lnTo>
                    <a:pt x="122034" y="626110"/>
                  </a:lnTo>
                  <a:lnTo>
                    <a:pt x="121780" y="626110"/>
                  </a:lnTo>
                  <a:lnTo>
                    <a:pt x="122555" y="624840"/>
                  </a:lnTo>
                  <a:lnTo>
                    <a:pt x="123215" y="626110"/>
                  </a:lnTo>
                  <a:lnTo>
                    <a:pt x="123482" y="626110"/>
                  </a:lnTo>
                  <a:lnTo>
                    <a:pt x="123418" y="627380"/>
                  </a:lnTo>
                  <a:lnTo>
                    <a:pt x="125069" y="627380"/>
                  </a:lnTo>
                  <a:lnTo>
                    <a:pt x="125234" y="628650"/>
                  </a:lnTo>
                  <a:lnTo>
                    <a:pt x="125463" y="628650"/>
                  </a:lnTo>
                  <a:lnTo>
                    <a:pt x="122593" y="632460"/>
                  </a:lnTo>
                  <a:lnTo>
                    <a:pt x="122859" y="632460"/>
                  </a:lnTo>
                  <a:lnTo>
                    <a:pt x="119926" y="636270"/>
                  </a:lnTo>
                  <a:lnTo>
                    <a:pt x="120205" y="636270"/>
                  </a:lnTo>
                  <a:lnTo>
                    <a:pt x="119710" y="637540"/>
                  </a:lnTo>
                  <a:lnTo>
                    <a:pt x="122237" y="637540"/>
                  </a:lnTo>
                  <a:lnTo>
                    <a:pt x="122262" y="638810"/>
                  </a:lnTo>
                  <a:lnTo>
                    <a:pt x="124688" y="635000"/>
                  </a:lnTo>
                  <a:lnTo>
                    <a:pt x="125564" y="636270"/>
                  </a:lnTo>
                  <a:lnTo>
                    <a:pt x="127127" y="635000"/>
                  </a:lnTo>
                  <a:lnTo>
                    <a:pt x="126149" y="635000"/>
                  </a:lnTo>
                  <a:lnTo>
                    <a:pt x="126796" y="633730"/>
                  </a:lnTo>
                  <a:lnTo>
                    <a:pt x="127584" y="633730"/>
                  </a:lnTo>
                  <a:lnTo>
                    <a:pt x="127736" y="635000"/>
                  </a:lnTo>
                  <a:lnTo>
                    <a:pt x="127889" y="635000"/>
                  </a:lnTo>
                  <a:lnTo>
                    <a:pt x="127914" y="633730"/>
                  </a:lnTo>
                  <a:lnTo>
                    <a:pt x="128181" y="633730"/>
                  </a:lnTo>
                  <a:lnTo>
                    <a:pt x="128371" y="632460"/>
                  </a:lnTo>
                  <a:lnTo>
                    <a:pt x="129222" y="632460"/>
                  </a:lnTo>
                  <a:lnTo>
                    <a:pt x="129832" y="632929"/>
                  </a:lnTo>
                  <a:lnTo>
                    <a:pt x="129832" y="632612"/>
                  </a:lnTo>
                  <a:lnTo>
                    <a:pt x="129603" y="632460"/>
                  </a:lnTo>
                  <a:lnTo>
                    <a:pt x="129844" y="632460"/>
                  </a:lnTo>
                  <a:lnTo>
                    <a:pt x="129832" y="632612"/>
                  </a:lnTo>
                  <a:lnTo>
                    <a:pt x="131597" y="633730"/>
                  </a:lnTo>
                  <a:lnTo>
                    <a:pt x="132499" y="634860"/>
                  </a:lnTo>
                  <a:lnTo>
                    <a:pt x="132600" y="633730"/>
                  </a:lnTo>
                  <a:lnTo>
                    <a:pt x="133007" y="633730"/>
                  </a:lnTo>
                  <a:lnTo>
                    <a:pt x="133718" y="635000"/>
                  </a:lnTo>
                  <a:lnTo>
                    <a:pt x="135686" y="635000"/>
                  </a:lnTo>
                  <a:lnTo>
                    <a:pt x="135763" y="636270"/>
                  </a:lnTo>
                  <a:lnTo>
                    <a:pt x="136486" y="636270"/>
                  </a:lnTo>
                  <a:lnTo>
                    <a:pt x="136271" y="637540"/>
                  </a:lnTo>
                  <a:lnTo>
                    <a:pt x="137363" y="637540"/>
                  </a:lnTo>
                  <a:lnTo>
                    <a:pt x="137680" y="636270"/>
                  </a:lnTo>
                  <a:lnTo>
                    <a:pt x="138480" y="637476"/>
                  </a:lnTo>
                  <a:lnTo>
                    <a:pt x="138620" y="636270"/>
                  </a:lnTo>
                  <a:lnTo>
                    <a:pt x="139344" y="636270"/>
                  </a:lnTo>
                  <a:lnTo>
                    <a:pt x="139280" y="637540"/>
                  </a:lnTo>
                  <a:lnTo>
                    <a:pt x="139001" y="637540"/>
                  </a:lnTo>
                  <a:lnTo>
                    <a:pt x="139026" y="638810"/>
                  </a:lnTo>
                  <a:lnTo>
                    <a:pt x="140296" y="638810"/>
                  </a:lnTo>
                  <a:lnTo>
                    <a:pt x="140754" y="637540"/>
                  </a:lnTo>
                  <a:lnTo>
                    <a:pt x="140131" y="637540"/>
                  </a:lnTo>
                  <a:lnTo>
                    <a:pt x="140106" y="636270"/>
                  </a:lnTo>
                  <a:lnTo>
                    <a:pt x="140335" y="636270"/>
                  </a:lnTo>
                  <a:lnTo>
                    <a:pt x="142316" y="639191"/>
                  </a:lnTo>
                  <a:lnTo>
                    <a:pt x="142494" y="638924"/>
                  </a:lnTo>
                  <a:lnTo>
                    <a:pt x="142532" y="638733"/>
                  </a:lnTo>
                  <a:lnTo>
                    <a:pt x="143116" y="637540"/>
                  </a:lnTo>
                  <a:lnTo>
                    <a:pt x="143827" y="637540"/>
                  </a:lnTo>
                  <a:lnTo>
                    <a:pt x="143484" y="638810"/>
                  </a:lnTo>
                  <a:lnTo>
                    <a:pt x="143129" y="638810"/>
                  </a:lnTo>
                  <a:lnTo>
                    <a:pt x="143243" y="639419"/>
                  </a:lnTo>
                  <a:lnTo>
                    <a:pt x="143332" y="639546"/>
                  </a:lnTo>
                  <a:lnTo>
                    <a:pt x="143675" y="639876"/>
                  </a:lnTo>
                  <a:lnTo>
                    <a:pt x="145161" y="638810"/>
                  </a:lnTo>
                  <a:lnTo>
                    <a:pt x="147497" y="638810"/>
                  </a:lnTo>
                  <a:lnTo>
                    <a:pt x="147739" y="637540"/>
                  </a:lnTo>
                  <a:lnTo>
                    <a:pt x="147878" y="637540"/>
                  </a:lnTo>
                  <a:lnTo>
                    <a:pt x="147599" y="638810"/>
                  </a:lnTo>
                  <a:lnTo>
                    <a:pt x="148869" y="638810"/>
                  </a:lnTo>
                  <a:lnTo>
                    <a:pt x="149733" y="637540"/>
                  </a:lnTo>
                  <a:lnTo>
                    <a:pt x="152196" y="637540"/>
                  </a:lnTo>
                  <a:lnTo>
                    <a:pt x="152146" y="638733"/>
                  </a:lnTo>
                  <a:lnTo>
                    <a:pt x="152781" y="637540"/>
                  </a:lnTo>
                  <a:lnTo>
                    <a:pt x="153162" y="637540"/>
                  </a:lnTo>
                  <a:lnTo>
                    <a:pt x="152603" y="638810"/>
                  </a:lnTo>
                  <a:lnTo>
                    <a:pt x="153022" y="639419"/>
                  </a:lnTo>
                  <a:lnTo>
                    <a:pt x="153225" y="638810"/>
                  </a:lnTo>
                  <a:lnTo>
                    <a:pt x="155562" y="638810"/>
                  </a:lnTo>
                  <a:lnTo>
                    <a:pt x="155270" y="637540"/>
                  </a:lnTo>
                  <a:lnTo>
                    <a:pt x="154774" y="637540"/>
                  </a:lnTo>
                  <a:lnTo>
                    <a:pt x="155638" y="636270"/>
                  </a:lnTo>
                  <a:lnTo>
                    <a:pt x="155905" y="636270"/>
                  </a:lnTo>
                  <a:lnTo>
                    <a:pt x="155714" y="637540"/>
                  </a:lnTo>
                  <a:lnTo>
                    <a:pt x="157683" y="636270"/>
                  </a:lnTo>
                  <a:lnTo>
                    <a:pt x="159550" y="636270"/>
                  </a:lnTo>
                  <a:lnTo>
                    <a:pt x="161467" y="635000"/>
                  </a:lnTo>
                  <a:lnTo>
                    <a:pt x="161861" y="636270"/>
                  </a:lnTo>
                  <a:lnTo>
                    <a:pt x="163283" y="636270"/>
                  </a:lnTo>
                  <a:lnTo>
                    <a:pt x="162928" y="635000"/>
                  </a:lnTo>
                  <a:lnTo>
                    <a:pt x="163868" y="635000"/>
                  </a:lnTo>
                  <a:lnTo>
                    <a:pt x="165176" y="633730"/>
                  </a:lnTo>
                  <a:lnTo>
                    <a:pt x="166979" y="633730"/>
                  </a:lnTo>
                  <a:lnTo>
                    <a:pt x="167881" y="635000"/>
                  </a:lnTo>
                  <a:lnTo>
                    <a:pt x="168186" y="633730"/>
                  </a:lnTo>
                  <a:lnTo>
                    <a:pt x="167665" y="632460"/>
                  </a:lnTo>
                  <a:lnTo>
                    <a:pt x="169341" y="632460"/>
                  </a:lnTo>
                  <a:lnTo>
                    <a:pt x="170180" y="631190"/>
                  </a:lnTo>
                  <a:lnTo>
                    <a:pt x="171107" y="631190"/>
                  </a:lnTo>
                  <a:lnTo>
                    <a:pt x="178777" y="624840"/>
                  </a:lnTo>
                  <a:lnTo>
                    <a:pt x="185585" y="619760"/>
                  </a:lnTo>
                  <a:lnTo>
                    <a:pt x="191376" y="613410"/>
                  </a:lnTo>
                  <a:lnTo>
                    <a:pt x="195948" y="607060"/>
                  </a:lnTo>
                  <a:lnTo>
                    <a:pt x="203212" y="595630"/>
                  </a:lnTo>
                  <a:lnTo>
                    <a:pt x="204025" y="594360"/>
                  </a:lnTo>
                  <a:lnTo>
                    <a:pt x="213004" y="582930"/>
                  </a:lnTo>
                  <a:lnTo>
                    <a:pt x="222656" y="576580"/>
                  </a:lnTo>
                  <a:lnTo>
                    <a:pt x="232752" y="577850"/>
                  </a:lnTo>
                  <a:lnTo>
                    <a:pt x="241325" y="582930"/>
                  </a:lnTo>
                  <a:lnTo>
                    <a:pt x="252450" y="590550"/>
                  </a:lnTo>
                  <a:lnTo>
                    <a:pt x="264337" y="598170"/>
                  </a:lnTo>
                  <a:lnTo>
                    <a:pt x="275209" y="604520"/>
                  </a:lnTo>
                  <a:lnTo>
                    <a:pt x="276898" y="605790"/>
                  </a:lnTo>
                  <a:lnTo>
                    <a:pt x="278701" y="605790"/>
                  </a:lnTo>
                  <a:lnTo>
                    <a:pt x="280555" y="607060"/>
                  </a:lnTo>
                  <a:lnTo>
                    <a:pt x="286499" y="607060"/>
                  </a:lnTo>
                  <a:lnTo>
                    <a:pt x="291947" y="605790"/>
                  </a:lnTo>
                  <a:lnTo>
                    <a:pt x="298602" y="596900"/>
                  </a:lnTo>
                  <a:lnTo>
                    <a:pt x="299275" y="591820"/>
                  </a:lnTo>
                  <a:close/>
                </a:path>
                <a:path w="1551939" h="1004569">
                  <a:moveTo>
                    <a:pt x="302590" y="129540"/>
                  </a:moveTo>
                  <a:lnTo>
                    <a:pt x="302577" y="129781"/>
                  </a:lnTo>
                  <a:lnTo>
                    <a:pt x="302590" y="129540"/>
                  </a:lnTo>
                  <a:close/>
                </a:path>
                <a:path w="1551939" h="1004569">
                  <a:moveTo>
                    <a:pt x="302945" y="129540"/>
                  </a:moveTo>
                  <a:lnTo>
                    <a:pt x="302806" y="129070"/>
                  </a:lnTo>
                  <a:lnTo>
                    <a:pt x="302628" y="129540"/>
                  </a:lnTo>
                  <a:lnTo>
                    <a:pt x="302590" y="129819"/>
                  </a:lnTo>
                  <a:lnTo>
                    <a:pt x="302793" y="130479"/>
                  </a:lnTo>
                  <a:lnTo>
                    <a:pt x="302920" y="130238"/>
                  </a:lnTo>
                  <a:lnTo>
                    <a:pt x="302945" y="129540"/>
                  </a:lnTo>
                  <a:close/>
                </a:path>
                <a:path w="1551939" h="1004569">
                  <a:moveTo>
                    <a:pt x="302996" y="128549"/>
                  </a:moveTo>
                  <a:lnTo>
                    <a:pt x="302577" y="128270"/>
                  </a:lnTo>
                  <a:lnTo>
                    <a:pt x="302806" y="129070"/>
                  </a:lnTo>
                  <a:lnTo>
                    <a:pt x="302996" y="128549"/>
                  </a:lnTo>
                  <a:close/>
                </a:path>
                <a:path w="1551939" h="1004569">
                  <a:moveTo>
                    <a:pt x="303796" y="128270"/>
                  </a:moveTo>
                  <a:lnTo>
                    <a:pt x="303110" y="128270"/>
                  </a:lnTo>
                  <a:lnTo>
                    <a:pt x="302996" y="128549"/>
                  </a:lnTo>
                  <a:lnTo>
                    <a:pt x="303707" y="129006"/>
                  </a:lnTo>
                  <a:lnTo>
                    <a:pt x="303796" y="128270"/>
                  </a:lnTo>
                  <a:close/>
                </a:path>
                <a:path w="1551939" h="1004569">
                  <a:moveTo>
                    <a:pt x="306946" y="118694"/>
                  </a:moveTo>
                  <a:lnTo>
                    <a:pt x="306806" y="118110"/>
                  </a:lnTo>
                  <a:lnTo>
                    <a:pt x="306527" y="119303"/>
                  </a:lnTo>
                  <a:lnTo>
                    <a:pt x="306946" y="118694"/>
                  </a:lnTo>
                  <a:close/>
                </a:path>
                <a:path w="1551939" h="1004569">
                  <a:moveTo>
                    <a:pt x="307517" y="124460"/>
                  </a:moveTo>
                  <a:lnTo>
                    <a:pt x="307187" y="123647"/>
                  </a:lnTo>
                  <a:lnTo>
                    <a:pt x="307378" y="124460"/>
                  </a:lnTo>
                  <a:lnTo>
                    <a:pt x="307517" y="124460"/>
                  </a:lnTo>
                  <a:close/>
                </a:path>
                <a:path w="1551939" h="1004569">
                  <a:moveTo>
                    <a:pt x="308127" y="105410"/>
                  </a:moveTo>
                  <a:lnTo>
                    <a:pt x="305727" y="104140"/>
                  </a:lnTo>
                  <a:lnTo>
                    <a:pt x="305866" y="104140"/>
                  </a:lnTo>
                  <a:lnTo>
                    <a:pt x="301675" y="100330"/>
                  </a:lnTo>
                  <a:lnTo>
                    <a:pt x="301536" y="101600"/>
                  </a:lnTo>
                  <a:lnTo>
                    <a:pt x="307975" y="105918"/>
                  </a:lnTo>
                  <a:lnTo>
                    <a:pt x="308127" y="105410"/>
                  </a:lnTo>
                  <a:close/>
                </a:path>
                <a:path w="1551939" h="1004569">
                  <a:moveTo>
                    <a:pt x="309067" y="117640"/>
                  </a:moveTo>
                  <a:lnTo>
                    <a:pt x="308978" y="116840"/>
                  </a:lnTo>
                  <a:lnTo>
                    <a:pt x="308927" y="116967"/>
                  </a:lnTo>
                  <a:lnTo>
                    <a:pt x="309067" y="117640"/>
                  </a:lnTo>
                  <a:close/>
                </a:path>
                <a:path w="1551939" h="1004569">
                  <a:moveTo>
                    <a:pt x="309232" y="118389"/>
                  </a:moveTo>
                  <a:lnTo>
                    <a:pt x="309067" y="117640"/>
                  </a:lnTo>
                  <a:lnTo>
                    <a:pt x="309105" y="117957"/>
                  </a:lnTo>
                  <a:lnTo>
                    <a:pt x="309232" y="118389"/>
                  </a:lnTo>
                  <a:close/>
                </a:path>
                <a:path w="1551939" h="1004569">
                  <a:moveTo>
                    <a:pt x="310718" y="113030"/>
                  </a:moveTo>
                  <a:lnTo>
                    <a:pt x="310210" y="113030"/>
                  </a:lnTo>
                  <a:lnTo>
                    <a:pt x="310426" y="114300"/>
                  </a:lnTo>
                  <a:lnTo>
                    <a:pt x="310718" y="113030"/>
                  </a:lnTo>
                  <a:close/>
                </a:path>
                <a:path w="1551939" h="1004569">
                  <a:moveTo>
                    <a:pt x="311010" y="107950"/>
                  </a:moveTo>
                  <a:lnTo>
                    <a:pt x="309333" y="106680"/>
                  </a:lnTo>
                  <a:lnTo>
                    <a:pt x="309333" y="106819"/>
                  </a:lnTo>
                  <a:lnTo>
                    <a:pt x="309460" y="106921"/>
                  </a:lnTo>
                  <a:lnTo>
                    <a:pt x="311010" y="107950"/>
                  </a:lnTo>
                  <a:close/>
                </a:path>
                <a:path w="1551939" h="1004569">
                  <a:moveTo>
                    <a:pt x="312686" y="109626"/>
                  </a:moveTo>
                  <a:lnTo>
                    <a:pt x="312610" y="109499"/>
                  </a:lnTo>
                  <a:lnTo>
                    <a:pt x="310718" y="107950"/>
                  </a:lnTo>
                  <a:lnTo>
                    <a:pt x="309460" y="106921"/>
                  </a:lnTo>
                  <a:lnTo>
                    <a:pt x="309308" y="106819"/>
                  </a:lnTo>
                  <a:lnTo>
                    <a:pt x="309067" y="107950"/>
                  </a:lnTo>
                  <a:lnTo>
                    <a:pt x="309041" y="106629"/>
                  </a:lnTo>
                  <a:lnTo>
                    <a:pt x="307975" y="105918"/>
                  </a:lnTo>
                  <a:lnTo>
                    <a:pt x="307378" y="107950"/>
                  </a:lnTo>
                  <a:lnTo>
                    <a:pt x="308673" y="109220"/>
                  </a:lnTo>
                  <a:lnTo>
                    <a:pt x="309829" y="110490"/>
                  </a:lnTo>
                  <a:lnTo>
                    <a:pt x="307949" y="109220"/>
                  </a:lnTo>
                  <a:lnTo>
                    <a:pt x="307759" y="110490"/>
                  </a:lnTo>
                  <a:lnTo>
                    <a:pt x="307251" y="110490"/>
                  </a:lnTo>
                  <a:lnTo>
                    <a:pt x="307987" y="111696"/>
                  </a:lnTo>
                  <a:lnTo>
                    <a:pt x="307936" y="112052"/>
                  </a:lnTo>
                  <a:lnTo>
                    <a:pt x="307594" y="113030"/>
                  </a:lnTo>
                  <a:lnTo>
                    <a:pt x="308190" y="111760"/>
                  </a:lnTo>
                  <a:lnTo>
                    <a:pt x="309105" y="113030"/>
                  </a:lnTo>
                  <a:lnTo>
                    <a:pt x="307594" y="113030"/>
                  </a:lnTo>
                  <a:lnTo>
                    <a:pt x="306743" y="111760"/>
                  </a:lnTo>
                  <a:lnTo>
                    <a:pt x="305866" y="113030"/>
                  </a:lnTo>
                  <a:lnTo>
                    <a:pt x="306920" y="113030"/>
                  </a:lnTo>
                  <a:lnTo>
                    <a:pt x="306514" y="114300"/>
                  </a:lnTo>
                  <a:lnTo>
                    <a:pt x="305993" y="114300"/>
                  </a:lnTo>
                  <a:lnTo>
                    <a:pt x="305435" y="113030"/>
                  </a:lnTo>
                  <a:lnTo>
                    <a:pt x="303733" y="113030"/>
                  </a:lnTo>
                  <a:lnTo>
                    <a:pt x="303745" y="114300"/>
                  </a:lnTo>
                  <a:lnTo>
                    <a:pt x="303961" y="114300"/>
                  </a:lnTo>
                  <a:lnTo>
                    <a:pt x="304152" y="115570"/>
                  </a:lnTo>
                  <a:lnTo>
                    <a:pt x="303453" y="115570"/>
                  </a:lnTo>
                  <a:lnTo>
                    <a:pt x="303898" y="116840"/>
                  </a:lnTo>
                  <a:lnTo>
                    <a:pt x="304266" y="116840"/>
                  </a:lnTo>
                  <a:lnTo>
                    <a:pt x="304622" y="115570"/>
                  </a:lnTo>
                  <a:lnTo>
                    <a:pt x="305079" y="116840"/>
                  </a:lnTo>
                  <a:lnTo>
                    <a:pt x="305968" y="116840"/>
                  </a:lnTo>
                  <a:lnTo>
                    <a:pt x="311124" y="111760"/>
                  </a:lnTo>
                  <a:lnTo>
                    <a:pt x="310781" y="111760"/>
                  </a:lnTo>
                  <a:lnTo>
                    <a:pt x="311378" y="110490"/>
                  </a:lnTo>
                  <a:lnTo>
                    <a:pt x="310603" y="110490"/>
                  </a:lnTo>
                  <a:lnTo>
                    <a:pt x="310997" y="109220"/>
                  </a:lnTo>
                  <a:lnTo>
                    <a:pt x="311162" y="109220"/>
                  </a:lnTo>
                  <a:lnTo>
                    <a:pt x="311442" y="110490"/>
                  </a:lnTo>
                  <a:lnTo>
                    <a:pt x="311581" y="110490"/>
                  </a:lnTo>
                  <a:lnTo>
                    <a:pt x="311124" y="111760"/>
                  </a:lnTo>
                  <a:lnTo>
                    <a:pt x="311861" y="111760"/>
                  </a:lnTo>
                  <a:lnTo>
                    <a:pt x="311759" y="110490"/>
                  </a:lnTo>
                  <a:lnTo>
                    <a:pt x="312686" y="109626"/>
                  </a:lnTo>
                  <a:close/>
                </a:path>
                <a:path w="1551939" h="1004569">
                  <a:moveTo>
                    <a:pt x="315379" y="112763"/>
                  </a:moveTo>
                  <a:lnTo>
                    <a:pt x="315277" y="113030"/>
                  </a:lnTo>
                  <a:lnTo>
                    <a:pt x="315379" y="112763"/>
                  </a:lnTo>
                  <a:close/>
                </a:path>
                <a:path w="1551939" h="1004569">
                  <a:moveTo>
                    <a:pt x="315849" y="112115"/>
                  </a:moveTo>
                  <a:lnTo>
                    <a:pt x="315734" y="111760"/>
                  </a:lnTo>
                  <a:lnTo>
                    <a:pt x="315379" y="112763"/>
                  </a:lnTo>
                  <a:lnTo>
                    <a:pt x="315849" y="112115"/>
                  </a:lnTo>
                  <a:close/>
                </a:path>
                <a:path w="1551939" h="1004569">
                  <a:moveTo>
                    <a:pt x="315887" y="107022"/>
                  </a:moveTo>
                  <a:lnTo>
                    <a:pt x="315722" y="106680"/>
                  </a:lnTo>
                  <a:lnTo>
                    <a:pt x="312813" y="109499"/>
                  </a:lnTo>
                  <a:lnTo>
                    <a:pt x="312762" y="109626"/>
                  </a:lnTo>
                  <a:lnTo>
                    <a:pt x="313347" y="110121"/>
                  </a:lnTo>
                  <a:lnTo>
                    <a:pt x="313512" y="109816"/>
                  </a:lnTo>
                  <a:lnTo>
                    <a:pt x="313423" y="109347"/>
                  </a:lnTo>
                  <a:lnTo>
                    <a:pt x="313334" y="109220"/>
                  </a:lnTo>
                  <a:lnTo>
                    <a:pt x="313575" y="109220"/>
                  </a:lnTo>
                  <a:lnTo>
                    <a:pt x="313753" y="109347"/>
                  </a:lnTo>
                  <a:lnTo>
                    <a:pt x="313829" y="109220"/>
                  </a:lnTo>
                  <a:lnTo>
                    <a:pt x="313778" y="109372"/>
                  </a:lnTo>
                  <a:lnTo>
                    <a:pt x="313982" y="109499"/>
                  </a:lnTo>
                  <a:lnTo>
                    <a:pt x="314198" y="109220"/>
                  </a:lnTo>
                  <a:lnTo>
                    <a:pt x="315887" y="107022"/>
                  </a:lnTo>
                  <a:close/>
                </a:path>
                <a:path w="1551939" h="1004569">
                  <a:moveTo>
                    <a:pt x="316153" y="112420"/>
                  </a:moveTo>
                  <a:lnTo>
                    <a:pt x="316115" y="111760"/>
                  </a:lnTo>
                  <a:lnTo>
                    <a:pt x="315912" y="112026"/>
                  </a:lnTo>
                  <a:lnTo>
                    <a:pt x="316153" y="112420"/>
                  </a:lnTo>
                  <a:close/>
                </a:path>
                <a:path w="1551939" h="1004569">
                  <a:moveTo>
                    <a:pt x="316382" y="113030"/>
                  </a:moveTo>
                  <a:lnTo>
                    <a:pt x="316293" y="112649"/>
                  </a:lnTo>
                  <a:lnTo>
                    <a:pt x="316153" y="112420"/>
                  </a:lnTo>
                  <a:lnTo>
                    <a:pt x="315696" y="113030"/>
                  </a:lnTo>
                  <a:lnTo>
                    <a:pt x="316382" y="113030"/>
                  </a:lnTo>
                  <a:close/>
                </a:path>
                <a:path w="1551939" h="1004569">
                  <a:moveTo>
                    <a:pt x="317144" y="111696"/>
                  </a:moveTo>
                  <a:lnTo>
                    <a:pt x="315874" y="110490"/>
                  </a:lnTo>
                  <a:lnTo>
                    <a:pt x="315442" y="110490"/>
                  </a:lnTo>
                  <a:lnTo>
                    <a:pt x="313982" y="109499"/>
                  </a:lnTo>
                  <a:lnTo>
                    <a:pt x="313740" y="109816"/>
                  </a:lnTo>
                  <a:lnTo>
                    <a:pt x="314210" y="110490"/>
                  </a:lnTo>
                  <a:lnTo>
                    <a:pt x="317144" y="111696"/>
                  </a:lnTo>
                  <a:close/>
                </a:path>
                <a:path w="1551939" h="1004569">
                  <a:moveTo>
                    <a:pt x="317220" y="111760"/>
                  </a:moveTo>
                  <a:close/>
                </a:path>
                <a:path w="1551939" h="1004569">
                  <a:moveTo>
                    <a:pt x="317296" y="107950"/>
                  </a:moveTo>
                  <a:lnTo>
                    <a:pt x="316242" y="106680"/>
                  </a:lnTo>
                  <a:lnTo>
                    <a:pt x="315887" y="107022"/>
                  </a:lnTo>
                  <a:lnTo>
                    <a:pt x="316369" y="107950"/>
                  </a:lnTo>
                  <a:lnTo>
                    <a:pt x="317296" y="107950"/>
                  </a:lnTo>
                  <a:close/>
                </a:path>
                <a:path w="1551939" h="1004569">
                  <a:moveTo>
                    <a:pt x="317512" y="111760"/>
                  </a:moveTo>
                  <a:lnTo>
                    <a:pt x="317449" y="110947"/>
                  </a:lnTo>
                  <a:lnTo>
                    <a:pt x="317182" y="111696"/>
                  </a:lnTo>
                  <a:lnTo>
                    <a:pt x="317309" y="111760"/>
                  </a:lnTo>
                  <a:lnTo>
                    <a:pt x="317500" y="112026"/>
                  </a:lnTo>
                  <a:lnTo>
                    <a:pt x="317512" y="111760"/>
                  </a:lnTo>
                  <a:close/>
                </a:path>
                <a:path w="1551939" h="1004569">
                  <a:moveTo>
                    <a:pt x="317614" y="110490"/>
                  </a:moveTo>
                  <a:lnTo>
                    <a:pt x="317474" y="110490"/>
                  </a:lnTo>
                  <a:lnTo>
                    <a:pt x="317449" y="110947"/>
                  </a:lnTo>
                  <a:lnTo>
                    <a:pt x="317614" y="110490"/>
                  </a:lnTo>
                  <a:close/>
                </a:path>
                <a:path w="1551939" h="1004569">
                  <a:moveTo>
                    <a:pt x="317792" y="111848"/>
                  </a:moveTo>
                  <a:lnTo>
                    <a:pt x="317639" y="111772"/>
                  </a:lnTo>
                  <a:lnTo>
                    <a:pt x="317588" y="112115"/>
                  </a:lnTo>
                  <a:lnTo>
                    <a:pt x="317792" y="111848"/>
                  </a:lnTo>
                  <a:close/>
                </a:path>
                <a:path w="1551939" h="1004569">
                  <a:moveTo>
                    <a:pt x="318617" y="112293"/>
                  </a:moveTo>
                  <a:lnTo>
                    <a:pt x="318274" y="111760"/>
                  </a:lnTo>
                  <a:lnTo>
                    <a:pt x="317868" y="111760"/>
                  </a:lnTo>
                  <a:lnTo>
                    <a:pt x="318617" y="112293"/>
                  </a:lnTo>
                  <a:close/>
                </a:path>
                <a:path w="1551939" h="1004569">
                  <a:moveTo>
                    <a:pt x="318655" y="106680"/>
                  </a:moveTo>
                  <a:close/>
                </a:path>
                <a:path w="1551939" h="1004569">
                  <a:moveTo>
                    <a:pt x="318871" y="104140"/>
                  </a:moveTo>
                  <a:lnTo>
                    <a:pt x="316725" y="102870"/>
                  </a:lnTo>
                  <a:lnTo>
                    <a:pt x="315226" y="105410"/>
                  </a:lnTo>
                  <a:lnTo>
                    <a:pt x="316242" y="106680"/>
                  </a:lnTo>
                  <a:lnTo>
                    <a:pt x="316433" y="106680"/>
                  </a:lnTo>
                  <a:lnTo>
                    <a:pt x="316407" y="105410"/>
                  </a:lnTo>
                  <a:lnTo>
                    <a:pt x="317906" y="105410"/>
                  </a:lnTo>
                  <a:lnTo>
                    <a:pt x="317157" y="104140"/>
                  </a:lnTo>
                  <a:lnTo>
                    <a:pt x="318871" y="104140"/>
                  </a:lnTo>
                  <a:close/>
                </a:path>
                <a:path w="1551939" h="1004569">
                  <a:moveTo>
                    <a:pt x="319125" y="105410"/>
                  </a:moveTo>
                  <a:lnTo>
                    <a:pt x="317906" y="105410"/>
                  </a:lnTo>
                  <a:lnTo>
                    <a:pt x="318617" y="106629"/>
                  </a:lnTo>
                  <a:lnTo>
                    <a:pt x="319125" y="105410"/>
                  </a:lnTo>
                  <a:close/>
                </a:path>
                <a:path w="1551939" h="1004569">
                  <a:moveTo>
                    <a:pt x="319341" y="406400"/>
                  </a:moveTo>
                  <a:lnTo>
                    <a:pt x="72313" y="406400"/>
                  </a:lnTo>
                  <a:lnTo>
                    <a:pt x="71107" y="406400"/>
                  </a:lnTo>
                  <a:lnTo>
                    <a:pt x="73406" y="408940"/>
                  </a:lnTo>
                  <a:lnTo>
                    <a:pt x="73926" y="408940"/>
                  </a:lnTo>
                  <a:lnTo>
                    <a:pt x="74066" y="410210"/>
                  </a:lnTo>
                  <a:lnTo>
                    <a:pt x="77685" y="412750"/>
                  </a:lnTo>
                  <a:lnTo>
                    <a:pt x="77279" y="414020"/>
                  </a:lnTo>
                  <a:lnTo>
                    <a:pt x="77292" y="412750"/>
                  </a:lnTo>
                  <a:lnTo>
                    <a:pt x="75336" y="411480"/>
                  </a:lnTo>
                  <a:lnTo>
                    <a:pt x="73393" y="410210"/>
                  </a:lnTo>
                  <a:lnTo>
                    <a:pt x="72872" y="410210"/>
                  </a:lnTo>
                  <a:lnTo>
                    <a:pt x="69303" y="408940"/>
                  </a:lnTo>
                  <a:lnTo>
                    <a:pt x="68783" y="407670"/>
                  </a:lnTo>
                  <a:lnTo>
                    <a:pt x="69011" y="408940"/>
                  </a:lnTo>
                  <a:lnTo>
                    <a:pt x="71983" y="412750"/>
                  </a:lnTo>
                  <a:lnTo>
                    <a:pt x="73152" y="412750"/>
                  </a:lnTo>
                  <a:lnTo>
                    <a:pt x="73177" y="411480"/>
                  </a:lnTo>
                  <a:lnTo>
                    <a:pt x="76504" y="414020"/>
                  </a:lnTo>
                  <a:lnTo>
                    <a:pt x="76733" y="414020"/>
                  </a:lnTo>
                  <a:lnTo>
                    <a:pt x="75971" y="415290"/>
                  </a:lnTo>
                  <a:lnTo>
                    <a:pt x="75679" y="415290"/>
                  </a:lnTo>
                  <a:lnTo>
                    <a:pt x="71958" y="412750"/>
                  </a:lnTo>
                  <a:lnTo>
                    <a:pt x="71742" y="412750"/>
                  </a:lnTo>
                  <a:lnTo>
                    <a:pt x="70015" y="411480"/>
                  </a:lnTo>
                  <a:lnTo>
                    <a:pt x="69583" y="411480"/>
                  </a:lnTo>
                  <a:lnTo>
                    <a:pt x="71297" y="412750"/>
                  </a:lnTo>
                  <a:lnTo>
                    <a:pt x="71488" y="412750"/>
                  </a:lnTo>
                  <a:lnTo>
                    <a:pt x="75272" y="415290"/>
                  </a:lnTo>
                  <a:lnTo>
                    <a:pt x="73837" y="415582"/>
                  </a:lnTo>
                  <a:lnTo>
                    <a:pt x="74739" y="416560"/>
                  </a:lnTo>
                  <a:lnTo>
                    <a:pt x="75057" y="416560"/>
                  </a:lnTo>
                  <a:lnTo>
                    <a:pt x="71678" y="420319"/>
                  </a:lnTo>
                  <a:lnTo>
                    <a:pt x="69354" y="422910"/>
                  </a:lnTo>
                  <a:lnTo>
                    <a:pt x="67945" y="425450"/>
                  </a:lnTo>
                  <a:lnTo>
                    <a:pt x="63944" y="421640"/>
                  </a:lnTo>
                  <a:lnTo>
                    <a:pt x="62611" y="420370"/>
                  </a:lnTo>
                  <a:lnTo>
                    <a:pt x="64516" y="420370"/>
                  </a:lnTo>
                  <a:lnTo>
                    <a:pt x="62103" y="419100"/>
                  </a:lnTo>
                  <a:lnTo>
                    <a:pt x="60960" y="419100"/>
                  </a:lnTo>
                  <a:lnTo>
                    <a:pt x="61036" y="417830"/>
                  </a:lnTo>
                  <a:lnTo>
                    <a:pt x="60210" y="417830"/>
                  </a:lnTo>
                  <a:lnTo>
                    <a:pt x="60045" y="416687"/>
                  </a:lnTo>
                  <a:lnTo>
                    <a:pt x="59880" y="417677"/>
                  </a:lnTo>
                  <a:lnTo>
                    <a:pt x="59880" y="434340"/>
                  </a:lnTo>
                  <a:lnTo>
                    <a:pt x="59753" y="435610"/>
                  </a:lnTo>
                  <a:lnTo>
                    <a:pt x="56032" y="433070"/>
                  </a:lnTo>
                  <a:lnTo>
                    <a:pt x="52311" y="430530"/>
                  </a:lnTo>
                  <a:lnTo>
                    <a:pt x="54546" y="431660"/>
                  </a:lnTo>
                  <a:lnTo>
                    <a:pt x="54927" y="430606"/>
                  </a:lnTo>
                  <a:lnTo>
                    <a:pt x="54927" y="431114"/>
                  </a:lnTo>
                  <a:lnTo>
                    <a:pt x="54838" y="431800"/>
                  </a:lnTo>
                  <a:lnTo>
                    <a:pt x="54546" y="431660"/>
                  </a:lnTo>
                  <a:lnTo>
                    <a:pt x="54495" y="431800"/>
                  </a:lnTo>
                  <a:lnTo>
                    <a:pt x="59880" y="434340"/>
                  </a:lnTo>
                  <a:lnTo>
                    <a:pt x="59880" y="417677"/>
                  </a:lnTo>
                  <a:lnTo>
                    <a:pt x="59855" y="417830"/>
                  </a:lnTo>
                  <a:lnTo>
                    <a:pt x="59182" y="416560"/>
                  </a:lnTo>
                  <a:lnTo>
                    <a:pt x="58267" y="416560"/>
                  </a:lnTo>
                  <a:lnTo>
                    <a:pt x="57924" y="417830"/>
                  </a:lnTo>
                  <a:lnTo>
                    <a:pt x="58521" y="417830"/>
                  </a:lnTo>
                  <a:lnTo>
                    <a:pt x="59067" y="419100"/>
                  </a:lnTo>
                  <a:lnTo>
                    <a:pt x="59702" y="420370"/>
                  </a:lnTo>
                  <a:lnTo>
                    <a:pt x="57124" y="420370"/>
                  </a:lnTo>
                  <a:lnTo>
                    <a:pt x="56819" y="419100"/>
                  </a:lnTo>
                  <a:lnTo>
                    <a:pt x="56184" y="419100"/>
                  </a:lnTo>
                  <a:lnTo>
                    <a:pt x="56273" y="420370"/>
                  </a:lnTo>
                  <a:lnTo>
                    <a:pt x="56095" y="420370"/>
                  </a:lnTo>
                  <a:lnTo>
                    <a:pt x="56184" y="419100"/>
                  </a:lnTo>
                  <a:lnTo>
                    <a:pt x="54178" y="419100"/>
                  </a:lnTo>
                  <a:lnTo>
                    <a:pt x="54800" y="420370"/>
                  </a:lnTo>
                  <a:lnTo>
                    <a:pt x="53746" y="421640"/>
                  </a:lnTo>
                  <a:lnTo>
                    <a:pt x="54127" y="421640"/>
                  </a:lnTo>
                  <a:lnTo>
                    <a:pt x="54152" y="422910"/>
                  </a:lnTo>
                  <a:lnTo>
                    <a:pt x="53797" y="422910"/>
                  </a:lnTo>
                  <a:lnTo>
                    <a:pt x="53949" y="423151"/>
                  </a:lnTo>
                  <a:lnTo>
                    <a:pt x="54279" y="422910"/>
                  </a:lnTo>
                  <a:lnTo>
                    <a:pt x="54775" y="423291"/>
                  </a:lnTo>
                  <a:lnTo>
                    <a:pt x="55308" y="420370"/>
                  </a:lnTo>
                  <a:lnTo>
                    <a:pt x="55727" y="422808"/>
                  </a:lnTo>
                  <a:lnTo>
                    <a:pt x="58458" y="421640"/>
                  </a:lnTo>
                  <a:lnTo>
                    <a:pt x="58407" y="422910"/>
                  </a:lnTo>
                  <a:lnTo>
                    <a:pt x="55867" y="422910"/>
                  </a:lnTo>
                  <a:lnTo>
                    <a:pt x="55968" y="424180"/>
                  </a:lnTo>
                  <a:lnTo>
                    <a:pt x="56121" y="426720"/>
                  </a:lnTo>
                  <a:lnTo>
                    <a:pt x="53949" y="425640"/>
                  </a:lnTo>
                  <a:lnTo>
                    <a:pt x="54241" y="427990"/>
                  </a:lnTo>
                  <a:lnTo>
                    <a:pt x="54076" y="427990"/>
                  </a:lnTo>
                  <a:lnTo>
                    <a:pt x="52412" y="426720"/>
                  </a:lnTo>
                  <a:lnTo>
                    <a:pt x="52654" y="427990"/>
                  </a:lnTo>
                  <a:lnTo>
                    <a:pt x="52031" y="427990"/>
                  </a:lnTo>
                  <a:lnTo>
                    <a:pt x="52158" y="426720"/>
                  </a:lnTo>
                  <a:lnTo>
                    <a:pt x="51701" y="427990"/>
                  </a:lnTo>
                  <a:lnTo>
                    <a:pt x="51346" y="427990"/>
                  </a:lnTo>
                  <a:lnTo>
                    <a:pt x="51219" y="427443"/>
                  </a:lnTo>
                  <a:lnTo>
                    <a:pt x="51257" y="427990"/>
                  </a:lnTo>
                  <a:lnTo>
                    <a:pt x="52425" y="428802"/>
                  </a:lnTo>
                  <a:lnTo>
                    <a:pt x="52781" y="427990"/>
                  </a:lnTo>
                  <a:lnTo>
                    <a:pt x="52654" y="428967"/>
                  </a:lnTo>
                  <a:lnTo>
                    <a:pt x="54914" y="430504"/>
                  </a:lnTo>
                  <a:lnTo>
                    <a:pt x="52628" y="429260"/>
                  </a:lnTo>
                  <a:lnTo>
                    <a:pt x="52654" y="428967"/>
                  </a:lnTo>
                  <a:lnTo>
                    <a:pt x="52425" y="428802"/>
                  </a:lnTo>
                  <a:lnTo>
                    <a:pt x="52235" y="429260"/>
                  </a:lnTo>
                  <a:lnTo>
                    <a:pt x="51549" y="429260"/>
                  </a:lnTo>
                  <a:lnTo>
                    <a:pt x="51917" y="430530"/>
                  </a:lnTo>
                  <a:lnTo>
                    <a:pt x="51028" y="430530"/>
                  </a:lnTo>
                  <a:lnTo>
                    <a:pt x="51257" y="429260"/>
                  </a:lnTo>
                  <a:lnTo>
                    <a:pt x="50698" y="429260"/>
                  </a:lnTo>
                  <a:lnTo>
                    <a:pt x="50698" y="431800"/>
                  </a:lnTo>
                  <a:lnTo>
                    <a:pt x="49161" y="433070"/>
                  </a:lnTo>
                  <a:lnTo>
                    <a:pt x="48920" y="433070"/>
                  </a:lnTo>
                  <a:lnTo>
                    <a:pt x="49415" y="431800"/>
                  </a:lnTo>
                  <a:lnTo>
                    <a:pt x="50698" y="431800"/>
                  </a:lnTo>
                  <a:lnTo>
                    <a:pt x="50698" y="429260"/>
                  </a:lnTo>
                  <a:lnTo>
                    <a:pt x="50165" y="429260"/>
                  </a:lnTo>
                  <a:lnTo>
                    <a:pt x="49796" y="427990"/>
                  </a:lnTo>
                  <a:lnTo>
                    <a:pt x="49517" y="427990"/>
                  </a:lnTo>
                  <a:lnTo>
                    <a:pt x="48691" y="429260"/>
                  </a:lnTo>
                  <a:lnTo>
                    <a:pt x="47498" y="430110"/>
                  </a:lnTo>
                  <a:lnTo>
                    <a:pt x="47675" y="430530"/>
                  </a:lnTo>
                  <a:lnTo>
                    <a:pt x="47840" y="430530"/>
                  </a:lnTo>
                  <a:lnTo>
                    <a:pt x="48145" y="431114"/>
                  </a:lnTo>
                  <a:lnTo>
                    <a:pt x="49250" y="429260"/>
                  </a:lnTo>
                  <a:lnTo>
                    <a:pt x="49060" y="430530"/>
                  </a:lnTo>
                  <a:lnTo>
                    <a:pt x="49695" y="430530"/>
                  </a:lnTo>
                  <a:lnTo>
                    <a:pt x="48501" y="431660"/>
                  </a:lnTo>
                  <a:lnTo>
                    <a:pt x="48526" y="431800"/>
                  </a:lnTo>
                  <a:lnTo>
                    <a:pt x="48348" y="431800"/>
                  </a:lnTo>
                  <a:lnTo>
                    <a:pt x="47713" y="432396"/>
                  </a:lnTo>
                  <a:lnTo>
                    <a:pt x="47675" y="432714"/>
                  </a:lnTo>
                  <a:lnTo>
                    <a:pt x="48107" y="434340"/>
                  </a:lnTo>
                  <a:lnTo>
                    <a:pt x="47777" y="434340"/>
                  </a:lnTo>
                  <a:lnTo>
                    <a:pt x="47205" y="435610"/>
                  </a:lnTo>
                  <a:lnTo>
                    <a:pt x="46774" y="435610"/>
                  </a:lnTo>
                  <a:lnTo>
                    <a:pt x="47256" y="434340"/>
                  </a:lnTo>
                  <a:lnTo>
                    <a:pt x="47358" y="433070"/>
                  </a:lnTo>
                  <a:lnTo>
                    <a:pt x="47358" y="432739"/>
                  </a:lnTo>
                  <a:lnTo>
                    <a:pt x="47002" y="433070"/>
                  </a:lnTo>
                  <a:lnTo>
                    <a:pt x="47345" y="432498"/>
                  </a:lnTo>
                  <a:lnTo>
                    <a:pt x="47434" y="431800"/>
                  </a:lnTo>
                  <a:lnTo>
                    <a:pt x="47523" y="432181"/>
                  </a:lnTo>
                  <a:lnTo>
                    <a:pt x="47752" y="431800"/>
                  </a:lnTo>
                  <a:lnTo>
                    <a:pt x="47574" y="431800"/>
                  </a:lnTo>
                  <a:lnTo>
                    <a:pt x="47675" y="430530"/>
                  </a:lnTo>
                  <a:lnTo>
                    <a:pt x="47244" y="430530"/>
                  </a:lnTo>
                  <a:lnTo>
                    <a:pt x="47256" y="431800"/>
                  </a:lnTo>
                  <a:lnTo>
                    <a:pt x="46596" y="433070"/>
                  </a:lnTo>
                  <a:lnTo>
                    <a:pt x="46875" y="433070"/>
                  </a:lnTo>
                  <a:lnTo>
                    <a:pt x="46697" y="434340"/>
                  </a:lnTo>
                  <a:lnTo>
                    <a:pt x="46113" y="434340"/>
                  </a:lnTo>
                  <a:lnTo>
                    <a:pt x="46139" y="434543"/>
                  </a:lnTo>
                  <a:lnTo>
                    <a:pt x="46723" y="435610"/>
                  </a:lnTo>
                  <a:lnTo>
                    <a:pt x="47942" y="437870"/>
                  </a:lnTo>
                  <a:lnTo>
                    <a:pt x="47853" y="436880"/>
                  </a:lnTo>
                  <a:lnTo>
                    <a:pt x="48094" y="438150"/>
                  </a:lnTo>
                  <a:lnTo>
                    <a:pt x="47942" y="437870"/>
                  </a:lnTo>
                  <a:lnTo>
                    <a:pt x="47967" y="438200"/>
                  </a:lnTo>
                  <a:lnTo>
                    <a:pt x="49657" y="439420"/>
                  </a:lnTo>
                  <a:lnTo>
                    <a:pt x="50330" y="440334"/>
                  </a:lnTo>
                  <a:lnTo>
                    <a:pt x="54368" y="441960"/>
                  </a:lnTo>
                  <a:lnTo>
                    <a:pt x="51676" y="441960"/>
                  </a:lnTo>
                  <a:lnTo>
                    <a:pt x="53162" y="443230"/>
                  </a:lnTo>
                  <a:lnTo>
                    <a:pt x="48387" y="439547"/>
                  </a:lnTo>
                  <a:lnTo>
                    <a:pt x="48082" y="439420"/>
                  </a:lnTo>
                  <a:lnTo>
                    <a:pt x="48069" y="439293"/>
                  </a:lnTo>
                  <a:lnTo>
                    <a:pt x="46609" y="438150"/>
                  </a:lnTo>
                  <a:lnTo>
                    <a:pt x="45516" y="437311"/>
                  </a:lnTo>
                  <a:lnTo>
                    <a:pt x="45415" y="437527"/>
                  </a:lnTo>
                  <a:lnTo>
                    <a:pt x="45948" y="438200"/>
                  </a:lnTo>
                  <a:lnTo>
                    <a:pt x="47561" y="439420"/>
                  </a:lnTo>
                  <a:lnTo>
                    <a:pt x="47066" y="439420"/>
                  </a:lnTo>
                  <a:lnTo>
                    <a:pt x="45948" y="438200"/>
                  </a:lnTo>
                  <a:lnTo>
                    <a:pt x="45923" y="439420"/>
                  </a:lnTo>
                  <a:lnTo>
                    <a:pt x="45288" y="439420"/>
                  </a:lnTo>
                  <a:lnTo>
                    <a:pt x="44831" y="438150"/>
                  </a:lnTo>
                  <a:lnTo>
                    <a:pt x="45123" y="438150"/>
                  </a:lnTo>
                  <a:lnTo>
                    <a:pt x="45415" y="437527"/>
                  </a:lnTo>
                  <a:lnTo>
                    <a:pt x="44907" y="436880"/>
                  </a:lnTo>
                  <a:lnTo>
                    <a:pt x="44589" y="436880"/>
                  </a:lnTo>
                  <a:lnTo>
                    <a:pt x="44462" y="437527"/>
                  </a:lnTo>
                  <a:lnTo>
                    <a:pt x="44373" y="438150"/>
                  </a:lnTo>
                  <a:lnTo>
                    <a:pt x="43738" y="436880"/>
                  </a:lnTo>
                  <a:lnTo>
                    <a:pt x="43383" y="436880"/>
                  </a:lnTo>
                  <a:lnTo>
                    <a:pt x="43294" y="438150"/>
                  </a:lnTo>
                  <a:lnTo>
                    <a:pt x="43688" y="438150"/>
                  </a:lnTo>
                  <a:lnTo>
                    <a:pt x="44056" y="439420"/>
                  </a:lnTo>
                  <a:lnTo>
                    <a:pt x="42976" y="439420"/>
                  </a:lnTo>
                  <a:lnTo>
                    <a:pt x="42100" y="438950"/>
                  </a:lnTo>
                  <a:lnTo>
                    <a:pt x="42100" y="441960"/>
                  </a:lnTo>
                  <a:lnTo>
                    <a:pt x="41605" y="440690"/>
                  </a:lnTo>
                  <a:lnTo>
                    <a:pt x="42100" y="441960"/>
                  </a:lnTo>
                  <a:lnTo>
                    <a:pt x="42100" y="438950"/>
                  </a:lnTo>
                  <a:lnTo>
                    <a:pt x="40665" y="438162"/>
                  </a:lnTo>
                  <a:lnTo>
                    <a:pt x="40665" y="443230"/>
                  </a:lnTo>
                  <a:lnTo>
                    <a:pt x="39890" y="443230"/>
                  </a:lnTo>
                  <a:lnTo>
                    <a:pt x="39827" y="441960"/>
                  </a:lnTo>
                  <a:lnTo>
                    <a:pt x="40665" y="443230"/>
                  </a:lnTo>
                  <a:lnTo>
                    <a:pt x="40665" y="438162"/>
                  </a:lnTo>
                  <a:lnTo>
                    <a:pt x="42189" y="438150"/>
                  </a:lnTo>
                  <a:lnTo>
                    <a:pt x="42392" y="436880"/>
                  </a:lnTo>
                  <a:lnTo>
                    <a:pt x="40068" y="438150"/>
                  </a:lnTo>
                  <a:lnTo>
                    <a:pt x="38823" y="438150"/>
                  </a:lnTo>
                  <a:lnTo>
                    <a:pt x="38531" y="439420"/>
                  </a:lnTo>
                  <a:lnTo>
                    <a:pt x="38760" y="439420"/>
                  </a:lnTo>
                  <a:lnTo>
                    <a:pt x="38900" y="439826"/>
                  </a:lnTo>
                  <a:lnTo>
                    <a:pt x="40500" y="438150"/>
                  </a:lnTo>
                  <a:lnTo>
                    <a:pt x="39217" y="440690"/>
                  </a:lnTo>
                  <a:lnTo>
                    <a:pt x="39509" y="440690"/>
                  </a:lnTo>
                  <a:lnTo>
                    <a:pt x="39509" y="441960"/>
                  </a:lnTo>
                  <a:lnTo>
                    <a:pt x="39382" y="443230"/>
                  </a:lnTo>
                  <a:lnTo>
                    <a:pt x="39370" y="459740"/>
                  </a:lnTo>
                  <a:lnTo>
                    <a:pt x="39027" y="461010"/>
                  </a:lnTo>
                  <a:lnTo>
                    <a:pt x="36436" y="458470"/>
                  </a:lnTo>
                  <a:lnTo>
                    <a:pt x="32359" y="455930"/>
                  </a:lnTo>
                  <a:lnTo>
                    <a:pt x="31699" y="454660"/>
                  </a:lnTo>
                  <a:lnTo>
                    <a:pt x="39370" y="459740"/>
                  </a:lnTo>
                  <a:lnTo>
                    <a:pt x="39370" y="443230"/>
                  </a:lnTo>
                  <a:lnTo>
                    <a:pt x="38963" y="443230"/>
                  </a:lnTo>
                  <a:lnTo>
                    <a:pt x="38874" y="441960"/>
                  </a:lnTo>
                  <a:lnTo>
                    <a:pt x="39509" y="441960"/>
                  </a:lnTo>
                  <a:lnTo>
                    <a:pt x="39509" y="440690"/>
                  </a:lnTo>
                  <a:lnTo>
                    <a:pt x="38290" y="442341"/>
                  </a:lnTo>
                  <a:lnTo>
                    <a:pt x="38785" y="441960"/>
                  </a:lnTo>
                  <a:lnTo>
                    <a:pt x="38722" y="443230"/>
                  </a:lnTo>
                  <a:lnTo>
                    <a:pt x="38138" y="443230"/>
                  </a:lnTo>
                  <a:lnTo>
                    <a:pt x="38138" y="444500"/>
                  </a:lnTo>
                  <a:lnTo>
                    <a:pt x="37680" y="445770"/>
                  </a:lnTo>
                  <a:lnTo>
                    <a:pt x="37592" y="447040"/>
                  </a:lnTo>
                  <a:lnTo>
                    <a:pt x="36982" y="446455"/>
                  </a:lnTo>
                  <a:lnTo>
                    <a:pt x="36982" y="447040"/>
                  </a:lnTo>
                  <a:lnTo>
                    <a:pt x="36703" y="447040"/>
                  </a:lnTo>
                  <a:lnTo>
                    <a:pt x="36652" y="448310"/>
                  </a:lnTo>
                  <a:lnTo>
                    <a:pt x="36537" y="447294"/>
                  </a:lnTo>
                  <a:lnTo>
                    <a:pt x="35864" y="448310"/>
                  </a:lnTo>
                  <a:lnTo>
                    <a:pt x="36334" y="449580"/>
                  </a:lnTo>
                  <a:lnTo>
                    <a:pt x="35687" y="448310"/>
                  </a:lnTo>
                  <a:lnTo>
                    <a:pt x="35712" y="449580"/>
                  </a:lnTo>
                  <a:lnTo>
                    <a:pt x="35483" y="449580"/>
                  </a:lnTo>
                  <a:lnTo>
                    <a:pt x="34886" y="448475"/>
                  </a:lnTo>
                  <a:lnTo>
                    <a:pt x="34886" y="449580"/>
                  </a:lnTo>
                  <a:lnTo>
                    <a:pt x="34226" y="449580"/>
                  </a:lnTo>
                  <a:lnTo>
                    <a:pt x="33985" y="448310"/>
                  </a:lnTo>
                  <a:lnTo>
                    <a:pt x="34442" y="448310"/>
                  </a:lnTo>
                  <a:lnTo>
                    <a:pt x="34886" y="449580"/>
                  </a:lnTo>
                  <a:lnTo>
                    <a:pt x="34886" y="448475"/>
                  </a:lnTo>
                  <a:lnTo>
                    <a:pt x="34798" y="448310"/>
                  </a:lnTo>
                  <a:lnTo>
                    <a:pt x="35229" y="448310"/>
                  </a:lnTo>
                  <a:lnTo>
                    <a:pt x="35331" y="447040"/>
                  </a:lnTo>
                  <a:lnTo>
                    <a:pt x="34785" y="447040"/>
                  </a:lnTo>
                  <a:lnTo>
                    <a:pt x="34632" y="445770"/>
                  </a:lnTo>
                  <a:lnTo>
                    <a:pt x="34505" y="445770"/>
                  </a:lnTo>
                  <a:lnTo>
                    <a:pt x="34759" y="444500"/>
                  </a:lnTo>
                  <a:lnTo>
                    <a:pt x="35280" y="444500"/>
                  </a:lnTo>
                  <a:lnTo>
                    <a:pt x="35966" y="445770"/>
                  </a:lnTo>
                  <a:lnTo>
                    <a:pt x="35433" y="445770"/>
                  </a:lnTo>
                  <a:lnTo>
                    <a:pt x="36982" y="447040"/>
                  </a:lnTo>
                  <a:lnTo>
                    <a:pt x="36982" y="446455"/>
                  </a:lnTo>
                  <a:lnTo>
                    <a:pt x="36271" y="445770"/>
                  </a:lnTo>
                  <a:lnTo>
                    <a:pt x="36525" y="445770"/>
                  </a:lnTo>
                  <a:lnTo>
                    <a:pt x="37541" y="444500"/>
                  </a:lnTo>
                  <a:lnTo>
                    <a:pt x="38138" y="444500"/>
                  </a:lnTo>
                  <a:lnTo>
                    <a:pt x="38138" y="443230"/>
                  </a:lnTo>
                  <a:lnTo>
                    <a:pt x="37642" y="443230"/>
                  </a:lnTo>
                  <a:lnTo>
                    <a:pt x="37147" y="443230"/>
                  </a:lnTo>
                  <a:lnTo>
                    <a:pt x="37503" y="442950"/>
                  </a:lnTo>
                  <a:lnTo>
                    <a:pt x="36601" y="441096"/>
                  </a:lnTo>
                  <a:lnTo>
                    <a:pt x="35775" y="441909"/>
                  </a:lnTo>
                  <a:lnTo>
                    <a:pt x="35153" y="441960"/>
                  </a:lnTo>
                  <a:lnTo>
                    <a:pt x="35128" y="440690"/>
                  </a:lnTo>
                  <a:lnTo>
                    <a:pt x="34899" y="440690"/>
                  </a:lnTo>
                  <a:lnTo>
                    <a:pt x="34747" y="441960"/>
                  </a:lnTo>
                  <a:lnTo>
                    <a:pt x="33807" y="441960"/>
                  </a:lnTo>
                  <a:lnTo>
                    <a:pt x="33743" y="443230"/>
                  </a:lnTo>
                  <a:lnTo>
                    <a:pt x="33096" y="441960"/>
                  </a:lnTo>
                  <a:lnTo>
                    <a:pt x="31153" y="441960"/>
                  </a:lnTo>
                  <a:lnTo>
                    <a:pt x="30873" y="443395"/>
                  </a:lnTo>
                  <a:lnTo>
                    <a:pt x="31356" y="443992"/>
                  </a:lnTo>
                  <a:lnTo>
                    <a:pt x="32232" y="443230"/>
                  </a:lnTo>
                  <a:lnTo>
                    <a:pt x="31800" y="443966"/>
                  </a:lnTo>
                  <a:lnTo>
                    <a:pt x="33362" y="443230"/>
                  </a:lnTo>
                  <a:lnTo>
                    <a:pt x="33591" y="443230"/>
                  </a:lnTo>
                  <a:lnTo>
                    <a:pt x="33375" y="444500"/>
                  </a:lnTo>
                  <a:lnTo>
                    <a:pt x="32588" y="444500"/>
                  </a:lnTo>
                  <a:lnTo>
                    <a:pt x="32346" y="445058"/>
                  </a:lnTo>
                  <a:lnTo>
                    <a:pt x="32702" y="445770"/>
                  </a:lnTo>
                  <a:lnTo>
                    <a:pt x="34086" y="445770"/>
                  </a:lnTo>
                  <a:lnTo>
                    <a:pt x="33655" y="447040"/>
                  </a:lnTo>
                  <a:lnTo>
                    <a:pt x="33489" y="447040"/>
                  </a:lnTo>
                  <a:lnTo>
                    <a:pt x="33401" y="449580"/>
                  </a:lnTo>
                  <a:lnTo>
                    <a:pt x="33388" y="452120"/>
                  </a:lnTo>
                  <a:lnTo>
                    <a:pt x="32778" y="452120"/>
                  </a:lnTo>
                  <a:lnTo>
                    <a:pt x="32473" y="450850"/>
                  </a:lnTo>
                  <a:lnTo>
                    <a:pt x="33350" y="450850"/>
                  </a:lnTo>
                  <a:lnTo>
                    <a:pt x="33388" y="452120"/>
                  </a:lnTo>
                  <a:lnTo>
                    <a:pt x="33388" y="449580"/>
                  </a:lnTo>
                  <a:lnTo>
                    <a:pt x="32867" y="449580"/>
                  </a:lnTo>
                  <a:lnTo>
                    <a:pt x="33147" y="448310"/>
                  </a:lnTo>
                  <a:lnTo>
                    <a:pt x="33401" y="449580"/>
                  </a:lnTo>
                  <a:lnTo>
                    <a:pt x="33401" y="447116"/>
                  </a:lnTo>
                  <a:lnTo>
                    <a:pt x="32918" y="447484"/>
                  </a:lnTo>
                  <a:lnTo>
                    <a:pt x="32918" y="448310"/>
                  </a:lnTo>
                  <a:lnTo>
                    <a:pt x="32397" y="448995"/>
                  </a:lnTo>
                  <a:lnTo>
                    <a:pt x="32397" y="452120"/>
                  </a:lnTo>
                  <a:lnTo>
                    <a:pt x="30416" y="452120"/>
                  </a:lnTo>
                  <a:lnTo>
                    <a:pt x="30416" y="455930"/>
                  </a:lnTo>
                  <a:lnTo>
                    <a:pt x="30200" y="455930"/>
                  </a:lnTo>
                  <a:lnTo>
                    <a:pt x="30340" y="454660"/>
                  </a:lnTo>
                  <a:lnTo>
                    <a:pt x="30416" y="455930"/>
                  </a:lnTo>
                  <a:lnTo>
                    <a:pt x="30416" y="452120"/>
                  </a:lnTo>
                  <a:lnTo>
                    <a:pt x="30149" y="452120"/>
                  </a:lnTo>
                  <a:lnTo>
                    <a:pt x="31889" y="450850"/>
                  </a:lnTo>
                  <a:lnTo>
                    <a:pt x="32397" y="452120"/>
                  </a:lnTo>
                  <a:lnTo>
                    <a:pt x="32397" y="448995"/>
                  </a:lnTo>
                  <a:lnTo>
                    <a:pt x="31953" y="449580"/>
                  </a:lnTo>
                  <a:lnTo>
                    <a:pt x="32245" y="448310"/>
                  </a:lnTo>
                  <a:lnTo>
                    <a:pt x="32918" y="448310"/>
                  </a:lnTo>
                  <a:lnTo>
                    <a:pt x="32918" y="447484"/>
                  </a:lnTo>
                  <a:lnTo>
                    <a:pt x="31940" y="448221"/>
                  </a:lnTo>
                  <a:lnTo>
                    <a:pt x="31813" y="447040"/>
                  </a:lnTo>
                  <a:lnTo>
                    <a:pt x="33147" y="447040"/>
                  </a:lnTo>
                  <a:lnTo>
                    <a:pt x="32613" y="445770"/>
                  </a:lnTo>
                  <a:lnTo>
                    <a:pt x="32042" y="445770"/>
                  </a:lnTo>
                  <a:lnTo>
                    <a:pt x="32346" y="445058"/>
                  </a:lnTo>
                  <a:lnTo>
                    <a:pt x="32067" y="444500"/>
                  </a:lnTo>
                  <a:lnTo>
                    <a:pt x="31762" y="444500"/>
                  </a:lnTo>
                  <a:lnTo>
                    <a:pt x="31597" y="444309"/>
                  </a:lnTo>
                  <a:lnTo>
                    <a:pt x="31356" y="444728"/>
                  </a:lnTo>
                  <a:lnTo>
                    <a:pt x="31356" y="447040"/>
                  </a:lnTo>
                  <a:lnTo>
                    <a:pt x="31280" y="448310"/>
                  </a:lnTo>
                  <a:lnTo>
                    <a:pt x="31356" y="447040"/>
                  </a:lnTo>
                  <a:lnTo>
                    <a:pt x="31356" y="444728"/>
                  </a:lnTo>
                  <a:lnTo>
                    <a:pt x="30022" y="447040"/>
                  </a:lnTo>
                  <a:lnTo>
                    <a:pt x="29972" y="448310"/>
                  </a:lnTo>
                  <a:lnTo>
                    <a:pt x="30226" y="448310"/>
                  </a:lnTo>
                  <a:lnTo>
                    <a:pt x="31419" y="450850"/>
                  </a:lnTo>
                  <a:lnTo>
                    <a:pt x="30556" y="450850"/>
                  </a:lnTo>
                  <a:lnTo>
                    <a:pt x="29819" y="449580"/>
                  </a:lnTo>
                  <a:lnTo>
                    <a:pt x="29806" y="450850"/>
                  </a:lnTo>
                  <a:lnTo>
                    <a:pt x="29692" y="449580"/>
                  </a:lnTo>
                  <a:lnTo>
                    <a:pt x="29286" y="449580"/>
                  </a:lnTo>
                  <a:lnTo>
                    <a:pt x="29286" y="453390"/>
                  </a:lnTo>
                  <a:lnTo>
                    <a:pt x="28689" y="453390"/>
                  </a:lnTo>
                  <a:lnTo>
                    <a:pt x="28308" y="454660"/>
                  </a:lnTo>
                  <a:lnTo>
                    <a:pt x="29044" y="454660"/>
                  </a:lnTo>
                  <a:lnTo>
                    <a:pt x="28168" y="456793"/>
                  </a:lnTo>
                  <a:lnTo>
                    <a:pt x="28219" y="457200"/>
                  </a:lnTo>
                  <a:lnTo>
                    <a:pt x="28003" y="457200"/>
                  </a:lnTo>
                  <a:lnTo>
                    <a:pt x="27482" y="458470"/>
                  </a:lnTo>
                  <a:lnTo>
                    <a:pt x="27647" y="457200"/>
                  </a:lnTo>
                  <a:lnTo>
                    <a:pt x="26619" y="457200"/>
                  </a:lnTo>
                  <a:lnTo>
                    <a:pt x="26543" y="455930"/>
                  </a:lnTo>
                  <a:lnTo>
                    <a:pt x="26911" y="455930"/>
                  </a:lnTo>
                  <a:lnTo>
                    <a:pt x="27330" y="454660"/>
                  </a:lnTo>
                  <a:lnTo>
                    <a:pt x="27254" y="455930"/>
                  </a:lnTo>
                  <a:lnTo>
                    <a:pt x="27813" y="455930"/>
                  </a:lnTo>
                  <a:lnTo>
                    <a:pt x="27990" y="454660"/>
                  </a:lnTo>
                  <a:lnTo>
                    <a:pt x="28308" y="454660"/>
                  </a:lnTo>
                  <a:lnTo>
                    <a:pt x="27952" y="453390"/>
                  </a:lnTo>
                  <a:lnTo>
                    <a:pt x="28079" y="453390"/>
                  </a:lnTo>
                  <a:lnTo>
                    <a:pt x="28130" y="450850"/>
                  </a:lnTo>
                  <a:lnTo>
                    <a:pt x="29286" y="453390"/>
                  </a:lnTo>
                  <a:lnTo>
                    <a:pt x="29286" y="449580"/>
                  </a:lnTo>
                  <a:lnTo>
                    <a:pt x="28765" y="449580"/>
                  </a:lnTo>
                  <a:lnTo>
                    <a:pt x="26174" y="447040"/>
                  </a:lnTo>
                  <a:lnTo>
                    <a:pt x="23139" y="444500"/>
                  </a:lnTo>
                  <a:lnTo>
                    <a:pt x="22860" y="445770"/>
                  </a:lnTo>
                  <a:lnTo>
                    <a:pt x="24955" y="447040"/>
                  </a:lnTo>
                  <a:lnTo>
                    <a:pt x="25234" y="448310"/>
                  </a:lnTo>
                  <a:lnTo>
                    <a:pt x="24790" y="448310"/>
                  </a:lnTo>
                  <a:lnTo>
                    <a:pt x="26581" y="449580"/>
                  </a:lnTo>
                  <a:lnTo>
                    <a:pt x="26225" y="450392"/>
                  </a:lnTo>
                  <a:lnTo>
                    <a:pt x="26746" y="450392"/>
                  </a:lnTo>
                  <a:lnTo>
                    <a:pt x="26695" y="449580"/>
                  </a:lnTo>
                  <a:lnTo>
                    <a:pt x="28460" y="449580"/>
                  </a:lnTo>
                  <a:lnTo>
                    <a:pt x="26797" y="451218"/>
                  </a:lnTo>
                  <a:lnTo>
                    <a:pt x="26860" y="452120"/>
                  </a:lnTo>
                  <a:lnTo>
                    <a:pt x="27406" y="452120"/>
                  </a:lnTo>
                  <a:lnTo>
                    <a:pt x="27228" y="453390"/>
                  </a:lnTo>
                  <a:lnTo>
                    <a:pt x="26504" y="453390"/>
                  </a:lnTo>
                  <a:lnTo>
                    <a:pt x="26327" y="453847"/>
                  </a:lnTo>
                  <a:lnTo>
                    <a:pt x="27101" y="454660"/>
                  </a:lnTo>
                  <a:lnTo>
                    <a:pt x="25857" y="455930"/>
                  </a:lnTo>
                  <a:lnTo>
                    <a:pt x="25908" y="453390"/>
                  </a:lnTo>
                  <a:lnTo>
                    <a:pt x="26149" y="453656"/>
                  </a:lnTo>
                  <a:lnTo>
                    <a:pt x="26200" y="453390"/>
                  </a:lnTo>
                  <a:lnTo>
                    <a:pt x="25996" y="453390"/>
                  </a:lnTo>
                  <a:lnTo>
                    <a:pt x="26339" y="452120"/>
                  </a:lnTo>
                  <a:lnTo>
                    <a:pt x="25882" y="452120"/>
                  </a:lnTo>
                  <a:lnTo>
                    <a:pt x="26797" y="451218"/>
                  </a:lnTo>
                  <a:lnTo>
                    <a:pt x="26771" y="450850"/>
                  </a:lnTo>
                  <a:lnTo>
                    <a:pt x="25996" y="450850"/>
                  </a:lnTo>
                  <a:lnTo>
                    <a:pt x="23558" y="450850"/>
                  </a:lnTo>
                  <a:lnTo>
                    <a:pt x="23241" y="450850"/>
                  </a:lnTo>
                  <a:lnTo>
                    <a:pt x="22720" y="450850"/>
                  </a:lnTo>
                  <a:lnTo>
                    <a:pt x="22631" y="452120"/>
                  </a:lnTo>
                  <a:lnTo>
                    <a:pt x="22339" y="452120"/>
                  </a:lnTo>
                  <a:lnTo>
                    <a:pt x="22364" y="450850"/>
                  </a:lnTo>
                  <a:lnTo>
                    <a:pt x="21894" y="451853"/>
                  </a:lnTo>
                  <a:lnTo>
                    <a:pt x="22275" y="452120"/>
                  </a:lnTo>
                  <a:lnTo>
                    <a:pt x="25120" y="453390"/>
                  </a:lnTo>
                  <a:lnTo>
                    <a:pt x="22885" y="453390"/>
                  </a:lnTo>
                  <a:lnTo>
                    <a:pt x="21780" y="452437"/>
                  </a:lnTo>
                  <a:lnTo>
                    <a:pt x="21831" y="453390"/>
                  </a:lnTo>
                  <a:lnTo>
                    <a:pt x="22821" y="453390"/>
                  </a:lnTo>
                  <a:lnTo>
                    <a:pt x="23507" y="454660"/>
                  </a:lnTo>
                  <a:lnTo>
                    <a:pt x="23787" y="454660"/>
                  </a:lnTo>
                  <a:lnTo>
                    <a:pt x="23647" y="455930"/>
                  </a:lnTo>
                  <a:lnTo>
                    <a:pt x="25463" y="455930"/>
                  </a:lnTo>
                  <a:lnTo>
                    <a:pt x="25527" y="457238"/>
                  </a:lnTo>
                  <a:lnTo>
                    <a:pt x="27406" y="458470"/>
                  </a:lnTo>
                  <a:lnTo>
                    <a:pt x="29337" y="459740"/>
                  </a:lnTo>
                  <a:lnTo>
                    <a:pt x="29324" y="459905"/>
                  </a:lnTo>
                  <a:lnTo>
                    <a:pt x="30162" y="461010"/>
                  </a:lnTo>
                  <a:lnTo>
                    <a:pt x="35471" y="464820"/>
                  </a:lnTo>
                  <a:lnTo>
                    <a:pt x="34975" y="466090"/>
                  </a:lnTo>
                  <a:lnTo>
                    <a:pt x="32346" y="463550"/>
                  </a:lnTo>
                  <a:lnTo>
                    <a:pt x="31038" y="462280"/>
                  </a:lnTo>
                  <a:lnTo>
                    <a:pt x="30162" y="461010"/>
                  </a:lnTo>
                  <a:lnTo>
                    <a:pt x="29273" y="461010"/>
                  </a:lnTo>
                  <a:lnTo>
                    <a:pt x="29210" y="459740"/>
                  </a:lnTo>
                  <a:lnTo>
                    <a:pt x="26695" y="459740"/>
                  </a:lnTo>
                  <a:lnTo>
                    <a:pt x="26212" y="458470"/>
                  </a:lnTo>
                  <a:lnTo>
                    <a:pt x="25514" y="458470"/>
                  </a:lnTo>
                  <a:lnTo>
                    <a:pt x="25527" y="457238"/>
                  </a:lnTo>
                  <a:lnTo>
                    <a:pt x="25006" y="459625"/>
                  </a:lnTo>
                  <a:lnTo>
                    <a:pt x="25006" y="462280"/>
                  </a:lnTo>
                  <a:lnTo>
                    <a:pt x="24917" y="462076"/>
                  </a:lnTo>
                  <a:lnTo>
                    <a:pt x="24663" y="461441"/>
                  </a:lnTo>
                  <a:lnTo>
                    <a:pt x="24663" y="462280"/>
                  </a:lnTo>
                  <a:lnTo>
                    <a:pt x="24003" y="463550"/>
                  </a:lnTo>
                  <a:lnTo>
                    <a:pt x="23787" y="463550"/>
                  </a:lnTo>
                  <a:lnTo>
                    <a:pt x="23736" y="462280"/>
                  </a:lnTo>
                  <a:lnTo>
                    <a:pt x="24663" y="462280"/>
                  </a:lnTo>
                  <a:lnTo>
                    <a:pt x="24663" y="461441"/>
                  </a:lnTo>
                  <a:lnTo>
                    <a:pt x="24498" y="461010"/>
                  </a:lnTo>
                  <a:lnTo>
                    <a:pt x="24752" y="461010"/>
                  </a:lnTo>
                  <a:lnTo>
                    <a:pt x="24917" y="462076"/>
                  </a:lnTo>
                  <a:lnTo>
                    <a:pt x="25006" y="462280"/>
                  </a:lnTo>
                  <a:lnTo>
                    <a:pt x="25006" y="459625"/>
                  </a:lnTo>
                  <a:lnTo>
                    <a:pt x="24688" y="459232"/>
                  </a:lnTo>
                  <a:lnTo>
                    <a:pt x="24180" y="461010"/>
                  </a:lnTo>
                  <a:lnTo>
                    <a:pt x="24295" y="459232"/>
                  </a:lnTo>
                  <a:lnTo>
                    <a:pt x="24257" y="458470"/>
                  </a:lnTo>
                  <a:lnTo>
                    <a:pt x="22834" y="455930"/>
                  </a:lnTo>
                  <a:lnTo>
                    <a:pt x="22682" y="457200"/>
                  </a:lnTo>
                  <a:lnTo>
                    <a:pt x="20929" y="457200"/>
                  </a:lnTo>
                  <a:lnTo>
                    <a:pt x="20751" y="457415"/>
                  </a:lnTo>
                  <a:lnTo>
                    <a:pt x="23088" y="459740"/>
                  </a:lnTo>
                  <a:lnTo>
                    <a:pt x="21831" y="459740"/>
                  </a:lnTo>
                  <a:lnTo>
                    <a:pt x="21361" y="461010"/>
                  </a:lnTo>
                  <a:lnTo>
                    <a:pt x="23482" y="461010"/>
                  </a:lnTo>
                  <a:lnTo>
                    <a:pt x="22047" y="462280"/>
                  </a:lnTo>
                  <a:lnTo>
                    <a:pt x="20815" y="462280"/>
                  </a:lnTo>
                  <a:lnTo>
                    <a:pt x="21170" y="461010"/>
                  </a:lnTo>
                  <a:lnTo>
                    <a:pt x="21361" y="461010"/>
                  </a:lnTo>
                  <a:lnTo>
                    <a:pt x="21767" y="459740"/>
                  </a:lnTo>
                  <a:lnTo>
                    <a:pt x="20739" y="459740"/>
                  </a:lnTo>
                  <a:lnTo>
                    <a:pt x="21082" y="461010"/>
                  </a:lnTo>
                  <a:lnTo>
                    <a:pt x="20345" y="459740"/>
                  </a:lnTo>
                  <a:lnTo>
                    <a:pt x="20320" y="464820"/>
                  </a:lnTo>
                  <a:lnTo>
                    <a:pt x="18986" y="464820"/>
                  </a:lnTo>
                  <a:lnTo>
                    <a:pt x="18542" y="461010"/>
                  </a:lnTo>
                  <a:lnTo>
                    <a:pt x="20320" y="464820"/>
                  </a:lnTo>
                  <a:lnTo>
                    <a:pt x="20320" y="459740"/>
                  </a:lnTo>
                  <a:lnTo>
                    <a:pt x="20078" y="459740"/>
                  </a:lnTo>
                  <a:lnTo>
                    <a:pt x="19354" y="458470"/>
                  </a:lnTo>
                  <a:lnTo>
                    <a:pt x="18554" y="458470"/>
                  </a:lnTo>
                  <a:lnTo>
                    <a:pt x="18859" y="459740"/>
                  </a:lnTo>
                  <a:lnTo>
                    <a:pt x="16751" y="459740"/>
                  </a:lnTo>
                  <a:lnTo>
                    <a:pt x="18326" y="462280"/>
                  </a:lnTo>
                  <a:lnTo>
                    <a:pt x="17348" y="462280"/>
                  </a:lnTo>
                  <a:lnTo>
                    <a:pt x="17868" y="463550"/>
                  </a:lnTo>
                  <a:lnTo>
                    <a:pt x="18034" y="463550"/>
                  </a:lnTo>
                  <a:lnTo>
                    <a:pt x="17868" y="464820"/>
                  </a:lnTo>
                  <a:lnTo>
                    <a:pt x="17614" y="464820"/>
                  </a:lnTo>
                  <a:lnTo>
                    <a:pt x="17995" y="466090"/>
                  </a:lnTo>
                  <a:lnTo>
                    <a:pt x="17119" y="466090"/>
                  </a:lnTo>
                  <a:lnTo>
                    <a:pt x="17564" y="467360"/>
                  </a:lnTo>
                  <a:lnTo>
                    <a:pt x="17348" y="467360"/>
                  </a:lnTo>
                  <a:lnTo>
                    <a:pt x="17551" y="467880"/>
                  </a:lnTo>
                  <a:lnTo>
                    <a:pt x="17957" y="468185"/>
                  </a:lnTo>
                  <a:lnTo>
                    <a:pt x="18364" y="467360"/>
                  </a:lnTo>
                  <a:lnTo>
                    <a:pt x="18491" y="468083"/>
                  </a:lnTo>
                  <a:lnTo>
                    <a:pt x="18669" y="466090"/>
                  </a:lnTo>
                  <a:lnTo>
                    <a:pt x="21615" y="465188"/>
                  </a:lnTo>
                  <a:lnTo>
                    <a:pt x="21615" y="464820"/>
                  </a:lnTo>
                  <a:lnTo>
                    <a:pt x="21666" y="465162"/>
                  </a:lnTo>
                  <a:lnTo>
                    <a:pt x="22783" y="464820"/>
                  </a:lnTo>
                  <a:lnTo>
                    <a:pt x="18224" y="471170"/>
                  </a:lnTo>
                  <a:lnTo>
                    <a:pt x="18326" y="469900"/>
                  </a:lnTo>
                  <a:lnTo>
                    <a:pt x="18364" y="468503"/>
                  </a:lnTo>
                  <a:lnTo>
                    <a:pt x="18097" y="468299"/>
                  </a:lnTo>
                  <a:lnTo>
                    <a:pt x="18097" y="469900"/>
                  </a:lnTo>
                  <a:lnTo>
                    <a:pt x="17170" y="469900"/>
                  </a:lnTo>
                  <a:lnTo>
                    <a:pt x="17678" y="471170"/>
                  </a:lnTo>
                  <a:lnTo>
                    <a:pt x="17170" y="470014"/>
                  </a:lnTo>
                  <a:lnTo>
                    <a:pt x="17272" y="471170"/>
                  </a:lnTo>
                  <a:lnTo>
                    <a:pt x="17132" y="469900"/>
                  </a:lnTo>
                  <a:lnTo>
                    <a:pt x="16383" y="469900"/>
                  </a:lnTo>
                  <a:lnTo>
                    <a:pt x="16433" y="471170"/>
                  </a:lnTo>
                  <a:lnTo>
                    <a:pt x="16281" y="469900"/>
                  </a:lnTo>
                  <a:lnTo>
                    <a:pt x="16154" y="469900"/>
                  </a:lnTo>
                  <a:lnTo>
                    <a:pt x="16421" y="468630"/>
                  </a:lnTo>
                  <a:lnTo>
                    <a:pt x="17691" y="468630"/>
                  </a:lnTo>
                  <a:lnTo>
                    <a:pt x="18097" y="469900"/>
                  </a:lnTo>
                  <a:lnTo>
                    <a:pt x="18097" y="468299"/>
                  </a:lnTo>
                  <a:lnTo>
                    <a:pt x="17957" y="468185"/>
                  </a:lnTo>
                  <a:lnTo>
                    <a:pt x="17856" y="468630"/>
                  </a:lnTo>
                  <a:lnTo>
                    <a:pt x="17627" y="468083"/>
                  </a:lnTo>
                  <a:lnTo>
                    <a:pt x="17551" y="467880"/>
                  </a:lnTo>
                  <a:lnTo>
                    <a:pt x="17157" y="467575"/>
                  </a:lnTo>
                  <a:lnTo>
                    <a:pt x="16192" y="468630"/>
                  </a:lnTo>
                  <a:lnTo>
                    <a:pt x="15633" y="468630"/>
                  </a:lnTo>
                  <a:lnTo>
                    <a:pt x="15836" y="469900"/>
                  </a:lnTo>
                  <a:lnTo>
                    <a:pt x="15544" y="470268"/>
                  </a:lnTo>
                  <a:lnTo>
                    <a:pt x="15544" y="473710"/>
                  </a:lnTo>
                  <a:lnTo>
                    <a:pt x="15367" y="473710"/>
                  </a:lnTo>
                  <a:lnTo>
                    <a:pt x="14998" y="472440"/>
                  </a:lnTo>
                  <a:lnTo>
                    <a:pt x="15532" y="472440"/>
                  </a:lnTo>
                  <a:lnTo>
                    <a:pt x="15544" y="473710"/>
                  </a:lnTo>
                  <a:lnTo>
                    <a:pt x="15544" y="470268"/>
                  </a:lnTo>
                  <a:lnTo>
                    <a:pt x="13614" y="473710"/>
                  </a:lnTo>
                  <a:lnTo>
                    <a:pt x="13335" y="473710"/>
                  </a:lnTo>
                  <a:lnTo>
                    <a:pt x="13335" y="474052"/>
                  </a:lnTo>
                  <a:lnTo>
                    <a:pt x="13995" y="474726"/>
                  </a:lnTo>
                  <a:lnTo>
                    <a:pt x="14325" y="473710"/>
                  </a:lnTo>
                  <a:lnTo>
                    <a:pt x="14859" y="473710"/>
                  </a:lnTo>
                  <a:lnTo>
                    <a:pt x="14338" y="474726"/>
                  </a:lnTo>
                  <a:lnTo>
                    <a:pt x="14249" y="474980"/>
                  </a:lnTo>
                  <a:lnTo>
                    <a:pt x="15506" y="476250"/>
                  </a:lnTo>
                  <a:lnTo>
                    <a:pt x="14859" y="476250"/>
                  </a:lnTo>
                  <a:lnTo>
                    <a:pt x="16383" y="477710"/>
                  </a:lnTo>
                  <a:lnTo>
                    <a:pt x="16522" y="477520"/>
                  </a:lnTo>
                  <a:lnTo>
                    <a:pt x="19748" y="480898"/>
                  </a:lnTo>
                  <a:lnTo>
                    <a:pt x="21551" y="482600"/>
                  </a:lnTo>
                  <a:lnTo>
                    <a:pt x="21386" y="482600"/>
                  </a:lnTo>
                  <a:lnTo>
                    <a:pt x="19824" y="480987"/>
                  </a:lnTo>
                  <a:lnTo>
                    <a:pt x="19824" y="483870"/>
                  </a:lnTo>
                  <a:lnTo>
                    <a:pt x="19253" y="485076"/>
                  </a:lnTo>
                  <a:lnTo>
                    <a:pt x="15049" y="481330"/>
                  </a:lnTo>
                  <a:lnTo>
                    <a:pt x="19761" y="483870"/>
                  </a:lnTo>
                  <a:lnTo>
                    <a:pt x="19824" y="480987"/>
                  </a:lnTo>
                  <a:lnTo>
                    <a:pt x="17526" y="478790"/>
                  </a:lnTo>
                  <a:lnTo>
                    <a:pt x="16383" y="477710"/>
                  </a:lnTo>
                  <a:lnTo>
                    <a:pt x="15646" y="478751"/>
                  </a:lnTo>
                  <a:lnTo>
                    <a:pt x="12166" y="477520"/>
                  </a:lnTo>
                  <a:lnTo>
                    <a:pt x="11582" y="478383"/>
                  </a:lnTo>
                  <a:lnTo>
                    <a:pt x="14871" y="481330"/>
                  </a:lnTo>
                  <a:lnTo>
                    <a:pt x="10147" y="483628"/>
                  </a:lnTo>
                  <a:lnTo>
                    <a:pt x="10998" y="483870"/>
                  </a:lnTo>
                  <a:lnTo>
                    <a:pt x="11074" y="485140"/>
                  </a:lnTo>
                  <a:lnTo>
                    <a:pt x="11328" y="485140"/>
                  </a:lnTo>
                  <a:lnTo>
                    <a:pt x="17691" y="486410"/>
                  </a:lnTo>
                  <a:lnTo>
                    <a:pt x="17932" y="486410"/>
                  </a:lnTo>
                  <a:lnTo>
                    <a:pt x="17297" y="487680"/>
                  </a:lnTo>
                  <a:lnTo>
                    <a:pt x="16840" y="487680"/>
                  </a:lnTo>
                  <a:lnTo>
                    <a:pt x="15455" y="490220"/>
                  </a:lnTo>
                  <a:lnTo>
                    <a:pt x="10553" y="487680"/>
                  </a:lnTo>
                  <a:lnTo>
                    <a:pt x="9728" y="488950"/>
                  </a:lnTo>
                  <a:lnTo>
                    <a:pt x="9563" y="488950"/>
                  </a:lnTo>
                  <a:lnTo>
                    <a:pt x="5448" y="486511"/>
                  </a:lnTo>
                  <a:lnTo>
                    <a:pt x="4660" y="487680"/>
                  </a:lnTo>
                  <a:lnTo>
                    <a:pt x="4114" y="487680"/>
                  </a:lnTo>
                  <a:lnTo>
                    <a:pt x="4089" y="488950"/>
                  </a:lnTo>
                  <a:lnTo>
                    <a:pt x="3543" y="490220"/>
                  </a:lnTo>
                  <a:lnTo>
                    <a:pt x="3276" y="490220"/>
                  </a:lnTo>
                  <a:lnTo>
                    <a:pt x="2565" y="492760"/>
                  </a:lnTo>
                  <a:lnTo>
                    <a:pt x="2159" y="494030"/>
                  </a:lnTo>
                  <a:lnTo>
                    <a:pt x="1854" y="495300"/>
                  </a:lnTo>
                  <a:lnTo>
                    <a:pt x="1422" y="497840"/>
                  </a:lnTo>
                  <a:lnTo>
                    <a:pt x="1219" y="499110"/>
                  </a:lnTo>
                  <a:lnTo>
                    <a:pt x="266" y="499110"/>
                  </a:lnTo>
                  <a:lnTo>
                    <a:pt x="0" y="500380"/>
                  </a:lnTo>
                  <a:lnTo>
                    <a:pt x="1193" y="500380"/>
                  </a:lnTo>
                  <a:lnTo>
                    <a:pt x="1155" y="501650"/>
                  </a:lnTo>
                  <a:lnTo>
                    <a:pt x="685" y="501650"/>
                  </a:lnTo>
                  <a:lnTo>
                    <a:pt x="635" y="502920"/>
                  </a:lnTo>
                  <a:lnTo>
                    <a:pt x="203" y="504190"/>
                  </a:lnTo>
                  <a:lnTo>
                    <a:pt x="609" y="505244"/>
                  </a:lnTo>
                  <a:lnTo>
                    <a:pt x="711" y="504190"/>
                  </a:lnTo>
                  <a:lnTo>
                    <a:pt x="838" y="505460"/>
                  </a:lnTo>
                  <a:lnTo>
                    <a:pt x="1562" y="505460"/>
                  </a:lnTo>
                  <a:lnTo>
                    <a:pt x="1765" y="506730"/>
                  </a:lnTo>
                  <a:lnTo>
                    <a:pt x="241439" y="506730"/>
                  </a:lnTo>
                  <a:lnTo>
                    <a:pt x="248259" y="497840"/>
                  </a:lnTo>
                  <a:lnTo>
                    <a:pt x="259803" y="482600"/>
                  </a:lnTo>
                  <a:lnTo>
                    <a:pt x="263639" y="477520"/>
                  </a:lnTo>
                  <a:lnTo>
                    <a:pt x="267487" y="472440"/>
                  </a:lnTo>
                  <a:lnTo>
                    <a:pt x="268452" y="471170"/>
                  </a:lnTo>
                  <a:lnTo>
                    <a:pt x="271335" y="467360"/>
                  </a:lnTo>
                  <a:lnTo>
                    <a:pt x="272338" y="466090"/>
                  </a:lnTo>
                  <a:lnTo>
                    <a:pt x="283400" y="452120"/>
                  </a:lnTo>
                  <a:lnTo>
                    <a:pt x="285419" y="449580"/>
                  </a:lnTo>
                  <a:lnTo>
                    <a:pt x="286423" y="448310"/>
                  </a:lnTo>
                  <a:lnTo>
                    <a:pt x="294462" y="438150"/>
                  </a:lnTo>
                  <a:lnTo>
                    <a:pt x="295465" y="436880"/>
                  </a:lnTo>
                  <a:lnTo>
                    <a:pt x="299491" y="431800"/>
                  </a:lnTo>
                  <a:lnTo>
                    <a:pt x="303466" y="426720"/>
                  </a:lnTo>
                  <a:lnTo>
                    <a:pt x="304469" y="425450"/>
                  </a:lnTo>
                  <a:lnTo>
                    <a:pt x="319341" y="406400"/>
                  </a:lnTo>
                  <a:close/>
                </a:path>
                <a:path w="1551939" h="1004569">
                  <a:moveTo>
                    <a:pt x="320001" y="113030"/>
                  </a:moveTo>
                  <a:lnTo>
                    <a:pt x="318617" y="112293"/>
                  </a:lnTo>
                  <a:lnTo>
                    <a:pt x="319798" y="114109"/>
                  </a:lnTo>
                  <a:lnTo>
                    <a:pt x="320001" y="113030"/>
                  </a:lnTo>
                  <a:close/>
                </a:path>
                <a:path w="1551939" h="1004569">
                  <a:moveTo>
                    <a:pt x="322872" y="105435"/>
                  </a:moveTo>
                  <a:lnTo>
                    <a:pt x="321703" y="105803"/>
                  </a:lnTo>
                  <a:lnTo>
                    <a:pt x="322160" y="106451"/>
                  </a:lnTo>
                  <a:lnTo>
                    <a:pt x="322821" y="105562"/>
                  </a:lnTo>
                  <a:lnTo>
                    <a:pt x="322872" y="105435"/>
                  </a:lnTo>
                  <a:close/>
                </a:path>
                <a:path w="1551939" h="1004569">
                  <a:moveTo>
                    <a:pt x="324916" y="101600"/>
                  </a:moveTo>
                  <a:lnTo>
                    <a:pt x="324637" y="101600"/>
                  </a:lnTo>
                  <a:lnTo>
                    <a:pt x="324256" y="101600"/>
                  </a:lnTo>
                  <a:lnTo>
                    <a:pt x="324294" y="102285"/>
                  </a:lnTo>
                  <a:lnTo>
                    <a:pt x="324777" y="102781"/>
                  </a:lnTo>
                  <a:lnTo>
                    <a:pt x="324866" y="102489"/>
                  </a:lnTo>
                  <a:lnTo>
                    <a:pt x="324916" y="101600"/>
                  </a:lnTo>
                  <a:close/>
                </a:path>
                <a:path w="1551939" h="1004569">
                  <a:moveTo>
                    <a:pt x="325501" y="101600"/>
                  </a:moveTo>
                  <a:lnTo>
                    <a:pt x="325132" y="101600"/>
                  </a:lnTo>
                  <a:lnTo>
                    <a:pt x="324954" y="102171"/>
                  </a:lnTo>
                  <a:lnTo>
                    <a:pt x="324980" y="102489"/>
                  </a:lnTo>
                  <a:lnTo>
                    <a:pt x="325501" y="101600"/>
                  </a:lnTo>
                  <a:close/>
                </a:path>
                <a:path w="1551939" h="1004569">
                  <a:moveTo>
                    <a:pt x="328574" y="96431"/>
                  </a:moveTo>
                  <a:lnTo>
                    <a:pt x="328485" y="95859"/>
                  </a:lnTo>
                  <a:lnTo>
                    <a:pt x="328269" y="95250"/>
                  </a:lnTo>
                  <a:lnTo>
                    <a:pt x="327609" y="95250"/>
                  </a:lnTo>
                  <a:lnTo>
                    <a:pt x="327812" y="96520"/>
                  </a:lnTo>
                  <a:lnTo>
                    <a:pt x="327583" y="96520"/>
                  </a:lnTo>
                  <a:lnTo>
                    <a:pt x="327952" y="96875"/>
                  </a:lnTo>
                  <a:lnTo>
                    <a:pt x="328574" y="96431"/>
                  </a:lnTo>
                  <a:close/>
                </a:path>
                <a:path w="1551939" h="1004569">
                  <a:moveTo>
                    <a:pt x="329222" y="97790"/>
                  </a:moveTo>
                  <a:lnTo>
                    <a:pt x="328993" y="98640"/>
                  </a:lnTo>
                  <a:lnTo>
                    <a:pt x="328980" y="99060"/>
                  </a:lnTo>
                  <a:lnTo>
                    <a:pt x="329222" y="97790"/>
                  </a:lnTo>
                  <a:close/>
                </a:path>
                <a:path w="1551939" h="1004569">
                  <a:moveTo>
                    <a:pt x="330250" y="95250"/>
                  </a:moveTo>
                  <a:lnTo>
                    <a:pt x="329679" y="95250"/>
                  </a:lnTo>
                  <a:lnTo>
                    <a:pt x="329933" y="95478"/>
                  </a:lnTo>
                  <a:lnTo>
                    <a:pt x="330250" y="95250"/>
                  </a:lnTo>
                  <a:close/>
                </a:path>
                <a:path w="1551939" h="1004569">
                  <a:moveTo>
                    <a:pt x="331203" y="95554"/>
                  </a:moveTo>
                  <a:lnTo>
                    <a:pt x="330873" y="95859"/>
                  </a:lnTo>
                  <a:lnTo>
                    <a:pt x="330758" y="96189"/>
                  </a:lnTo>
                  <a:lnTo>
                    <a:pt x="331127" y="96507"/>
                  </a:lnTo>
                  <a:lnTo>
                    <a:pt x="331203" y="95554"/>
                  </a:lnTo>
                  <a:close/>
                </a:path>
                <a:path w="1551939" h="1004569">
                  <a:moveTo>
                    <a:pt x="331533" y="95250"/>
                  </a:moveTo>
                  <a:lnTo>
                    <a:pt x="330923" y="93980"/>
                  </a:lnTo>
                  <a:lnTo>
                    <a:pt x="330517" y="95250"/>
                  </a:lnTo>
                  <a:lnTo>
                    <a:pt x="331216" y="95250"/>
                  </a:lnTo>
                  <a:lnTo>
                    <a:pt x="331203" y="95554"/>
                  </a:lnTo>
                  <a:lnTo>
                    <a:pt x="331533" y="95250"/>
                  </a:lnTo>
                  <a:close/>
                </a:path>
                <a:path w="1551939" h="1004569">
                  <a:moveTo>
                    <a:pt x="332168" y="96888"/>
                  </a:moveTo>
                  <a:lnTo>
                    <a:pt x="331812" y="96520"/>
                  </a:lnTo>
                  <a:lnTo>
                    <a:pt x="331482" y="97523"/>
                  </a:lnTo>
                  <a:lnTo>
                    <a:pt x="331444" y="97790"/>
                  </a:lnTo>
                  <a:lnTo>
                    <a:pt x="331355" y="97523"/>
                  </a:lnTo>
                  <a:lnTo>
                    <a:pt x="331012" y="96520"/>
                  </a:lnTo>
                  <a:lnTo>
                    <a:pt x="330174" y="96520"/>
                  </a:lnTo>
                  <a:lnTo>
                    <a:pt x="330631" y="96075"/>
                  </a:lnTo>
                  <a:lnTo>
                    <a:pt x="329933" y="95478"/>
                  </a:lnTo>
                  <a:lnTo>
                    <a:pt x="328752" y="96304"/>
                  </a:lnTo>
                  <a:lnTo>
                    <a:pt x="328726" y="96520"/>
                  </a:lnTo>
                  <a:lnTo>
                    <a:pt x="330136" y="96520"/>
                  </a:lnTo>
                  <a:lnTo>
                    <a:pt x="329895" y="97790"/>
                  </a:lnTo>
                  <a:lnTo>
                    <a:pt x="330479" y="97790"/>
                  </a:lnTo>
                  <a:lnTo>
                    <a:pt x="330441" y="99060"/>
                  </a:lnTo>
                  <a:lnTo>
                    <a:pt x="331152" y="99060"/>
                  </a:lnTo>
                  <a:lnTo>
                    <a:pt x="332168" y="96888"/>
                  </a:lnTo>
                  <a:close/>
                </a:path>
                <a:path w="1551939" h="1004569">
                  <a:moveTo>
                    <a:pt x="332625" y="94297"/>
                  </a:moveTo>
                  <a:lnTo>
                    <a:pt x="331266" y="96304"/>
                  </a:lnTo>
                  <a:lnTo>
                    <a:pt x="331190" y="96520"/>
                  </a:lnTo>
                  <a:lnTo>
                    <a:pt x="332625" y="94653"/>
                  </a:lnTo>
                  <a:lnTo>
                    <a:pt x="332625" y="94297"/>
                  </a:lnTo>
                  <a:close/>
                </a:path>
                <a:path w="1551939" h="1004569">
                  <a:moveTo>
                    <a:pt x="332841" y="93980"/>
                  </a:moveTo>
                  <a:lnTo>
                    <a:pt x="332625" y="93980"/>
                  </a:lnTo>
                  <a:lnTo>
                    <a:pt x="332625" y="94297"/>
                  </a:lnTo>
                  <a:lnTo>
                    <a:pt x="332841" y="93980"/>
                  </a:lnTo>
                  <a:close/>
                </a:path>
                <a:path w="1551939" h="1004569">
                  <a:moveTo>
                    <a:pt x="333095" y="97650"/>
                  </a:moveTo>
                  <a:lnTo>
                    <a:pt x="332968" y="97523"/>
                  </a:lnTo>
                  <a:lnTo>
                    <a:pt x="331660" y="99060"/>
                  </a:lnTo>
                  <a:lnTo>
                    <a:pt x="331152" y="99060"/>
                  </a:lnTo>
                  <a:lnTo>
                    <a:pt x="329996" y="101561"/>
                  </a:lnTo>
                  <a:lnTo>
                    <a:pt x="333095" y="97650"/>
                  </a:lnTo>
                  <a:close/>
                </a:path>
                <a:path w="1551939" h="1004569">
                  <a:moveTo>
                    <a:pt x="333311" y="93980"/>
                  </a:moveTo>
                  <a:lnTo>
                    <a:pt x="333260" y="93853"/>
                  </a:lnTo>
                  <a:lnTo>
                    <a:pt x="333146" y="93980"/>
                  </a:lnTo>
                  <a:lnTo>
                    <a:pt x="332625" y="94653"/>
                  </a:lnTo>
                  <a:lnTo>
                    <a:pt x="332638" y="95250"/>
                  </a:lnTo>
                  <a:lnTo>
                    <a:pt x="333235" y="94297"/>
                  </a:lnTo>
                  <a:lnTo>
                    <a:pt x="333311" y="93980"/>
                  </a:lnTo>
                  <a:close/>
                </a:path>
                <a:path w="1551939" h="1004569">
                  <a:moveTo>
                    <a:pt x="333476" y="91440"/>
                  </a:moveTo>
                  <a:lnTo>
                    <a:pt x="333235" y="92710"/>
                  </a:lnTo>
                  <a:lnTo>
                    <a:pt x="333362" y="92710"/>
                  </a:lnTo>
                  <a:lnTo>
                    <a:pt x="333476" y="91440"/>
                  </a:lnTo>
                  <a:close/>
                </a:path>
                <a:path w="1551939" h="1004569">
                  <a:moveTo>
                    <a:pt x="333705" y="93548"/>
                  </a:moveTo>
                  <a:lnTo>
                    <a:pt x="333514" y="93853"/>
                  </a:lnTo>
                  <a:lnTo>
                    <a:pt x="333400" y="94221"/>
                  </a:lnTo>
                  <a:lnTo>
                    <a:pt x="333705" y="93548"/>
                  </a:lnTo>
                  <a:close/>
                </a:path>
                <a:path w="1551939" h="1004569">
                  <a:moveTo>
                    <a:pt x="333756" y="93205"/>
                  </a:moveTo>
                  <a:lnTo>
                    <a:pt x="333743" y="92710"/>
                  </a:lnTo>
                  <a:lnTo>
                    <a:pt x="333362" y="92710"/>
                  </a:lnTo>
                  <a:lnTo>
                    <a:pt x="333260" y="93853"/>
                  </a:lnTo>
                  <a:lnTo>
                    <a:pt x="333756" y="93205"/>
                  </a:lnTo>
                  <a:close/>
                </a:path>
                <a:path w="1551939" h="1004569">
                  <a:moveTo>
                    <a:pt x="334010" y="96304"/>
                  </a:moveTo>
                  <a:lnTo>
                    <a:pt x="333883" y="95554"/>
                  </a:lnTo>
                  <a:lnTo>
                    <a:pt x="333400" y="94221"/>
                  </a:lnTo>
                  <a:lnTo>
                    <a:pt x="332333" y="96507"/>
                  </a:lnTo>
                  <a:lnTo>
                    <a:pt x="332219" y="96888"/>
                  </a:lnTo>
                  <a:lnTo>
                    <a:pt x="332968" y="97523"/>
                  </a:lnTo>
                  <a:lnTo>
                    <a:pt x="334010" y="96304"/>
                  </a:lnTo>
                  <a:close/>
                </a:path>
                <a:path w="1551939" h="1004569">
                  <a:moveTo>
                    <a:pt x="334035" y="92837"/>
                  </a:moveTo>
                  <a:lnTo>
                    <a:pt x="333756" y="93205"/>
                  </a:lnTo>
                  <a:lnTo>
                    <a:pt x="333756" y="93433"/>
                  </a:lnTo>
                  <a:lnTo>
                    <a:pt x="334035" y="92837"/>
                  </a:lnTo>
                  <a:close/>
                </a:path>
                <a:path w="1551939" h="1004569">
                  <a:moveTo>
                    <a:pt x="334086" y="92710"/>
                  </a:moveTo>
                  <a:lnTo>
                    <a:pt x="333959" y="92710"/>
                  </a:lnTo>
                  <a:lnTo>
                    <a:pt x="334086" y="92710"/>
                  </a:lnTo>
                  <a:close/>
                </a:path>
                <a:path w="1551939" h="1004569">
                  <a:moveTo>
                    <a:pt x="334137" y="92710"/>
                  </a:moveTo>
                  <a:close/>
                </a:path>
                <a:path w="1551939" h="1004569">
                  <a:moveTo>
                    <a:pt x="334200" y="92710"/>
                  </a:moveTo>
                  <a:close/>
                </a:path>
                <a:path w="1551939" h="1004569">
                  <a:moveTo>
                    <a:pt x="334238" y="92710"/>
                  </a:moveTo>
                  <a:close/>
                </a:path>
                <a:path w="1551939" h="1004569">
                  <a:moveTo>
                    <a:pt x="334530" y="95250"/>
                  </a:moveTo>
                  <a:lnTo>
                    <a:pt x="334225" y="95859"/>
                  </a:lnTo>
                  <a:lnTo>
                    <a:pt x="334111" y="96189"/>
                  </a:lnTo>
                  <a:lnTo>
                    <a:pt x="334391" y="95859"/>
                  </a:lnTo>
                  <a:lnTo>
                    <a:pt x="334530" y="95250"/>
                  </a:lnTo>
                  <a:close/>
                </a:path>
                <a:path w="1551939" h="1004569">
                  <a:moveTo>
                    <a:pt x="334987" y="95250"/>
                  </a:moveTo>
                  <a:lnTo>
                    <a:pt x="334391" y="95859"/>
                  </a:lnTo>
                  <a:lnTo>
                    <a:pt x="334340" y="96075"/>
                  </a:lnTo>
                  <a:lnTo>
                    <a:pt x="334987" y="95250"/>
                  </a:lnTo>
                  <a:close/>
                </a:path>
                <a:path w="1551939" h="1004569">
                  <a:moveTo>
                    <a:pt x="335991" y="93980"/>
                  </a:moveTo>
                  <a:lnTo>
                    <a:pt x="334200" y="92760"/>
                  </a:lnTo>
                  <a:lnTo>
                    <a:pt x="335991" y="93980"/>
                  </a:lnTo>
                  <a:close/>
                </a:path>
                <a:path w="1551939" h="1004569">
                  <a:moveTo>
                    <a:pt x="335991" y="93980"/>
                  </a:moveTo>
                  <a:lnTo>
                    <a:pt x="334149" y="92837"/>
                  </a:lnTo>
                  <a:lnTo>
                    <a:pt x="333781" y="93433"/>
                  </a:lnTo>
                  <a:lnTo>
                    <a:pt x="333781" y="93980"/>
                  </a:lnTo>
                  <a:lnTo>
                    <a:pt x="334111" y="93980"/>
                  </a:lnTo>
                  <a:lnTo>
                    <a:pt x="334975" y="95173"/>
                  </a:lnTo>
                  <a:lnTo>
                    <a:pt x="335991" y="93980"/>
                  </a:lnTo>
                  <a:close/>
                </a:path>
                <a:path w="1551939" h="1004569">
                  <a:moveTo>
                    <a:pt x="339217" y="85090"/>
                  </a:moveTo>
                  <a:lnTo>
                    <a:pt x="339090" y="85090"/>
                  </a:lnTo>
                  <a:lnTo>
                    <a:pt x="339204" y="85623"/>
                  </a:lnTo>
                  <a:lnTo>
                    <a:pt x="339217" y="85090"/>
                  </a:lnTo>
                  <a:close/>
                </a:path>
                <a:path w="1551939" h="1004569">
                  <a:moveTo>
                    <a:pt x="342252" y="82550"/>
                  </a:moveTo>
                  <a:lnTo>
                    <a:pt x="342125" y="82550"/>
                  </a:lnTo>
                  <a:lnTo>
                    <a:pt x="342201" y="82842"/>
                  </a:lnTo>
                  <a:lnTo>
                    <a:pt x="342252" y="82550"/>
                  </a:lnTo>
                  <a:close/>
                </a:path>
                <a:path w="1551939" h="1004569">
                  <a:moveTo>
                    <a:pt x="343598" y="492772"/>
                  </a:moveTo>
                  <a:lnTo>
                    <a:pt x="342125" y="478815"/>
                  </a:lnTo>
                  <a:lnTo>
                    <a:pt x="334975" y="468337"/>
                  </a:lnTo>
                  <a:lnTo>
                    <a:pt x="323240" y="463524"/>
                  </a:lnTo>
                  <a:lnTo>
                    <a:pt x="309283" y="464985"/>
                  </a:lnTo>
                  <a:lnTo>
                    <a:pt x="294830" y="472211"/>
                  </a:lnTo>
                  <a:lnTo>
                    <a:pt x="281597" y="484644"/>
                  </a:lnTo>
                  <a:lnTo>
                    <a:pt x="272161" y="500202"/>
                  </a:lnTo>
                  <a:lnTo>
                    <a:pt x="268097" y="515848"/>
                  </a:lnTo>
                  <a:lnTo>
                    <a:pt x="269582" y="529793"/>
                  </a:lnTo>
                  <a:lnTo>
                    <a:pt x="276733" y="540258"/>
                  </a:lnTo>
                  <a:lnTo>
                    <a:pt x="288467" y="545084"/>
                  </a:lnTo>
                  <a:lnTo>
                    <a:pt x="302412" y="543623"/>
                  </a:lnTo>
                  <a:lnTo>
                    <a:pt x="316877" y="536409"/>
                  </a:lnTo>
                  <a:lnTo>
                    <a:pt x="330123" y="523938"/>
                  </a:lnTo>
                  <a:lnTo>
                    <a:pt x="339547" y="508406"/>
                  </a:lnTo>
                  <a:lnTo>
                    <a:pt x="343598" y="492772"/>
                  </a:lnTo>
                  <a:close/>
                </a:path>
                <a:path w="1551939" h="1004569">
                  <a:moveTo>
                    <a:pt x="344119" y="74764"/>
                  </a:moveTo>
                  <a:lnTo>
                    <a:pt x="343839" y="73710"/>
                  </a:lnTo>
                  <a:lnTo>
                    <a:pt x="343827" y="74930"/>
                  </a:lnTo>
                  <a:lnTo>
                    <a:pt x="344119" y="74764"/>
                  </a:lnTo>
                  <a:close/>
                </a:path>
                <a:path w="1551939" h="1004569">
                  <a:moveTo>
                    <a:pt x="344220" y="76200"/>
                  </a:moveTo>
                  <a:lnTo>
                    <a:pt x="343941" y="76200"/>
                  </a:lnTo>
                  <a:lnTo>
                    <a:pt x="344030" y="76644"/>
                  </a:lnTo>
                  <a:lnTo>
                    <a:pt x="344208" y="76479"/>
                  </a:lnTo>
                  <a:lnTo>
                    <a:pt x="344220" y="76200"/>
                  </a:lnTo>
                  <a:close/>
                </a:path>
                <a:path w="1551939" h="1004569">
                  <a:moveTo>
                    <a:pt x="345313" y="69850"/>
                  </a:moveTo>
                  <a:lnTo>
                    <a:pt x="345071" y="69850"/>
                  </a:lnTo>
                  <a:lnTo>
                    <a:pt x="345300" y="70319"/>
                  </a:lnTo>
                  <a:lnTo>
                    <a:pt x="345313" y="69850"/>
                  </a:lnTo>
                  <a:close/>
                </a:path>
                <a:path w="1551939" h="1004569">
                  <a:moveTo>
                    <a:pt x="345706" y="71120"/>
                  </a:moveTo>
                  <a:lnTo>
                    <a:pt x="345300" y="70319"/>
                  </a:lnTo>
                  <a:lnTo>
                    <a:pt x="345287" y="71120"/>
                  </a:lnTo>
                  <a:lnTo>
                    <a:pt x="345706" y="71120"/>
                  </a:lnTo>
                  <a:close/>
                </a:path>
                <a:path w="1551939" h="1004569">
                  <a:moveTo>
                    <a:pt x="346100" y="73660"/>
                  </a:moveTo>
                  <a:lnTo>
                    <a:pt x="345744" y="73152"/>
                  </a:lnTo>
                  <a:lnTo>
                    <a:pt x="345617" y="73660"/>
                  </a:lnTo>
                  <a:lnTo>
                    <a:pt x="346100" y="73660"/>
                  </a:lnTo>
                  <a:close/>
                </a:path>
                <a:path w="1551939" h="1004569">
                  <a:moveTo>
                    <a:pt x="348996" y="64770"/>
                  </a:moveTo>
                  <a:lnTo>
                    <a:pt x="348919" y="64998"/>
                  </a:lnTo>
                  <a:lnTo>
                    <a:pt x="348996" y="64770"/>
                  </a:lnTo>
                  <a:close/>
                </a:path>
                <a:path w="1551939" h="1004569">
                  <a:moveTo>
                    <a:pt x="349402" y="67310"/>
                  </a:moveTo>
                  <a:lnTo>
                    <a:pt x="348386" y="68491"/>
                  </a:lnTo>
                  <a:lnTo>
                    <a:pt x="349262" y="68580"/>
                  </a:lnTo>
                  <a:lnTo>
                    <a:pt x="349402" y="67310"/>
                  </a:lnTo>
                  <a:close/>
                </a:path>
                <a:path w="1551939" h="1004569">
                  <a:moveTo>
                    <a:pt x="350291" y="67271"/>
                  </a:moveTo>
                  <a:lnTo>
                    <a:pt x="349758" y="66040"/>
                  </a:lnTo>
                  <a:lnTo>
                    <a:pt x="349211" y="64770"/>
                  </a:lnTo>
                  <a:lnTo>
                    <a:pt x="349021" y="64770"/>
                  </a:lnTo>
                  <a:lnTo>
                    <a:pt x="348881" y="66040"/>
                  </a:lnTo>
                  <a:lnTo>
                    <a:pt x="348919" y="64998"/>
                  </a:lnTo>
                  <a:lnTo>
                    <a:pt x="348589" y="66040"/>
                  </a:lnTo>
                  <a:lnTo>
                    <a:pt x="350291" y="67271"/>
                  </a:lnTo>
                  <a:close/>
                </a:path>
                <a:path w="1551939" h="1004569">
                  <a:moveTo>
                    <a:pt x="352183" y="59156"/>
                  </a:moveTo>
                  <a:lnTo>
                    <a:pt x="350113" y="58420"/>
                  </a:lnTo>
                  <a:lnTo>
                    <a:pt x="350888" y="60960"/>
                  </a:lnTo>
                  <a:lnTo>
                    <a:pt x="352183" y="59156"/>
                  </a:lnTo>
                  <a:close/>
                </a:path>
                <a:path w="1551939" h="1004569">
                  <a:moveTo>
                    <a:pt x="352729" y="58420"/>
                  </a:moveTo>
                  <a:lnTo>
                    <a:pt x="352183" y="59156"/>
                  </a:lnTo>
                  <a:lnTo>
                    <a:pt x="352336" y="59207"/>
                  </a:lnTo>
                  <a:lnTo>
                    <a:pt x="352729" y="58420"/>
                  </a:lnTo>
                  <a:close/>
                </a:path>
                <a:path w="1551939" h="1004569">
                  <a:moveTo>
                    <a:pt x="353834" y="63500"/>
                  </a:moveTo>
                  <a:lnTo>
                    <a:pt x="353529" y="63500"/>
                  </a:lnTo>
                  <a:lnTo>
                    <a:pt x="353415" y="64770"/>
                  </a:lnTo>
                  <a:lnTo>
                    <a:pt x="353834" y="63500"/>
                  </a:lnTo>
                  <a:close/>
                </a:path>
                <a:path w="1551939" h="1004569">
                  <a:moveTo>
                    <a:pt x="355498" y="66040"/>
                  </a:moveTo>
                  <a:lnTo>
                    <a:pt x="354914" y="66535"/>
                  </a:lnTo>
                  <a:lnTo>
                    <a:pt x="355206" y="66929"/>
                  </a:lnTo>
                  <a:lnTo>
                    <a:pt x="355498" y="66040"/>
                  </a:lnTo>
                  <a:close/>
                </a:path>
                <a:path w="1551939" h="1004569">
                  <a:moveTo>
                    <a:pt x="358127" y="60960"/>
                  </a:moveTo>
                  <a:lnTo>
                    <a:pt x="357555" y="60960"/>
                  </a:lnTo>
                  <a:lnTo>
                    <a:pt x="357835" y="61290"/>
                  </a:lnTo>
                  <a:lnTo>
                    <a:pt x="358127" y="60960"/>
                  </a:lnTo>
                  <a:close/>
                </a:path>
                <a:path w="1551939" h="1004569">
                  <a:moveTo>
                    <a:pt x="358279" y="58420"/>
                  </a:moveTo>
                  <a:lnTo>
                    <a:pt x="358190" y="58191"/>
                  </a:lnTo>
                  <a:lnTo>
                    <a:pt x="358000" y="58407"/>
                  </a:lnTo>
                  <a:lnTo>
                    <a:pt x="358279" y="58420"/>
                  </a:lnTo>
                  <a:close/>
                </a:path>
                <a:path w="1551939" h="1004569">
                  <a:moveTo>
                    <a:pt x="358444" y="60960"/>
                  </a:moveTo>
                  <a:lnTo>
                    <a:pt x="358013" y="58483"/>
                  </a:lnTo>
                  <a:lnTo>
                    <a:pt x="357962" y="58191"/>
                  </a:lnTo>
                  <a:lnTo>
                    <a:pt x="357784" y="57150"/>
                  </a:lnTo>
                  <a:lnTo>
                    <a:pt x="356489" y="57150"/>
                  </a:lnTo>
                  <a:lnTo>
                    <a:pt x="356019" y="58420"/>
                  </a:lnTo>
                  <a:lnTo>
                    <a:pt x="357187" y="58420"/>
                  </a:lnTo>
                  <a:lnTo>
                    <a:pt x="356552" y="59690"/>
                  </a:lnTo>
                  <a:lnTo>
                    <a:pt x="356196" y="59690"/>
                  </a:lnTo>
                  <a:lnTo>
                    <a:pt x="358127" y="60960"/>
                  </a:lnTo>
                  <a:lnTo>
                    <a:pt x="358444" y="60960"/>
                  </a:lnTo>
                  <a:close/>
                </a:path>
                <a:path w="1551939" h="1004569">
                  <a:moveTo>
                    <a:pt x="359130" y="57150"/>
                  </a:moveTo>
                  <a:lnTo>
                    <a:pt x="357784" y="57150"/>
                  </a:lnTo>
                  <a:lnTo>
                    <a:pt x="358190" y="58191"/>
                  </a:lnTo>
                  <a:lnTo>
                    <a:pt x="359130" y="57150"/>
                  </a:lnTo>
                  <a:close/>
                </a:path>
                <a:path w="1551939" h="1004569">
                  <a:moveTo>
                    <a:pt x="365658" y="50761"/>
                  </a:moveTo>
                  <a:lnTo>
                    <a:pt x="365429" y="49339"/>
                  </a:lnTo>
                  <a:lnTo>
                    <a:pt x="365201" y="48260"/>
                  </a:lnTo>
                  <a:lnTo>
                    <a:pt x="364426" y="48260"/>
                  </a:lnTo>
                  <a:lnTo>
                    <a:pt x="362915" y="49530"/>
                  </a:lnTo>
                  <a:lnTo>
                    <a:pt x="362419" y="49530"/>
                  </a:lnTo>
                  <a:lnTo>
                    <a:pt x="363905" y="50800"/>
                  </a:lnTo>
                  <a:lnTo>
                    <a:pt x="364337" y="50800"/>
                  </a:lnTo>
                  <a:lnTo>
                    <a:pt x="364451" y="49530"/>
                  </a:lnTo>
                  <a:lnTo>
                    <a:pt x="364934" y="49530"/>
                  </a:lnTo>
                  <a:lnTo>
                    <a:pt x="365658" y="50761"/>
                  </a:lnTo>
                  <a:close/>
                </a:path>
                <a:path w="1551939" h="1004569">
                  <a:moveTo>
                    <a:pt x="365696" y="52070"/>
                  </a:moveTo>
                  <a:lnTo>
                    <a:pt x="365010" y="52070"/>
                  </a:lnTo>
                  <a:lnTo>
                    <a:pt x="365391" y="53340"/>
                  </a:lnTo>
                  <a:lnTo>
                    <a:pt x="365696" y="52070"/>
                  </a:lnTo>
                  <a:close/>
                </a:path>
                <a:path w="1551939" h="1004569">
                  <a:moveTo>
                    <a:pt x="369798" y="41910"/>
                  </a:moveTo>
                  <a:lnTo>
                    <a:pt x="369684" y="40347"/>
                  </a:lnTo>
                  <a:lnTo>
                    <a:pt x="369582" y="41910"/>
                  </a:lnTo>
                  <a:lnTo>
                    <a:pt x="369798" y="41910"/>
                  </a:lnTo>
                  <a:close/>
                </a:path>
                <a:path w="1551939" h="1004569">
                  <a:moveTo>
                    <a:pt x="370370" y="39370"/>
                  </a:moveTo>
                  <a:lnTo>
                    <a:pt x="369684" y="39370"/>
                  </a:lnTo>
                  <a:lnTo>
                    <a:pt x="369684" y="40347"/>
                  </a:lnTo>
                  <a:lnTo>
                    <a:pt x="370370" y="39370"/>
                  </a:lnTo>
                  <a:close/>
                </a:path>
                <a:path w="1551939" h="1004569">
                  <a:moveTo>
                    <a:pt x="370776" y="45720"/>
                  </a:moveTo>
                  <a:lnTo>
                    <a:pt x="370636" y="45504"/>
                  </a:lnTo>
                  <a:lnTo>
                    <a:pt x="370598" y="45720"/>
                  </a:lnTo>
                  <a:lnTo>
                    <a:pt x="370776" y="45720"/>
                  </a:lnTo>
                  <a:close/>
                </a:path>
                <a:path w="1551939" h="1004569">
                  <a:moveTo>
                    <a:pt x="370789" y="43649"/>
                  </a:moveTo>
                  <a:lnTo>
                    <a:pt x="370154" y="43180"/>
                  </a:lnTo>
                  <a:lnTo>
                    <a:pt x="370725" y="43180"/>
                  </a:lnTo>
                  <a:lnTo>
                    <a:pt x="370649" y="41910"/>
                  </a:lnTo>
                  <a:lnTo>
                    <a:pt x="370332" y="41910"/>
                  </a:lnTo>
                  <a:lnTo>
                    <a:pt x="370141" y="43027"/>
                  </a:lnTo>
                  <a:lnTo>
                    <a:pt x="370141" y="43180"/>
                  </a:lnTo>
                  <a:lnTo>
                    <a:pt x="370154" y="41910"/>
                  </a:lnTo>
                  <a:lnTo>
                    <a:pt x="369976" y="41910"/>
                  </a:lnTo>
                  <a:lnTo>
                    <a:pt x="370039" y="43180"/>
                  </a:lnTo>
                  <a:lnTo>
                    <a:pt x="369341" y="43180"/>
                  </a:lnTo>
                  <a:lnTo>
                    <a:pt x="368833" y="44450"/>
                  </a:lnTo>
                  <a:lnTo>
                    <a:pt x="369049" y="44450"/>
                  </a:lnTo>
                  <a:lnTo>
                    <a:pt x="369544" y="44450"/>
                  </a:lnTo>
                  <a:lnTo>
                    <a:pt x="369189" y="45720"/>
                  </a:lnTo>
                  <a:lnTo>
                    <a:pt x="369049" y="44450"/>
                  </a:lnTo>
                  <a:lnTo>
                    <a:pt x="368935" y="45720"/>
                  </a:lnTo>
                  <a:lnTo>
                    <a:pt x="367944" y="44450"/>
                  </a:lnTo>
                  <a:lnTo>
                    <a:pt x="366661" y="44450"/>
                  </a:lnTo>
                  <a:lnTo>
                    <a:pt x="365671" y="45720"/>
                  </a:lnTo>
                  <a:lnTo>
                    <a:pt x="366077" y="46990"/>
                  </a:lnTo>
                  <a:lnTo>
                    <a:pt x="367106" y="45720"/>
                  </a:lnTo>
                  <a:lnTo>
                    <a:pt x="367931" y="46990"/>
                  </a:lnTo>
                  <a:lnTo>
                    <a:pt x="367372" y="48260"/>
                  </a:lnTo>
                  <a:lnTo>
                    <a:pt x="368020" y="48260"/>
                  </a:lnTo>
                  <a:lnTo>
                    <a:pt x="369163" y="46990"/>
                  </a:lnTo>
                  <a:lnTo>
                    <a:pt x="369633" y="46990"/>
                  </a:lnTo>
                  <a:lnTo>
                    <a:pt x="369354" y="45720"/>
                  </a:lnTo>
                  <a:lnTo>
                    <a:pt x="370598" y="45720"/>
                  </a:lnTo>
                  <a:lnTo>
                    <a:pt x="370636" y="45478"/>
                  </a:lnTo>
                  <a:lnTo>
                    <a:pt x="370039" y="44450"/>
                  </a:lnTo>
                  <a:lnTo>
                    <a:pt x="370700" y="44450"/>
                  </a:lnTo>
                  <a:lnTo>
                    <a:pt x="370789" y="43649"/>
                  </a:lnTo>
                  <a:close/>
                </a:path>
                <a:path w="1551939" h="1004569">
                  <a:moveTo>
                    <a:pt x="370801" y="44450"/>
                  </a:moveTo>
                  <a:lnTo>
                    <a:pt x="370636" y="45478"/>
                  </a:lnTo>
                  <a:lnTo>
                    <a:pt x="370700" y="45212"/>
                  </a:lnTo>
                  <a:lnTo>
                    <a:pt x="370801" y="44450"/>
                  </a:lnTo>
                  <a:close/>
                </a:path>
                <a:path w="1551939" h="1004569">
                  <a:moveTo>
                    <a:pt x="370941" y="43764"/>
                  </a:moveTo>
                  <a:lnTo>
                    <a:pt x="370852" y="43180"/>
                  </a:lnTo>
                  <a:lnTo>
                    <a:pt x="370789" y="43649"/>
                  </a:lnTo>
                  <a:lnTo>
                    <a:pt x="370941" y="43764"/>
                  </a:lnTo>
                  <a:close/>
                </a:path>
                <a:path w="1551939" h="1004569">
                  <a:moveTo>
                    <a:pt x="375132" y="39370"/>
                  </a:moveTo>
                  <a:lnTo>
                    <a:pt x="374396" y="39370"/>
                  </a:lnTo>
                  <a:lnTo>
                    <a:pt x="374764" y="38100"/>
                  </a:lnTo>
                  <a:lnTo>
                    <a:pt x="373418" y="40640"/>
                  </a:lnTo>
                  <a:lnTo>
                    <a:pt x="372922" y="39370"/>
                  </a:lnTo>
                  <a:lnTo>
                    <a:pt x="370547" y="40640"/>
                  </a:lnTo>
                  <a:lnTo>
                    <a:pt x="370674" y="40640"/>
                  </a:lnTo>
                  <a:lnTo>
                    <a:pt x="370674" y="41910"/>
                  </a:lnTo>
                  <a:lnTo>
                    <a:pt x="371919" y="41910"/>
                  </a:lnTo>
                  <a:lnTo>
                    <a:pt x="371614" y="43180"/>
                  </a:lnTo>
                  <a:lnTo>
                    <a:pt x="372452" y="43180"/>
                  </a:lnTo>
                  <a:lnTo>
                    <a:pt x="374002" y="40640"/>
                  </a:lnTo>
                  <a:lnTo>
                    <a:pt x="375132" y="39370"/>
                  </a:lnTo>
                  <a:close/>
                </a:path>
                <a:path w="1551939" h="1004569">
                  <a:moveTo>
                    <a:pt x="375272" y="43916"/>
                  </a:moveTo>
                  <a:lnTo>
                    <a:pt x="374967" y="43180"/>
                  </a:lnTo>
                  <a:lnTo>
                    <a:pt x="374840" y="43510"/>
                  </a:lnTo>
                  <a:lnTo>
                    <a:pt x="375272" y="43916"/>
                  </a:lnTo>
                  <a:close/>
                </a:path>
                <a:path w="1551939" h="1004569">
                  <a:moveTo>
                    <a:pt x="375500" y="44450"/>
                  </a:moveTo>
                  <a:lnTo>
                    <a:pt x="375386" y="44030"/>
                  </a:lnTo>
                  <a:lnTo>
                    <a:pt x="375500" y="44450"/>
                  </a:lnTo>
                  <a:close/>
                </a:path>
                <a:path w="1551939" h="1004569">
                  <a:moveTo>
                    <a:pt x="375831" y="44450"/>
                  </a:moveTo>
                  <a:lnTo>
                    <a:pt x="375500" y="44450"/>
                  </a:lnTo>
                  <a:lnTo>
                    <a:pt x="375500" y="45491"/>
                  </a:lnTo>
                  <a:lnTo>
                    <a:pt x="375640" y="45212"/>
                  </a:lnTo>
                  <a:lnTo>
                    <a:pt x="375831" y="44450"/>
                  </a:lnTo>
                  <a:close/>
                </a:path>
                <a:path w="1551939" h="1004569">
                  <a:moveTo>
                    <a:pt x="375983" y="41910"/>
                  </a:moveTo>
                  <a:lnTo>
                    <a:pt x="375742" y="40640"/>
                  </a:lnTo>
                  <a:lnTo>
                    <a:pt x="375285" y="40640"/>
                  </a:lnTo>
                  <a:lnTo>
                    <a:pt x="375221" y="41910"/>
                  </a:lnTo>
                  <a:lnTo>
                    <a:pt x="375983" y="41910"/>
                  </a:lnTo>
                  <a:close/>
                </a:path>
                <a:path w="1551939" h="1004569">
                  <a:moveTo>
                    <a:pt x="377990" y="34290"/>
                  </a:moveTo>
                  <a:lnTo>
                    <a:pt x="375653" y="34290"/>
                  </a:lnTo>
                  <a:lnTo>
                    <a:pt x="375412" y="33020"/>
                  </a:lnTo>
                  <a:lnTo>
                    <a:pt x="374446" y="35560"/>
                  </a:lnTo>
                  <a:lnTo>
                    <a:pt x="377786" y="36499"/>
                  </a:lnTo>
                  <a:lnTo>
                    <a:pt x="376428" y="35560"/>
                  </a:lnTo>
                  <a:lnTo>
                    <a:pt x="377990" y="34290"/>
                  </a:lnTo>
                  <a:close/>
                </a:path>
                <a:path w="1551939" h="1004569">
                  <a:moveTo>
                    <a:pt x="378333" y="36639"/>
                  </a:moveTo>
                  <a:lnTo>
                    <a:pt x="377786" y="36499"/>
                  </a:lnTo>
                  <a:lnTo>
                    <a:pt x="378294" y="36830"/>
                  </a:lnTo>
                  <a:lnTo>
                    <a:pt x="378333" y="36639"/>
                  </a:lnTo>
                  <a:close/>
                </a:path>
                <a:path w="1551939" h="1004569">
                  <a:moveTo>
                    <a:pt x="379018" y="36830"/>
                  </a:moveTo>
                  <a:lnTo>
                    <a:pt x="378574" y="36715"/>
                  </a:lnTo>
                  <a:lnTo>
                    <a:pt x="378383" y="36830"/>
                  </a:lnTo>
                  <a:lnTo>
                    <a:pt x="378752" y="37401"/>
                  </a:lnTo>
                  <a:lnTo>
                    <a:pt x="379018" y="36830"/>
                  </a:lnTo>
                  <a:close/>
                </a:path>
                <a:path w="1551939" h="1004569">
                  <a:moveTo>
                    <a:pt x="380276" y="35560"/>
                  </a:moveTo>
                  <a:lnTo>
                    <a:pt x="378206" y="34290"/>
                  </a:lnTo>
                  <a:lnTo>
                    <a:pt x="378574" y="35560"/>
                  </a:lnTo>
                  <a:lnTo>
                    <a:pt x="378333" y="36639"/>
                  </a:lnTo>
                  <a:lnTo>
                    <a:pt x="378574" y="36715"/>
                  </a:lnTo>
                  <a:lnTo>
                    <a:pt x="380263" y="35610"/>
                  </a:lnTo>
                  <a:close/>
                </a:path>
                <a:path w="1551939" h="1004569">
                  <a:moveTo>
                    <a:pt x="384695" y="25400"/>
                  </a:moveTo>
                  <a:lnTo>
                    <a:pt x="383616" y="25400"/>
                  </a:lnTo>
                  <a:lnTo>
                    <a:pt x="383654" y="26670"/>
                  </a:lnTo>
                  <a:lnTo>
                    <a:pt x="384695" y="26670"/>
                  </a:lnTo>
                  <a:lnTo>
                    <a:pt x="384695" y="25400"/>
                  </a:lnTo>
                  <a:close/>
                </a:path>
                <a:path w="1551939" h="1004569">
                  <a:moveTo>
                    <a:pt x="384873" y="326390"/>
                  </a:moveTo>
                  <a:lnTo>
                    <a:pt x="143192" y="326390"/>
                  </a:lnTo>
                  <a:lnTo>
                    <a:pt x="143040" y="326390"/>
                  </a:lnTo>
                  <a:lnTo>
                    <a:pt x="145783" y="328930"/>
                  </a:lnTo>
                  <a:lnTo>
                    <a:pt x="145237" y="328930"/>
                  </a:lnTo>
                  <a:lnTo>
                    <a:pt x="142062" y="326390"/>
                  </a:lnTo>
                  <a:lnTo>
                    <a:pt x="142201" y="327660"/>
                  </a:lnTo>
                  <a:lnTo>
                    <a:pt x="143370" y="328930"/>
                  </a:lnTo>
                  <a:lnTo>
                    <a:pt x="142887" y="328930"/>
                  </a:lnTo>
                  <a:lnTo>
                    <a:pt x="144602" y="330200"/>
                  </a:lnTo>
                  <a:lnTo>
                    <a:pt x="143789" y="331406"/>
                  </a:lnTo>
                  <a:lnTo>
                    <a:pt x="141160" y="328930"/>
                  </a:lnTo>
                  <a:lnTo>
                    <a:pt x="139763" y="327660"/>
                  </a:lnTo>
                  <a:lnTo>
                    <a:pt x="138785" y="326390"/>
                  </a:lnTo>
                  <a:lnTo>
                    <a:pt x="138379" y="326390"/>
                  </a:lnTo>
                  <a:lnTo>
                    <a:pt x="138074" y="325120"/>
                  </a:lnTo>
                  <a:lnTo>
                    <a:pt x="137388" y="326390"/>
                  </a:lnTo>
                  <a:lnTo>
                    <a:pt x="136982" y="325120"/>
                  </a:lnTo>
                  <a:lnTo>
                    <a:pt x="136867" y="326390"/>
                  </a:lnTo>
                  <a:lnTo>
                    <a:pt x="139179" y="328930"/>
                  </a:lnTo>
                  <a:lnTo>
                    <a:pt x="138849" y="328930"/>
                  </a:lnTo>
                  <a:lnTo>
                    <a:pt x="139420" y="329552"/>
                  </a:lnTo>
                  <a:lnTo>
                    <a:pt x="139636" y="329107"/>
                  </a:lnTo>
                  <a:lnTo>
                    <a:pt x="139382" y="328930"/>
                  </a:lnTo>
                  <a:lnTo>
                    <a:pt x="139725" y="328930"/>
                  </a:lnTo>
                  <a:lnTo>
                    <a:pt x="139636" y="329107"/>
                  </a:lnTo>
                  <a:lnTo>
                    <a:pt x="143116" y="331470"/>
                  </a:lnTo>
                  <a:lnTo>
                    <a:pt x="143548" y="331470"/>
                  </a:lnTo>
                  <a:lnTo>
                    <a:pt x="142570" y="332740"/>
                  </a:lnTo>
                  <a:lnTo>
                    <a:pt x="142328" y="332740"/>
                  </a:lnTo>
                  <a:lnTo>
                    <a:pt x="139420" y="329552"/>
                  </a:lnTo>
                  <a:lnTo>
                    <a:pt x="139103" y="330200"/>
                  </a:lnTo>
                  <a:lnTo>
                    <a:pt x="142201" y="332740"/>
                  </a:lnTo>
                  <a:lnTo>
                    <a:pt x="141554" y="334010"/>
                  </a:lnTo>
                  <a:lnTo>
                    <a:pt x="137820" y="331470"/>
                  </a:lnTo>
                  <a:lnTo>
                    <a:pt x="136347" y="328930"/>
                  </a:lnTo>
                  <a:lnTo>
                    <a:pt x="135166" y="328930"/>
                  </a:lnTo>
                  <a:lnTo>
                    <a:pt x="134632" y="329539"/>
                  </a:lnTo>
                  <a:lnTo>
                    <a:pt x="134607" y="330200"/>
                  </a:lnTo>
                  <a:lnTo>
                    <a:pt x="137452" y="332740"/>
                  </a:lnTo>
                  <a:lnTo>
                    <a:pt x="137109" y="332740"/>
                  </a:lnTo>
                  <a:lnTo>
                    <a:pt x="139661" y="336550"/>
                  </a:lnTo>
                  <a:lnTo>
                    <a:pt x="138734" y="337820"/>
                  </a:lnTo>
                  <a:lnTo>
                    <a:pt x="138290" y="337820"/>
                  </a:lnTo>
                  <a:lnTo>
                    <a:pt x="137668" y="339090"/>
                  </a:lnTo>
                  <a:lnTo>
                    <a:pt x="134277" y="336550"/>
                  </a:lnTo>
                  <a:lnTo>
                    <a:pt x="133756" y="335280"/>
                  </a:lnTo>
                  <a:lnTo>
                    <a:pt x="134962" y="335280"/>
                  </a:lnTo>
                  <a:lnTo>
                    <a:pt x="131800" y="333070"/>
                  </a:lnTo>
                  <a:lnTo>
                    <a:pt x="131584" y="334010"/>
                  </a:lnTo>
                  <a:lnTo>
                    <a:pt x="133502" y="335280"/>
                  </a:lnTo>
                  <a:lnTo>
                    <a:pt x="133324" y="335280"/>
                  </a:lnTo>
                  <a:lnTo>
                    <a:pt x="133019" y="336550"/>
                  </a:lnTo>
                  <a:lnTo>
                    <a:pt x="137439" y="339090"/>
                  </a:lnTo>
                  <a:lnTo>
                    <a:pt x="135432" y="339090"/>
                  </a:lnTo>
                  <a:lnTo>
                    <a:pt x="136194" y="340360"/>
                  </a:lnTo>
                  <a:lnTo>
                    <a:pt x="135394" y="341630"/>
                  </a:lnTo>
                  <a:lnTo>
                    <a:pt x="131978" y="339090"/>
                  </a:lnTo>
                  <a:lnTo>
                    <a:pt x="129540" y="339090"/>
                  </a:lnTo>
                  <a:lnTo>
                    <a:pt x="129070" y="340360"/>
                  </a:lnTo>
                  <a:lnTo>
                    <a:pt x="126758" y="341630"/>
                  </a:lnTo>
                  <a:lnTo>
                    <a:pt x="126161" y="341630"/>
                  </a:lnTo>
                  <a:lnTo>
                    <a:pt x="125793" y="342011"/>
                  </a:lnTo>
                  <a:lnTo>
                    <a:pt x="124040" y="344170"/>
                  </a:lnTo>
                  <a:lnTo>
                    <a:pt x="123672" y="344170"/>
                  </a:lnTo>
                  <a:lnTo>
                    <a:pt x="125793" y="342011"/>
                  </a:lnTo>
                  <a:lnTo>
                    <a:pt x="126098" y="341630"/>
                  </a:lnTo>
                  <a:lnTo>
                    <a:pt x="124421" y="341630"/>
                  </a:lnTo>
                  <a:lnTo>
                    <a:pt x="123698" y="342900"/>
                  </a:lnTo>
                  <a:lnTo>
                    <a:pt x="124358" y="342900"/>
                  </a:lnTo>
                  <a:lnTo>
                    <a:pt x="123215" y="344170"/>
                  </a:lnTo>
                  <a:lnTo>
                    <a:pt x="122885" y="344170"/>
                  </a:lnTo>
                  <a:lnTo>
                    <a:pt x="122542" y="342900"/>
                  </a:lnTo>
                  <a:lnTo>
                    <a:pt x="122542" y="344170"/>
                  </a:lnTo>
                  <a:lnTo>
                    <a:pt x="122415" y="344170"/>
                  </a:lnTo>
                  <a:lnTo>
                    <a:pt x="120599" y="344170"/>
                  </a:lnTo>
                  <a:lnTo>
                    <a:pt x="121627" y="345440"/>
                  </a:lnTo>
                  <a:lnTo>
                    <a:pt x="122555" y="345440"/>
                  </a:lnTo>
                  <a:lnTo>
                    <a:pt x="121145" y="346710"/>
                  </a:lnTo>
                  <a:lnTo>
                    <a:pt x="120916" y="346710"/>
                  </a:lnTo>
                  <a:lnTo>
                    <a:pt x="123685" y="349250"/>
                  </a:lnTo>
                  <a:lnTo>
                    <a:pt x="124002" y="349250"/>
                  </a:lnTo>
                  <a:lnTo>
                    <a:pt x="125476" y="354330"/>
                  </a:lnTo>
                  <a:lnTo>
                    <a:pt x="123736" y="355574"/>
                  </a:lnTo>
                  <a:lnTo>
                    <a:pt x="120142" y="353060"/>
                  </a:lnTo>
                  <a:lnTo>
                    <a:pt x="118503" y="353060"/>
                  </a:lnTo>
                  <a:lnTo>
                    <a:pt x="115951" y="354330"/>
                  </a:lnTo>
                  <a:lnTo>
                    <a:pt x="118402" y="356870"/>
                  </a:lnTo>
                  <a:lnTo>
                    <a:pt x="121056" y="359410"/>
                  </a:lnTo>
                  <a:lnTo>
                    <a:pt x="117779" y="356870"/>
                  </a:lnTo>
                  <a:lnTo>
                    <a:pt x="116217" y="355600"/>
                  </a:lnTo>
                  <a:lnTo>
                    <a:pt x="113855" y="355600"/>
                  </a:lnTo>
                  <a:lnTo>
                    <a:pt x="109626" y="360680"/>
                  </a:lnTo>
                  <a:lnTo>
                    <a:pt x="109321" y="360680"/>
                  </a:lnTo>
                  <a:lnTo>
                    <a:pt x="109067" y="361950"/>
                  </a:lnTo>
                  <a:lnTo>
                    <a:pt x="108927" y="361950"/>
                  </a:lnTo>
                  <a:lnTo>
                    <a:pt x="107238" y="363220"/>
                  </a:lnTo>
                  <a:lnTo>
                    <a:pt x="110413" y="365760"/>
                  </a:lnTo>
                  <a:lnTo>
                    <a:pt x="109956" y="365760"/>
                  </a:lnTo>
                  <a:lnTo>
                    <a:pt x="110998" y="367030"/>
                  </a:lnTo>
                  <a:lnTo>
                    <a:pt x="111252" y="367030"/>
                  </a:lnTo>
                  <a:lnTo>
                    <a:pt x="111772" y="367982"/>
                  </a:lnTo>
                  <a:lnTo>
                    <a:pt x="113093" y="369570"/>
                  </a:lnTo>
                  <a:lnTo>
                    <a:pt x="112928" y="369570"/>
                  </a:lnTo>
                  <a:lnTo>
                    <a:pt x="112268" y="368871"/>
                  </a:lnTo>
                  <a:lnTo>
                    <a:pt x="112674" y="369570"/>
                  </a:lnTo>
                  <a:lnTo>
                    <a:pt x="111213" y="372110"/>
                  </a:lnTo>
                  <a:lnTo>
                    <a:pt x="107327" y="369570"/>
                  </a:lnTo>
                  <a:lnTo>
                    <a:pt x="107149" y="369570"/>
                  </a:lnTo>
                  <a:lnTo>
                    <a:pt x="105727" y="368338"/>
                  </a:lnTo>
                  <a:lnTo>
                    <a:pt x="105105" y="368706"/>
                  </a:lnTo>
                  <a:lnTo>
                    <a:pt x="109461" y="373380"/>
                  </a:lnTo>
                  <a:lnTo>
                    <a:pt x="107950" y="375920"/>
                  </a:lnTo>
                  <a:lnTo>
                    <a:pt x="104571" y="373380"/>
                  </a:lnTo>
                  <a:lnTo>
                    <a:pt x="104292" y="373380"/>
                  </a:lnTo>
                  <a:lnTo>
                    <a:pt x="104279" y="372110"/>
                  </a:lnTo>
                  <a:lnTo>
                    <a:pt x="103644" y="369570"/>
                  </a:lnTo>
                  <a:lnTo>
                    <a:pt x="103428" y="369570"/>
                  </a:lnTo>
                  <a:lnTo>
                    <a:pt x="103301" y="369214"/>
                  </a:lnTo>
                  <a:lnTo>
                    <a:pt x="102438" y="368300"/>
                  </a:lnTo>
                  <a:lnTo>
                    <a:pt x="102069" y="368300"/>
                  </a:lnTo>
                  <a:lnTo>
                    <a:pt x="99961" y="370293"/>
                  </a:lnTo>
                  <a:lnTo>
                    <a:pt x="99961" y="372110"/>
                  </a:lnTo>
                  <a:lnTo>
                    <a:pt x="99644" y="373380"/>
                  </a:lnTo>
                  <a:lnTo>
                    <a:pt x="99174" y="372110"/>
                  </a:lnTo>
                  <a:lnTo>
                    <a:pt x="98945" y="372910"/>
                  </a:lnTo>
                  <a:lnTo>
                    <a:pt x="98856" y="373380"/>
                  </a:lnTo>
                  <a:lnTo>
                    <a:pt x="98945" y="372910"/>
                  </a:lnTo>
                  <a:lnTo>
                    <a:pt x="99110" y="372110"/>
                  </a:lnTo>
                  <a:lnTo>
                    <a:pt x="99961" y="372110"/>
                  </a:lnTo>
                  <a:lnTo>
                    <a:pt x="99961" y="370293"/>
                  </a:lnTo>
                  <a:lnTo>
                    <a:pt x="98018" y="372110"/>
                  </a:lnTo>
                  <a:lnTo>
                    <a:pt x="98145" y="373380"/>
                  </a:lnTo>
                  <a:lnTo>
                    <a:pt x="98717" y="373380"/>
                  </a:lnTo>
                  <a:lnTo>
                    <a:pt x="96850" y="375920"/>
                  </a:lnTo>
                  <a:lnTo>
                    <a:pt x="96545" y="375920"/>
                  </a:lnTo>
                  <a:lnTo>
                    <a:pt x="98475" y="378460"/>
                  </a:lnTo>
                  <a:lnTo>
                    <a:pt x="98640" y="379387"/>
                  </a:lnTo>
                  <a:lnTo>
                    <a:pt x="98793" y="379514"/>
                  </a:lnTo>
                  <a:lnTo>
                    <a:pt x="99212" y="378460"/>
                  </a:lnTo>
                  <a:lnTo>
                    <a:pt x="99339" y="378460"/>
                  </a:lnTo>
                  <a:lnTo>
                    <a:pt x="103009" y="381000"/>
                  </a:lnTo>
                  <a:lnTo>
                    <a:pt x="103212" y="381000"/>
                  </a:lnTo>
                  <a:lnTo>
                    <a:pt x="102933" y="382270"/>
                  </a:lnTo>
                  <a:lnTo>
                    <a:pt x="99314" y="378574"/>
                  </a:lnTo>
                  <a:lnTo>
                    <a:pt x="99060" y="379730"/>
                  </a:lnTo>
                  <a:lnTo>
                    <a:pt x="98793" y="379514"/>
                  </a:lnTo>
                  <a:lnTo>
                    <a:pt x="98717" y="379730"/>
                  </a:lnTo>
                  <a:lnTo>
                    <a:pt x="98640" y="379387"/>
                  </a:lnTo>
                  <a:lnTo>
                    <a:pt x="97574" y="378460"/>
                  </a:lnTo>
                  <a:lnTo>
                    <a:pt x="95084" y="378460"/>
                  </a:lnTo>
                  <a:lnTo>
                    <a:pt x="94386" y="377190"/>
                  </a:lnTo>
                  <a:lnTo>
                    <a:pt x="95758" y="375920"/>
                  </a:lnTo>
                  <a:lnTo>
                    <a:pt x="94729" y="374650"/>
                  </a:lnTo>
                  <a:lnTo>
                    <a:pt x="93738" y="374650"/>
                  </a:lnTo>
                  <a:lnTo>
                    <a:pt x="93014" y="375920"/>
                  </a:lnTo>
                  <a:lnTo>
                    <a:pt x="91363" y="375920"/>
                  </a:lnTo>
                  <a:lnTo>
                    <a:pt x="91744" y="374650"/>
                  </a:lnTo>
                  <a:lnTo>
                    <a:pt x="90792" y="375920"/>
                  </a:lnTo>
                  <a:lnTo>
                    <a:pt x="91313" y="375920"/>
                  </a:lnTo>
                  <a:lnTo>
                    <a:pt x="91338" y="377190"/>
                  </a:lnTo>
                  <a:lnTo>
                    <a:pt x="92494" y="377190"/>
                  </a:lnTo>
                  <a:lnTo>
                    <a:pt x="95542" y="379730"/>
                  </a:lnTo>
                  <a:lnTo>
                    <a:pt x="96100" y="379730"/>
                  </a:lnTo>
                  <a:lnTo>
                    <a:pt x="101346" y="383540"/>
                  </a:lnTo>
                  <a:lnTo>
                    <a:pt x="100444" y="384810"/>
                  </a:lnTo>
                  <a:lnTo>
                    <a:pt x="100063" y="384810"/>
                  </a:lnTo>
                  <a:lnTo>
                    <a:pt x="96774" y="382270"/>
                  </a:lnTo>
                  <a:lnTo>
                    <a:pt x="96520" y="382270"/>
                  </a:lnTo>
                  <a:lnTo>
                    <a:pt x="95084" y="381241"/>
                  </a:lnTo>
                  <a:lnTo>
                    <a:pt x="95567" y="384810"/>
                  </a:lnTo>
                  <a:lnTo>
                    <a:pt x="96177" y="384810"/>
                  </a:lnTo>
                  <a:lnTo>
                    <a:pt x="98221" y="387350"/>
                  </a:lnTo>
                  <a:lnTo>
                    <a:pt x="97688" y="387350"/>
                  </a:lnTo>
                  <a:lnTo>
                    <a:pt x="97650" y="388620"/>
                  </a:lnTo>
                  <a:lnTo>
                    <a:pt x="97066" y="388620"/>
                  </a:lnTo>
                  <a:lnTo>
                    <a:pt x="96037" y="389890"/>
                  </a:lnTo>
                  <a:lnTo>
                    <a:pt x="93865" y="388620"/>
                  </a:lnTo>
                  <a:lnTo>
                    <a:pt x="91706" y="387350"/>
                  </a:lnTo>
                  <a:lnTo>
                    <a:pt x="91160" y="388442"/>
                  </a:lnTo>
                  <a:lnTo>
                    <a:pt x="91351" y="388620"/>
                  </a:lnTo>
                  <a:lnTo>
                    <a:pt x="91084" y="388620"/>
                  </a:lnTo>
                  <a:lnTo>
                    <a:pt x="91084" y="388366"/>
                  </a:lnTo>
                  <a:lnTo>
                    <a:pt x="90157" y="387451"/>
                  </a:lnTo>
                  <a:lnTo>
                    <a:pt x="88734" y="388366"/>
                  </a:lnTo>
                  <a:lnTo>
                    <a:pt x="90246" y="389890"/>
                  </a:lnTo>
                  <a:lnTo>
                    <a:pt x="93929" y="392430"/>
                  </a:lnTo>
                  <a:lnTo>
                    <a:pt x="93560" y="393700"/>
                  </a:lnTo>
                  <a:lnTo>
                    <a:pt x="89865" y="391160"/>
                  </a:lnTo>
                  <a:lnTo>
                    <a:pt x="89560" y="391160"/>
                  </a:lnTo>
                  <a:lnTo>
                    <a:pt x="88265" y="389966"/>
                  </a:lnTo>
                  <a:lnTo>
                    <a:pt x="86106" y="391160"/>
                  </a:lnTo>
                  <a:lnTo>
                    <a:pt x="91871" y="394970"/>
                  </a:lnTo>
                  <a:lnTo>
                    <a:pt x="91376" y="396214"/>
                  </a:lnTo>
                  <a:lnTo>
                    <a:pt x="90982" y="395808"/>
                  </a:lnTo>
                  <a:lnTo>
                    <a:pt x="90982" y="396240"/>
                  </a:lnTo>
                  <a:lnTo>
                    <a:pt x="90830" y="396240"/>
                  </a:lnTo>
                  <a:lnTo>
                    <a:pt x="87325" y="393700"/>
                  </a:lnTo>
                  <a:lnTo>
                    <a:pt x="87617" y="393700"/>
                  </a:lnTo>
                  <a:lnTo>
                    <a:pt x="90982" y="396240"/>
                  </a:lnTo>
                  <a:lnTo>
                    <a:pt x="90982" y="395808"/>
                  </a:lnTo>
                  <a:lnTo>
                    <a:pt x="87769" y="392430"/>
                  </a:lnTo>
                  <a:lnTo>
                    <a:pt x="87642" y="392430"/>
                  </a:lnTo>
                  <a:lnTo>
                    <a:pt x="85953" y="391160"/>
                  </a:lnTo>
                  <a:lnTo>
                    <a:pt x="84531" y="391160"/>
                  </a:lnTo>
                  <a:lnTo>
                    <a:pt x="84391" y="391477"/>
                  </a:lnTo>
                  <a:lnTo>
                    <a:pt x="87249" y="393700"/>
                  </a:lnTo>
                  <a:lnTo>
                    <a:pt x="87071" y="393700"/>
                  </a:lnTo>
                  <a:lnTo>
                    <a:pt x="85217" y="392430"/>
                  </a:lnTo>
                  <a:lnTo>
                    <a:pt x="84721" y="393700"/>
                  </a:lnTo>
                  <a:lnTo>
                    <a:pt x="87172" y="396240"/>
                  </a:lnTo>
                  <a:lnTo>
                    <a:pt x="86626" y="396240"/>
                  </a:lnTo>
                  <a:lnTo>
                    <a:pt x="89115" y="398691"/>
                  </a:lnTo>
                  <a:lnTo>
                    <a:pt x="89179" y="398843"/>
                  </a:lnTo>
                  <a:lnTo>
                    <a:pt x="88480" y="399973"/>
                  </a:lnTo>
                  <a:lnTo>
                    <a:pt x="84836" y="396240"/>
                  </a:lnTo>
                  <a:lnTo>
                    <a:pt x="84594" y="396240"/>
                  </a:lnTo>
                  <a:lnTo>
                    <a:pt x="86233" y="398780"/>
                  </a:lnTo>
                  <a:lnTo>
                    <a:pt x="86423" y="398780"/>
                  </a:lnTo>
                  <a:lnTo>
                    <a:pt x="88290" y="400050"/>
                  </a:lnTo>
                  <a:lnTo>
                    <a:pt x="87426" y="401320"/>
                  </a:lnTo>
                  <a:lnTo>
                    <a:pt x="83604" y="398780"/>
                  </a:lnTo>
                  <a:lnTo>
                    <a:pt x="82740" y="397510"/>
                  </a:lnTo>
                  <a:lnTo>
                    <a:pt x="83185" y="397510"/>
                  </a:lnTo>
                  <a:lnTo>
                    <a:pt x="81889" y="396240"/>
                  </a:lnTo>
                  <a:lnTo>
                    <a:pt x="82359" y="396240"/>
                  </a:lnTo>
                  <a:lnTo>
                    <a:pt x="81610" y="394970"/>
                  </a:lnTo>
                  <a:lnTo>
                    <a:pt x="81318" y="394970"/>
                  </a:lnTo>
                  <a:lnTo>
                    <a:pt x="81000" y="393700"/>
                  </a:lnTo>
                  <a:lnTo>
                    <a:pt x="81356" y="393700"/>
                  </a:lnTo>
                  <a:lnTo>
                    <a:pt x="81191" y="392430"/>
                  </a:lnTo>
                  <a:lnTo>
                    <a:pt x="81864" y="392430"/>
                  </a:lnTo>
                  <a:lnTo>
                    <a:pt x="81762" y="392137"/>
                  </a:lnTo>
                  <a:lnTo>
                    <a:pt x="80962" y="392430"/>
                  </a:lnTo>
                  <a:lnTo>
                    <a:pt x="79984" y="392430"/>
                  </a:lnTo>
                  <a:lnTo>
                    <a:pt x="80632" y="391160"/>
                  </a:lnTo>
                  <a:lnTo>
                    <a:pt x="78981" y="392430"/>
                  </a:lnTo>
                  <a:lnTo>
                    <a:pt x="77787" y="392430"/>
                  </a:lnTo>
                  <a:lnTo>
                    <a:pt x="78359" y="393700"/>
                  </a:lnTo>
                  <a:lnTo>
                    <a:pt x="79629" y="396240"/>
                  </a:lnTo>
                  <a:lnTo>
                    <a:pt x="78460" y="394970"/>
                  </a:lnTo>
                  <a:lnTo>
                    <a:pt x="78473" y="396240"/>
                  </a:lnTo>
                  <a:lnTo>
                    <a:pt x="79349" y="396240"/>
                  </a:lnTo>
                  <a:lnTo>
                    <a:pt x="78905" y="397510"/>
                  </a:lnTo>
                  <a:lnTo>
                    <a:pt x="78511" y="397116"/>
                  </a:lnTo>
                  <a:lnTo>
                    <a:pt x="78511" y="397510"/>
                  </a:lnTo>
                  <a:lnTo>
                    <a:pt x="78270" y="398780"/>
                  </a:lnTo>
                  <a:lnTo>
                    <a:pt x="78511" y="397510"/>
                  </a:lnTo>
                  <a:lnTo>
                    <a:pt x="78511" y="397116"/>
                  </a:lnTo>
                  <a:lnTo>
                    <a:pt x="78486" y="397510"/>
                  </a:lnTo>
                  <a:lnTo>
                    <a:pt x="76034" y="393700"/>
                  </a:lnTo>
                  <a:lnTo>
                    <a:pt x="76047" y="394970"/>
                  </a:lnTo>
                  <a:lnTo>
                    <a:pt x="75107" y="396240"/>
                  </a:lnTo>
                  <a:lnTo>
                    <a:pt x="76098" y="397510"/>
                  </a:lnTo>
                  <a:lnTo>
                    <a:pt x="77139" y="397510"/>
                  </a:lnTo>
                  <a:lnTo>
                    <a:pt x="77177" y="398780"/>
                  </a:lnTo>
                  <a:lnTo>
                    <a:pt x="78193" y="399973"/>
                  </a:lnTo>
                  <a:lnTo>
                    <a:pt x="78854" y="399415"/>
                  </a:lnTo>
                  <a:lnTo>
                    <a:pt x="79070" y="398995"/>
                  </a:lnTo>
                  <a:lnTo>
                    <a:pt x="79082" y="398780"/>
                  </a:lnTo>
                  <a:lnTo>
                    <a:pt x="79336" y="398995"/>
                  </a:lnTo>
                  <a:lnTo>
                    <a:pt x="79590" y="398780"/>
                  </a:lnTo>
                  <a:lnTo>
                    <a:pt x="85559" y="402590"/>
                  </a:lnTo>
                  <a:lnTo>
                    <a:pt x="81102" y="400050"/>
                  </a:lnTo>
                  <a:lnTo>
                    <a:pt x="80645" y="400050"/>
                  </a:lnTo>
                  <a:lnTo>
                    <a:pt x="79336" y="398995"/>
                  </a:lnTo>
                  <a:lnTo>
                    <a:pt x="78854" y="399415"/>
                  </a:lnTo>
                  <a:lnTo>
                    <a:pt x="78524" y="400050"/>
                  </a:lnTo>
                  <a:lnTo>
                    <a:pt x="78257" y="400050"/>
                  </a:lnTo>
                  <a:lnTo>
                    <a:pt x="78105" y="400050"/>
                  </a:lnTo>
                  <a:lnTo>
                    <a:pt x="77050" y="400050"/>
                  </a:lnTo>
                  <a:lnTo>
                    <a:pt x="77089" y="398691"/>
                  </a:lnTo>
                  <a:lnTo>
                    <a:pt x="76098" y="397510"/>
                  </a:lnTo>
                  <a:lnTo>
                    <a:pt x="74841" y="397510"/>
                  </a:lnTo>
                  <a:lnTo>
                    <a:pt x="74714" y="398780"/>
                  </a:lnTo>
                  <a:lnTo>
                    <a:pt x="75450" y="398780"/>
                  </a:lnTo>
                  <a:lnTo>
                    <a:pt x="76034" y="400050"/>
                  </a:lnTo>
                  <a:lnTo>
                    <a:pt x="75450" y="400050"/>
                  </a:lnTo>
                  <a:lnTo>
                    <a:pt x="75450" y="401320"/>
                  </a:lnTo>
                  <a:lnTo>
                    <a:pt x="76250" y="400050"/>
                  </a:lnTo>
                  <a:lnTo>
                    <a:pt x="76504" y="400050"/>
                  </a:lnTo>
                  <a:lnTo>
                    <a:pt x="76149" y="401320"/>
                  </a:lnTo>
                  <a:lnTo>
                    <a:pt x="75450" y="401320"/>
                  </a:lnTo>
                  <a:lnTo>
                    <a:pt x="75311" y="401320"/>
                  </a:lnTo>
                  <a:lnTo>
                    <a:pt x="74472" y="400316"/>
                  </a:lnTo>
                  <a:lnTo>
                    <a:pt x="73609" y="401320"/>
                  </a:lnTo>
                  <a:lnTo>
                    <a:pt x="72224" y="401320"/>
                  </a:lnTo>
                  <a:lnTo>
                    <a:pt x="71551" y="401764"/>
                  </a:lnTo>
                  <a:lnTo>
                    <a:pt x="71386" y="405130"/>
                  </a:lnTo>
                  <a:lnTo>
                    <a:pt x="71767" y="405663"/>
                  </a:lnTo>
                  <a:lnTo>
                    <a:pt x="72351" y="405003"/>
                  </a:lnTo>
                  <a:lnTo>
                    <a:pt x="72428" y="402590"/>
                  </a:lnTo>
                  <a:lnTo>
                    <a:pt x="73317" y="403860"/>
                  </a:lnTo>
                  <a:lnTo>
                    <a:pt x="72351" y="405003"/>
                  </a:lnTo>
                  <a:lnTo>
                    <a:pt x="72326" y="405663"/>
                  </a:lnTo>
                  <a:lnTo>
                    <a:pt x="319925" y="405663"/>
                  </a:lnTo>
                  <a:lnTo>
                    <a:pt x="323316" y="401320"/>
                  </a:lnTo>
                  <a:lnTo>
                    <a:pt x="329260" y="393700"/>
                  </a:lnTo>
                  <a:lnTo>
                    <a:pt x="334225" y="387350"/>
                  </a:lnTo>
                  <a:lnTo>
                    <a:pt x="338429" y="382270"/>
                  </a:lnTo>
                  <a:lnTo>
                    <a:pt x="341579" y="378460"/>
                  </a:lnTo>
                  <a:lnTo>
                    <a:pt x="346837" y="372110"/>
                  </a:lnTo>
                  <a:lnTo>
                    <a:pt x="348945" y="369570"/>
                  </a:lnTo>
                  <a:lnTo>
                    <a:pt x="357352" y="359410"/>
                  </a:lnTo>
                  <a:lnTo>
                    <a:pt x="360514" y="355600"/>
                  </a:lnTo>
                  <a:lnTo>
                    <a:pt x="371017" y="342900"/>
                  </a:lnTo>
                  <a:lnTo>
                    <a:pt x="378485" y="334010"/>
                  </a:lnTo>
                  <a:lnTo>
                    <a:pt x="379552" y="332740"/>
                  </a:lnTo>
                  <a:lnTo>
                    <a:pt x="384873" y="326390"/>
                  </a:lnTo>
                  <a:close/>
                </a:path>
                <a:path w="1551939" h="1004569">
                  <a:moveTo>
                    <a:pt x="388073" y="25400"/>
                  </a:moveTo>
                  <a:lnTo>
                    <a:pt x="387870" y="26289"/>
                  </a:lnTo>
                  <a:lnTo>
                    <a:pt x="387997" y="26212"/>
                  </a:lnTo>
                  <a:lnTo>
                    <a:pt x="388073" y="25400"/>
                  </a:lnTo>
                  <a:close/>
                </a:path>
                <a:path w="1551939" h="1004569">
                  <a:moveTo>
                    <a:pt x="388353" y="25400"/>
                  </a:moveTo>
                  <a:lnTo>
                    <a:pt x="388315" y="25158"/>
                  </a:lnTo>
                  <a:lnTo>
                    <a:pt x="388073" y="25311"/>
                  </a:lnTo>
                  <a:lnTo>
                    <a:pt x="388353" y="25400"/>
                  </a:lnTo>
                  <a:close/>
                </a:path>
                <a:path w="1551939" h="1004569">
                  <a:moveTo>
                    <a:pt x="389737" y="22123"/>
                  </a:moveTo>
                  <a:lnTo>
                    <a:pt x="389229" y="22860"/>
                  </a:lnTo>
                  <a:lnTo>
                    <a:pt x="389013" y="24130"/>
                  </a:lnTo>
                  <a:lnTo>
                    <a:pt x="388721" y="22860"/>
                  </a:lnTo>
                  <a:lnTo>
                    <a:pt x="387845" y="22860"/>
                  </a:lnTo>
                  <a:lnTo>
                    <a:pt x="387946" y="25400"/>
                  </a:lnTo>
                  <a:lnTo>
                    <a:pt x="388073" y="25311"/>
                  </a:lnTo>
                  <a:lnTo>
                    <a:pt x="388188" y="24130"/>
                  </a:lnTo>
                  <a:lnTo>
                    <a:pt x="388315" y="25158"/>
                  </a:lnTo>
                  <a:lnTo>
                    <a:pt x="389280" y="24511"/>
                  </a:lnTo>
                  <a:lnTo>
                    <a:pt x="389572" y="24130"/>
                  </a:lnTo>
                  <a:lnTo>
                    <a:pt x="389686" y="23571"/>
                  </a:lnTo>
                  <a:lnTo>
                    <a:pt x="389737" y="22123"/>
                  </a:lnTo>
                  <a:close/>
                </a:path>
                <a:path w="1551939" h="1004569">
                  <a:moveTo>
                    <a:pt x="389839" y="21590"/>
                  </a:moveTo>
                  <a:lnTo>
                    <a:pt x="389648" y="20320"/>
                  </a:lnTo>
                  <a:lnTo>
                    <a:pt x="389737" y="21590"/>
                  </a:lnTo>
                  <a:close/>
                </a:path>
                <a:path w="1551939" h="1004569">
                  <a:moveTo>
                    <a:pt x="389864" y="24130"/>
                  </a:moveTo>
                  <a:lnTo>
                    <a:pt x="389280" y="24511"/>
                  </a:lnTo>
                  <a:lnTo>
                    <a:pt x="388607" y="25400"/>
                  </a:lnTo>
                  <a:lnTo>
                    <a:pt x="388353" y="25400"/>
                  </a:lnTo>
                  <a:lnTo>
                    <a:pt x="388429" y="25946"/>
                  </a:lnTo>
                  <a:lnTo>
                    <a:pt x="389140" y="25488"/>
                  </a:lnTo>
                  <a:lnTo>
                    <a:pt x="389864" y="24130"/>
                  </a:lnTo>
                  <a:close/>
                </a:path>
                <a:path w="1551939" h="1004569">
                  <a:moveTo>
                    <a:pt x="389940" y="21844"/>
                  </a:moveTo>
                  <a:lnTo>
                    <a:pt x="389763" y="21590"/>
                  </a:lnTo>
                  <a:lnTo>
                    <a:pt x="389737" y="22123"/>
                  </a:lnTo>
                  <a:lnTo>
                    <a:pt x="389940" y="21844"/>
                  </a:lnTo>
                  <a:close/>
                </a:path>
                <a:path w="1551939" h="1004569">
                  <a:moveTo>
                    <a:pt x="391274" y="24130"/>
                  </a:moveTo>
                  <a:lnTo>
                    <a:pt x="391147" y="23863"/>
                  </a:lnTo>
                  <a:lnTo>
                    <a:pt x="390550" y="22860"/>
                  </a:lnTo>
                  <a:lnTo>
                    <a:pt x="389788" y="23863"/>
                  </a:lnTo>
                  <a:lnTo>
                    <a:pt x="389674" y="24130"/>
                  </a:lnTo>
                  <a:lnTo>
                    <a:pt x="389864" y="24130"/>
                  </a:lnTo>
                  <a:lnTo>
                    <a:pt x="391020" y="24130"/>
                  </a:lnTo>
                  <a:lnTo>
                    <a:pt x="390969" y="24345"/>
                  </a:lnTo>
                  <a:lnTo>
                    <a:pt x="391210" y="24130"/>
                  </a:lnTo>
                  <a:close/>
                </a:path>
                <a:path w="1551939" h="1004569">
                  <a:moveTo>
                    <a:pt x="391439" y="23571"/>
                  </a:moveTo>
                  <a:lnTo>
                    <a:pt x="390347" y="20320"/>
                  </a:lnTo>
                  <a:lnTo>
                    <a:pt x="390067" y="21590"/>
                  </a:lnTo>
                  <a:lnTo>
                    <a:pt x="389940" y="21844"/>
                  </a:lnTo>
                  <a:lnTo>
                    <a:pt x="391439" y="23863"/>
                  </a:lnTo>
                  <a:lnTo>
                    <a:pt x="391439" y="23571"/>
                  </a:lnTo>
                  <a:close/>
                </a:path>
                <a:path w="1551939" h="1004569">
                  <a:moveTo>
                    <a:pt x="392061" y="22860"/>
                  </a:moveTo>
                  <a:lnTo>
                    <a:pt x="391604" y="23571"/>
                  </a:lnTo>
                  <a:lnTo>
                    <a:pt x="391591" y="23977"/>
                  </a:lnTo>
                  <a:lnTo>
                    <a:pt x="391960" y="23571"/>
                  </a:lnTo>
                  <a:lnTo>
                    <a:pt x="392061" y="22860"/>
                  </a:lnTo>
                  <a:close/>
                </a:path>
                <a:path w="1551939" h="1004569">
                  <a:moveTo>
                    <a:pt x="392455" y="21590"/>
                  </a:moveTo>
                  <a:lnTo>
                    <a:pt x="392404" y="20650"/>
                  </a:lnTo>
                  <a:lnTo>
                    <a:pt x="391502" y="21590"/>
                  </a:lnTo>
                  <a:lnTo>
                    <a:pt x="392455" y="21590"/>
                  </a:lnTo>
                  <a:close/>
                </a:path>
                <a:path w="1551939" h="1004569">
                  <a:moveTo>
                    <a:pt x="392747" y="17780"/>
                  </a:moveTo>
                  <a:lnTo>
                    <a:pt x="392417" y="17780"/>
                  </a:lnTo>
                  <a:lnTo>
                    <a:pt x="392125" y="16510"/>
                  </a:lnTo>
                  <a:lnTo>
                    <a:pt x="391502" y="17780"/>
                  </a:lnTo>
                  <a:lnTo>
                    <a:pt x="390906" y="17780"/>
                  </a:lnTo>
                  <a:lnTo>
                    <a:pt x="389585" y="19050"/>
                  </a:lnTo>
                  <a:lnTo>
                    <a:pt x="390042" y="19050"/>
                  </a:lnTo>
                  <a:lnTo>
                    <a:pt x="391972" y="19786"/>
                  </a:lnTo>
                  <a:lnTo>
                    <a:pt x="391426" y="19050"/>
                  </a:lnTo>
                  <a:lnTo>
                    <a:pt x="392747" y="17780"/>
                  </a:lnTo>
                  <a:close/>
                </a:path>
                <a:path w="1551939" h="1004569">
                  <a:moveTo>
                    <a:pt x="393725" y="21590"/>
                  </a:moveTo>
                  <a:lnTo>
                    <a:pt x="393420" y="20320"/>
                  </a:lnTo>
                  <a:lnTo>
                    <a:pt x="391972" y="19786"/>
                  </a:lnTo>
                  <a:lnTo>
                    <a:pt x="392391" y="20320"/>
                  </a:lnTo>
                  <a:lnTo>
                    <a:pt x="392404" y="20650"/>
                  </a:lnTo>
                  <a:lnTo>
                    <a:pt x="392722" y="20320"/>
                  </a:lnTo>
                  <a:lnTo>
                    <a:pt x="392455" y="21590"/>
                  </a:lnTo>
                  <a:lnTo>
                    <a:pt x="393725" y="21590"/>
                  </a:lnTo>
                  <a:close/>
                </a:path>
                <a:path w="1551939" h="1004569">
                  <a:moveTo>
                    <a:pt x="402221" y="10807"/>
                  </a:moveTo>
                  <a:lnTo>
                    <a:pt x="401789" y="11239"/>
                  </a:lnTo>
                  <a:lnTo>
                    <a:pt x="401777" y="11430"/>
                  </a:lnTo>
                  <a:lnTo>
                    <a:pt x="402209" y="10871"/>
                  </a:lnTo>
                  <a:close/>
                </a:path>
                <a:path w="1551939" h="1004569">
                  <a:moveTo>
                    <a:pt x="403047" y="8890"/>
                  </a:moveTo>
                  <a:lnTo>
                    <a:pt x="402564" y="8890"/>
                  </a:lnTo>
                  <a:lnTo>
                    <a:pt x="402640" y="7620"/>
                  </a:lnTo>
                  <a:lnTo>
                    <a:pt x="402107" y="7620"/>
                  </a:lnTo>
                  <a:lnTo>
                    <a:pt x="401485" y="9499"/>
                  </a:lnTo>
                  <a:lnTo>
                    <a:pt x="402018" y="10160"/>
                  </a:lnTo>
                  <a:lnTo>
                    <a:pt x="401866" y="10629"/>
                  </a:lnTo>
                  <a:lnTo>
                    <a:pt x="402945" y="9347"/>
                  </a:lnTo>
                  <a:lnTo>
                    <a:pt x="403047" y="8890"/>
                  </a:lnTo>
                  <a:close/>
                </a:path>
                <a:path w="1551939" h="1004569">
                  <a:moveTo>
                    <a:pt x="404215" y="8280"/>
                  </a:moveTo>
                  <a:lnTo>
                    <a:pt x="403961" y="8102"/>
                  </a:lnTo>
                  <a:lnTo>
                    <a:pt x="403326" y="8890"/>
                  </a:lnTo>
                  <a:lnTo>
                    <a:pt x="403745" y="8890"/>
                  </a:lnTo>
                  <a:lnTo>
                    <a:pt x="404215" y="8280"/>
                  </a:lnTo>
                  <a:close/>
                </a:path>
                <a:path w="1551939" h="1004569">
                  <a:moveTo>
                    <a:pt x="405282" y="6477"/>
                  </a:moveTo>
                  <a:lnTo>
                    <a:pt x="405193" y="6350"/>
                  </a:lnTo>
                  <a:lnTo>
                    <a:pt x="403694" y="6350"/>
                  </a:lnTo>
                  <a:lnTo>
                    <a:pt x="404152" y="7620"/>
                  </a:lnTo>
                  <a:lnTo>
                    <a:pt x="403326" y="7620"/>
                  </a:lnTo>
                  <a:lnTo>
                    <a:pt x="403961" y="8102"/>
                  </a:lnTo>
                  <a:lnTo>
                    <a:pt x="405282" y="6477"/>
                  </a:lnTo>
                  <a:close/>
                </a:path>
                <a:path w="1551939" h="1004569">
                  <a:moveTo>
                    <a:pt x="405726" y="6350"/>
                  </a:moveTo>
                  <a:lnTo>
                    <a:pt x="405384" y="6350"/>
                  </a:lnTo>
                  <a:lnTo>
                    <a:pt x="405282" y="6477"/>
                  </a:lnTo>
                  <a:lnTo>
                    <a:pt x="405447" y="6692"/>
                  </a:lnTo>
                  <a:lnTo>
                    <a:pt x="405726" y="6350"/>
                  </a:lnTo>
                  <a:close/>
                </a:path>
                <a:path w="1551939" h="1004569">
                  <a:moveTo>
                    <a:pt x="477672" y="222250"/>
                  </a:moveTo>
                  <a:lnTo>
                    <a:pt x="228104" y="222250"/>
                  </a:lnTo>
                  <a:lnTo>
                    <a:pt x="227876" y="222250"/>
                  </a:lnTo>
                  <a:lnTo>
                    <a:pt x="230200" y="224790"/>
                  </a:lnTo>
                  <a:lnTo>
                    <a:pt x="229857" y="224790"/>
                  </a:lnTo>
                  <a:lnTo>
                    <a:pt x="227685" y="223520"/>
                  </a:lnTo>
                  <a:lnTo>
                    <a:pt x="229565" y="224790"/>
                  </a:lnTo>
                  <a:lnTo>
                    <a:pt x="229552" y="225082"/>
                  </a:lnTo>
                  <a:lnTo>
                    <a:pt x="229730" y="226060"/>
                  </a:lnTo>
                  <a:lnTo>
                    <a:pt x="229209" y="226060"/>
                  </a:lnTo>
                  <a:lnTo>
                    <a:pt x="226631" y="223520"/>
                  </a:lnTo>
                  <a:lnTo>
                    <a:pt x="226301" y="224790"/>
                  </a:lnTo>
                  <a:lnTo>
                    <a:pt x="226656" y="224790"/>
                  </a:lnTo>
                  <a:lnTo>
                    <a:pt x="228168" y="227190"/>
                  </a:lnTo>
                  <a:lnTo>
                    <a:pt x="228155" y="227431"/>
                  </a:lnTo>
                  <a:lnTo>
                    <a:pt x="226910" y="228600"/>
                  </a:lnTo>
                  <a:lnTo>
                    <a:pt x="224548" y="227330"/>
                  </a:lnTo>
                  <a:lnTo>
                    <a:pt x="224243" y="227330"/>
                  </a:lnTo>
                  <a:lnTo>
                    <a:pt x="223380" y="228041"/>
                  </a:lnTo>
                  <a:lnTo>
                    <a:pt x="223989" y="228600"/>
                  </a:lnTo>
                  <a:lnTo>
                    <a:pt x="223761" y="228600"/>
                  </a:lnTo>
                  <a:lnTo>
                    <a:pt x="225590" y="229870"/>
                  </a:lnTo>
                  <a:lnTo>
                    <a:pt x="225171" y="231101"/>
                  </a:lnTo>
                  <a:lnTo>
                    <a:pt x="222923" y="228600"/>
                  </a:lnTo>
                  <a:lnTo>
                    <a:pt x="222707" y="228600"/>
                  </a:lnTo>
                  <a:lnTo>
                    <a:pt x="220599" y="228600"/>
                  </a:lnTo>
                  <a:lnTo>
                    <a:pt x="220459" y="228600"/>
                  </a:lnTo>
                  <a:lnTo>
                    <a:pt x="220446" y="228409"/>
                  </a:lnTo>
                  <a:lnTo>
                    <a:pt x="219621" y="227330"/>
                  </a:lnTo>
                  <a:lnTo>
                    <a:pt x="219151" y="227330"/>
                  </a:lnTo>
                  <a:lnTo>
                    <a:pt x="219710" y="231140"/>
                  </a:lnTo>
                  <a:lnTo>
                    <a:pt x="220141" y="231140"/>
                  </a:lnTo>
                  <a:lnTo>
                    <a:pt x="222669" y="233680"/>
                  </a:lnTo>
                  <a:lnTo>
                    <a:pt x="221119" y="233680"/>
                  </a:lnTo>
                  <a:lnTo>
                    <a:pt x="218655" y="230619"/>
                  </a:lnTo>
                  <a:lnTo>
                    <a:pt x="218567" y="231140"/>
                  </a:lnTo>
                  <a:lnTo>
                    <a:pt x="218389" y="231140"/>
                  </a:lnTo>
                  <a:lnTo>
                    <a:pt x="218389" y="230289"/>
                  </a:lnTo>
                  <a:lnTo>
                    <a:pt x="218059" y="229870"/>
                  </a:lnTo>
                  <a:lnTo>
                    <a:pt x="218186" y="229870"/>
                  </a:lnTo>
                  <a:lnTo>
                    <a:pt x="218592" y="228600"/>
                  </a:lnTo>
                  <a:lnTo>
                    <a:pt x="217843" y="228600"/>
                  </a:lnTo>
                  <a:lnTo>
                    <a:pt x="218935" y="227330"/>
                  </a:lnTo>
                  <a:lnTo>
                    <a:pt x="219151" y="227330"/>
                  </a:lnTo>
                  <a:lnTo>
                    <a:pt x="218973" y="226060"/>
                  </a:lnTo>
                  <a:lnTo>
                    <a:pt x="215836" y="228600"/>
                  </a:lnTo>
                  <a:lnTo>
                    <a:pt x="215379" y="228600"/>
                  </a:lnTo>
                  <a:lnTo>
                    <a:pt x="215531" y="229870"/>
                  </a:lnTo>
                  <a:lnTo>
                    <a:pt x="215671" y="229870"/>
                  </a:lnTo>
                  <a:lnTo>
                    <a:pt x="216496" y="228600"/>
                  </a:lnTo>
                  <a:lnTo>
                    <a:pt x="217030" y="228600"/>
                  </a:lnTo>
                  <a:lnTo>
                    <a:pt x="216827" y="229870"/>
                  </a:lnTo>
                  <a:lnTo>
                    <a:pt x="216674" y="229870"/>
                  </a:lnTo>
                  <a:lnTo>
                    <a:pt x="216674" y="232410"/>
                  </a:lnTo>
                  <a:lnTo>
                    <a:pt x="216522" y="232410"/>
                  </a:lnTo>
                  <a:lnTo>
                    <a:pt x="216369" y="231140"/>
                  </a:lnTo>
                  <a:lnTo>
                    <a:pt x="216674" y="232410"/>
                  </a:lnTo>
                  <a:lnTo>
                    <a:pt x="216674" y="229870"/>
                  </a:lnTo>
                  <a:lnTo>
                    <a:pt x="216179" y="231152"/>
                  </a:lnTo>
                  <a:lnTo>
                    <a:pt x="216306" y="232410"/>
                  </a:lnTo>
                  <a:lnTo>
                    <a:pt x="216408" y="233299"/>
                  </a:lnTo>
                  <a:lnTo>
                    <a:pt x="216496" y="233680"/>
                  </a:lnTo>
                  <a:lnTo>
                    <a:pt x="216408" y="233299"/>
                  </a:lnTo>
                  <a:lnTo>
                    <a:pt x="216230" y="232486"/>
                  </a:lnTo>
                  <a:lnTo>
                    <a:pt x="214960" y="233680"/>
                  </a:lnTo>
                  <a:lnTo>
                    <a:pt x="215874" y="233680"/>
                  </a:lnTo>
                  <a:lnTo>
                    <a:pt x="217805" y="234950"/>
                  </a:lnTo>
                  <a:lnTo>
                    <a:pt x="219989" y="237490"/>
                  </a:lnTo>
                  <a:lnTo>
                    <a:pt x="219214" y="237490"/>
                  </a:lnTo>
                  <a:lnTo>
                    <a:pt x="217589" y="240030"/>
                  </a:lnTo>
                  <a:lnTo>
                    <a:pt x="214744" y="238823"/>
                  </a:lnTo>
                  <a:lnTo>
                    <a:pt x="215430" y="240030"/>
                  </a:lnTo>
                  <a:lnTo>
                    <a:pt x="214782" y="240030"/>
                  </a:lnTo>
                  <a:lnTo>
                    <a:pt x="216369" y="241300"/>
                  </a:lnTo>
                  <a:lnTo>
                    <a:pt x="216446" y="241503"/>
                  </a:lnTo>
                  <a:lnTo>
                    <a:pt x="216001" y="242570"/>
                  </a:lnTo>
                  <a:lnTo>
                    <a:pt x="212153" y="238760"/>
                  </a:lnTo>
                  <a:lnTo>
                    <a:pt x="212229" y="240030"/>
                  </a:lnTo>
                  <a:lnTo>
                    <a:pt x="211709" y="241300"/>
                  </a:lnTo>
                  <a:lnTo>
                    <a:pt x="210705" y="240030"/>
                  </a:lnTo>
                  <a:lnTo>
                    <a:pt x="210324" y="239598"/>
                  </a:lnTo>
                  <a:lnTo>
                    <a:pt x="210324" y="240030"/>
                  </a:lnTo>
                  <a:lnTo>
                    <a:pt x="210273" y="241300"/>
                  </a:lnTo>
                  <a:lnTo>
                    <a:pt x="210108" y="240030"/>
                  </a:lnTo>
                  <a:lnTo>
                    <a:pt x="210324" y="240030"/>
                  </a:lnTo>
                  <a:lnTo>
                    <a:pt x="210324" y="239598"/>
                  </a:lnTo>
                  <a:lnTo>
                    <a:pt x="209613" y="238760"/>
                  </a:lnTo>
                  <a:lnTo>
                    <a:pt x="210058" y="240030"/>
                  </a:lnTo>
                  <a:lnTo>
                    <a:pt x="209956" y="241300"/>
                  </a:lnTo>
                  <a:lnTo>
                    <a:pt x="209054" y="241300"/>
                  </a:lnTo>
                  <a:lnTo>
                    <a:pt x="208915" y="238760"/>
                  </a:lnTo>
                  <a:lnTo>
                    <a:pt x="208178" y="238760"/>
                  </a:lnTo>
                  <a:lnTo>
                    <a:pt x="208254" y="240449"/>
                  </a:lnTo>
                  <a:lnTo>
                    <a:pt x="208114" y="241300"/>
                  </a:lnTo>
                  <a:lnTo>
                    <a:pt x="207645" y="240030"/>
                  </a:lnTo>
                  <a:lnTo>
                    <a:pt x="207340" y="240030"/>
                  </a:lnTo>
                  <a:lnTo>
                    <a:pt x="207568" y="238760"/>
                  </a:lnTo>
                  <a:lnTo>
                    <a:pt x="207276" y="238760"/>
                  </a:lnTo>
                  <a:lnTo>
                    <a:pt x="207086" y="240030"/>
                  </a:lnTo>
                  <a:lnTo>
                    <a:pt x="206946" y="241300"/>
                  </a:lnTo>
                  <a:lnTo>
                    <a:pt x="206336" y="240030"/>
                  </a:lnTo>
                  <a:lnTo>
                    <a:pt x="205714" y="241300"/>
                  </a:lnTo>
                  <a:lnTo>
                    <a:pt x="204381" y="240030"/>
                  </a:lnTo>
                  <a:lnTo>
                    <a:pt x="204241" y="241300"/>
                  </a:lnTo>
                  <a:lnTo>
                    <a:pt x="203352" y="241300"/>
                  </a:lnTo>
                  <a:lnTo>
                    <a:pt x="202679" y="242570"/>
                  </a:lnTo>
                  <a:lnTo>
                    <a:pt x="201028" y="242570"/>
                  </a:lnTo>
                  <a:lnTo>
                    <a:pt x="200444" y="243840"/>
                  </a:lnTo>
                  <a:lnTo>
                    <a:pt x="200088" y="245110"/>
                  </a:lnTo>
                  <a:lnTo>
                    <a:pt x="200317" y="245110"/>
                  </a:lnTo>
                  <a:lnTo>
                    <a:pt x="201066" y="246380"/>
                  </a:lnTo>
                  <a:lnTo>
                    <a:pt x="202514" y="247459"/>
                  </a:lnTo>
                  <a:lnTo>
                    <a:pt x="202450" y="246976"/>
                  </a:lnTo>
                  <a:lnTo>
                    <a:pt x="202158" y="246380"/>
                  </a:lnTo>
                  <a:lnTo>
                    <a:pt x="201803" y="246380"/>
                  </a:lnTo>
                  <a:lnTo>
                    <a:pt x="201904" y="246024"/>
                  </a:lnTo>
                  <a:lnTo>
                    <a:pt x="201815" y="245681"/>
                  </a:lnTo>
                  <a:lnTo>
                    <a:pt x="200875" y="243840"/>
                  </a:lnTo>
                  <a:lnTo>
                    <a:pt x="201574" y="245110"/>
                  </a:lnTo>
                  <a:lnTo>
                    <a:pt x="202171" y="243954"/>
                  </a:lnTo>
                  <a:lnTo>
                    <a:pt x="203390" y="243840"/>
                  </a:lnTo>
                  <a:lnTo>
                    <a:pt x="203212" y="245110"/>
                  </a:lnTo>
                  <a:lnTo>
                    <a:pt x="202704" y="245110"/>
                  </a:lnTo>
                  <a:lnTo>
                    <a:pt x="202171" y="243954"/>
                  </a:lnTo>
                  <a:lnTo>
                    <a:pt x="201599" y="245110"/>
                  </a:lnTo>
                  <a:lnTo>
                    <a:pt x="202184" y="245110"/>
                  </a:lnTo>
                  <a:lnTo>
                    <a:pt x="202057" y="246176"/>
                  </a:lnTo>
                  <a:lnTo>
                    <a:pt x="202158" y="246380"/>
                  </a:lnTo>
                  <a:lnTo>
                    <a:pt x="203250" y="246380"/>
                  </a:lnTo>
                  <a:lnTo>
                    <a:pt x="203847" y="245529"/>
                  </a:lnTo>
                  <a:lnTo>
                    <a:pt x="203835" y="245110"/>
                  </a:lnTo>
                  <a:lnTo>
                    <a:pt x="204012" y="245275"/>
                  </a:lnTo>
                  <a:lnTo>
                    <a:pt x="204127" y="245110"/>
                  </a:lnTo>
                  <a:lnTo>
                    <a:pt x="204368" y="245110"/>
                  </a:lnTo>
                  <a:lnTo>
                    <a:pt x="204343" y="245249"/>
                  </a:lnTo>
                  <a:lnTo>
                    <a:pt x="204406" y="245110"/>
                  </a:lnTo>
                  <a:lnTo>
                    <a:pt x="204520" y="245681"/>
                  </a:lnTo>
                  <a:lnTo>
                    <a:pt x="204647" y="245478"/>
                  </a:lnTo>
                  <a:lnTo>
                    <a:pt x="204622" y="245110"/>
                  </a:lnTo>
                  <a:lnTo>
                    <a:pt x="204876" y="245110"/>
                  </a:lnTo>
                  <a:lnTo>
                    <a:pt x="205600" y="243954"/>
                  </a:lnTo>
                  <a:lnTo>
                    <a:pt x="205587" y="243611"/>
                  </a:lnTo>
                  <a:lnTo>
                    <a:pt x="204762" y="241300"/>
                  </a:lnTo>
                  <a:lnTo>
                    <a:pt x="205359" y="242570"/>
                  </a:lnTo>
                  <a:lnTo>
                    <a:pt x="206273" y="241300"/>
                  </a:lnTo>
                  <a:lnTo>
                    <a:pt x="206743" y="241300"/>
                  </a:lnTo>
                  <a:lnTo>
                    <a:pt x="206629" y="242570"/>
                  </a:lnTo>
                  <a:lnTo>
                    <a:pt x="207060" y="242570"/>
                  </a:lnTo>
                  <a:lnTo>
                    <a:pt x="208000" y="243738"/>
                  </a:lnTo>
                  <a:lnTo>
                    <a:pt x="207822" y="242570"/>
                  </a:lnTo>
                  <a:lnTo>
                    <a:pt x="208457" y="242570"/>
                  </a:lnTo>
                  <a:lnTo>
                    <a:pt x="208102" y="243611"/>
                  </a:lnTo>
                  <a:lnTo>
                    <a:pt x="208089" y="243840"/>
                  </a:lnTo>
                  <a:lnTo>
                    <a:pt x="209130" y="245110"/>
                  </a:lnTo>
                  <a:lnTo>
                    <a:pt x="211620" y="247650"/>
                  </a:lnTo>
                  <a:lnTo>
                    <a:pt x="209283" y="246380"/>
                  </a:lnTo>
                  <a:lnTo>
                    <a:pt x="208699" y="245795"/>
                  </a:lnTo>
                  <a:lnTo>
                    <a:pt x="209194" y="246380"/>
                  </a:lnTo>
                  <a:lnTo>
                    <a:pt x="211061" y="247650"/>
                  </a:lnTo>
                  <a:lnTo>
                    <a:pt x="210896" y="248246"/>
                  </a:lnTo>
                  <a:lnTo>
                    <a:pt x="210781" y="248920"/>
                  </a:lnTo>
                  <a:lnTo>
                    <a:pt x="210629" y="248780"/>
                  </a:lnTo>
                  <a:lnTo>
                    <a:pt x="208178" y="246380"/>
                  </a:lnTo>
                  <a:lnTo>
                    <a:pt x="206502" y="246380"/>
                  </a:lnTo>
                  <a:lnTo>
                    <a:pt x="208026" y="247650"/>
                  </a:lnTo>
                  <a:lnTo>
                    <a:pt x="209905" y="250190"/>
                  </a:lnTo>
                  <a:lnTo>
                    <a:pt x="209689" y="250190"/>
                  </a:lnTo>
                  <a:lnTo>
                    <a:pt x="207403" y="252730"/>
                  </a:lnTo>
                  <a:lnTo>
                    <a:pt x="207162" y="252590"/>
                  </a:lnTo>
                  <a:lnTo>
                    <a:pt x="207022" y="252730"/>
                  </a:lnTo>
                  <a:lnTo>
                    <a:pt x="204647" y="251460"/>
                  </a:lnTo>
                  <a:lnTo>
                    <a:pt x="204952" y="251460"/>
                  </a:lnTo>
                  <a:lnTo>
                    <a:pt x="203098" y="250190"/>
                  </a:lnTo>
                  <a:lnTo>
                    <a:pt x="202450" y="250190"/>
                  </a:lnTo>
                  <a:lnTo>
                    <a:pt x="202933" y="248158"/>
                  </a:lnTo>
                  <a:lnTo>
                    <a:pt x="202984" y="247650"/>
                  </a:lnTo>
                  <a:lnTo>
                    <a:pt x="203111" y="247650"/>
                  </a:lnTo>
                  <a:lnTo>
                    <a:pt x="203339" y="247650"/>
                  </a:lnTo>
                  <a:lnTo>
                    <a:pt x="203809" y="246519"/>
                  </a:lnTo>
                  <a:lnTo>
                    <a:pt x="203644" y="246380"/>
                  </a:lnTo>
                  <a:lnTo>
                    <a:pt x="203250" y="246380"/>
                  </a:lnTo>
                  <a:lnTo>
                    <a:pt x="202768" y="247091"/>
                  </a:lnTo>
                  <a:lnTo>
                    <a:pt x="202692" y="247459"/>
                  </a:lnTo>
                  <a:lnTo>
                    <a:pt x="202793" y="247650"/>
                  </a:lnTo>
                  <a:lnTo>
                    <a:pt x="202514" y="247459"/>
                  </a:lnTo>
                  <a:lnTo>
                    <a:pt x="202387" y="247650"/>
                  </a:lnTo>
                  <a:lnTo>
                    <a:pt x="202209" y="247650"/>
                  </a:lnTo>
                  <a:lnTo>
                    <a:pt x="201599" y="248920"/>
                  </a:lnTo>
                  <a:lnTo>
                    <a:pt x="201002" y="248920"/>
                  </a:lnTo>
                  <a:lnTo>
                    <a:pt x="200812" y="250190"/>
                  </a:lnTo>
                  <a:lnTo>
                    <a:pt x="201282" y="251460"/>
                  </a:lnTo>
                  <a:lnTo>
                    <a:pt x="201485" y="251460"/>
                  </a:lnTo>
                  <a:lnTo>
                    <a:pt x="199974" y="252730"/>
                  </a:lnTo>
                  <a:lnTo>
                    <a:pt x="200393" y="252730"/>
                  </a:lnTo>
                  <a:lnTo>
                    <a:pt x="204241" y="256540"/>
                  </a:lnTo>
                  <a:lnTo>
                    <a:pt x="204089" y="256540"/>
                  </a:lnTo>
                  <a:lnTo>
                    <a:pt x="200914" y="255270"/>
                  </a:lnTo>
                  <a:lnTo>
                    <a:pt x="200710" y="255270"/>
                  </a:lnTo>
                  <a:lnTo>
                    <a:pt x="199618" y="254000"/>
                  </a:lnTo>
                  <a:lnTo>
                    <a:pt x="198716" y="254000"/>
                  </a:lnTo>
                  <a:lnTo>
                    <a:pt x="198158" y="252730"/>
                  </a:lnTo>
                  <a:lnTo>
                    <a:pt x="197446" y="252730"/>
                  </a:lnTo>
                  <a:lnTo>
                    <a:pt x="197612" y="253492"/>
                  </a:lnTo>
                  <a:lnTo>
                    <a:pt x="199720" y="255270"/>
                  </a:lnTo>
                  <a:lnTo>
                    <a:pt x="199580" y="255270"/>
                  </a:lnTo>
                  <a:lnTo>
                    <a:pt x="202704" y="257759"/>
                  </a:lnTo>
                  <a:lnTo>
                    <a:pt x="202755" y="259080"/>
                  </a:lnTo>
                  <a:lnTo>
                    <a:pt x="202641" y="257759"/>
                  </a:lnTo>
                  <a:lnTo>
                    <a:pt x="199631" y="256540"/>
                  </a:lnTo>
                  <a:lnTo>
                    <a:pt x="199834" y="256540"/>
                  </a:lnTo>
                  <a:lnTo>
                    <a:pt x="198094" y="255270"/>
                  </a:lnTo>
                  <a:lnTo>
                    <a:pt x="197015" y="254000"/>
                  </a:lnTo>
                  <a:lnTo>
                    <a:pt x="197726" y="254000"/>
                  </a:lnTo>
                  <a:lnTo>
                    <a:pt x="197612" y="253492"/>
                  </a:lnTo>
                  <a:lnTo>
                    <a:pt x="196723" y="252730"/>
                  </a:lnTo>
                  <a:lnTo>
                    <a:pt x="196735" y="254000"/>
                  </a:lnTo>
                  <a:lnTo>
                    <a:pt x="196723" y="255270"/>
                  </a:lnTo>
                  <a:lnTo>
                    <a:pt x="197218" y="255651"/>
                  </a:lnTo>
                  <a:lnTo>
                    <a:pt x="197421" y="255270"/>
                  </a:lnTo>
                  <a:lnTo>
                    <a:pt x="197446" y="255816"/>
                  </a:lnTo>
                  <a:lnTo>
                    <a:pt x="198437" y="256540"/>
                  </a:lnTo>
                  <a:lnTo>
                    <a:pt x="202425" y="259080"/>
                  </a:lnTo>
                  <a:lnTo>
                    <a:pt x="201904" y="259080"/>
                  </a:lnTo>
                  <a:lnTo>
                    <a:pt x="198767" y="257810"/>
                  </a:lnTo>
                  <a:lnTo>
                    <a:pt x="198831" y="258775"/>
                  </a:lnTo>
                  <a:lnTo>
                    <a:pt x="199085" y="259080"/>
                  </a:lnTo>
                  <a:lnTo>
                    <a:pt x="199402" y="259080"/>
                  </a:lnTo>
                  <a:lnTo>
                    <a:pt x="201244" y="260350"/>
                  </a:lnTo>
                  <a:lnTo>
                    <a:pt x="198856" y="259080"/>
                  </a:lnTo>
                  <a:lnTo>
                    <a:pt x="198831" y="258775"/>
                  </a:lnTo>
                  <a:lnTo>
                    <a:pt x="198043" y="257810"/>
                  </a:lnTo>
                  <a:lnTo>
                    <a:pt x="197599" y="257810"/>
                  </a:lnTo>
                  <a:lnTo>
                    <a:pt x="196138" y="259080"/>
                  </a:lnTo>
                  <a:lnTo>
                    <a:pt x="196011" y="257810"/>
                  </a:lnTo>
                  <a:lnTo>
                    <a:pt x="195618" y="257810"/>
                  </a:lnTo>
                  <a:lnTo>
                    <a:pt x="195529" y="256540"/>
                  </a:lnTo>
                  <a:lnTo>
                    <a:pt x="194183" y="256540"/>
                  </a:lnTo>
                  <a:lnTo>
                    <a:pt x="194894" y="257810"/>
                  </a:lnTo>
                  <a:lnTo>
                    <a:pt x="194665" y="257810"/>
                  </a:lnTo>
                  <a:lnTo>
                    <a:pt x="193586" y="256540"/>
                  </a:lnTo>
                  <a:lnTo>
                    <a:pt x="192125" y="259080"/>
                  </a:lnTo>
                  <a:lnTo>
                    <a:pt x="191795" y="259080"/>
                  </a:lnTo>
                  <a:lnTo>
                    <a:pt x="193624" y="260350"/>
                  </a:lnTo>
                  <a:lnTo>
                    <a:pt x="190855" y="260350"/>
                  </a:lnTo>
                  <a:lnTo>
                    <a:pt x="191236" y="261620"/>
                  </a:lnTo>
                  <a:lnTo>
                    <a:pt x="191731" y="261620"/>
                  </a:lnTo>
                  <a:lnTo>
                    <a:pt x="193941" y="262890"/>
                  </a:lnTo>
                  <a:lnTo>
                    <a:pt x="194208" y="263423"/>
                  </a:lnTo>
                  <a:lnTo>
                    <a:pt x="195287" y="264160"/>
                  </a:lnTo>
                  <a:lnTo>
                    <a:pt x="198424" y="264160"/>
                  </a:lnTo>
                  <a:lnTo>
                    <a:pt x="197142" y="265430"/>
                  </a:lnTo>
                  <a:lnTo>
                    <a:pt x="195287" y="264160"/>
                  </a:lnTo>
                  <a:lnTo>
                    <a:pt x="194589" y="264160"/>
                  </a:lnTo>
                  <a:lnTo>
                    <a:pt x="194208" y="263423"/>
                  </a:lnTo>
                  <a:lnTo>
                    <a:pt x="193446" y="262890"/>
                  </a:lnTo>
                  <a:lnTo>
                    <a:pt x="193217" y="262890"/>
                  </a:lnTo>
                  <a:lnTo>
                    <a:pt x="192493" y="264160"/>
                  </a:lnTo>
                  <a:lnTo>
                    <a:pt x="191655" y="262890"/>
                  </a:lnTo>
                  <a:lnTo>
                    <a:pt x="191325" y="264160"/>
                  </a:lnTo>
                  <a:lnTo>
                    <a:pt x="191046" y="262890"/>
                  </a:lnTo>
                  <a:lnTo>
                    <a:pt x="190322" y="262890"/>
                  </a:lnTo>
                  <a:lnTo>
                    <a:pt x="190373" y="264160"/>
                  </a:lnTo>
                  <a:lnTo>
                    <a:pt x="190093" y="263804"/>
                  </a:lnTo>
                  <a:lnTo>
                    <a:pt x="190119" y="264160"/>
                  </a:lnTo>
                  <a:lnTo>
                    <a:pt x="189928" y="263588"/>
                  </a:lnTo>
                  <a:lnTo>
                    <a:pt x="189687" y="263283"/>
                  </a:lnTo>
                  <a:lnTo>
                    <a:pt x="189687" y="264160"/>
                  </a:lnTo>
                  <a:lnTo>
                    <a:pt x="191350" y="265455"/>
                  </a:lnTo>
                  <a:lnTo>
                    <a:pt x="194614" y="267970"/>
                  </a:lnTo>
                  <a:lnTo>
                    <a:pt x="191350" y="265455"/>
                  </a:lnTo>
                  <a:lnTo>
                    <a:pt x="190652" y="266700"/>
                  </a:lnTo>
                  <a:lnTo>
                    <a:pt x="191274" y="267970"/>
                  </a:lnTo>
                  <a:lnTo>
                    <a:pt x="190296" y="267716"/>
                  </a:lnTo>
                  <a:lnTo>
                    <a:pt x="190500" y="267970"/>
                  </a:lnTo>
                  <a:lnTo>
                    <a:pt x="188963" y="267970"/>
                  </a:lnTo>
                  <a:lnTo>
                    <a:pt x="191681" y="269621"/>
                  </a:lnTo>
                  <a:lnTo>
                    <a:pt x="193967" y="269240"/>
                  </a:lnTo>
                  <a:lnTo>
                    <a:pt x="193154" y="270510"/>
                  </a:lnTo>
                  <a:lnTo>
                    <a:pt x="191681" y="269621"/>
                  </a:lnTo>
                  <a:lnTo>
                    <a:pt x="186372" y="270510"/>
                  </a:lnTo>
                  <a:lnTo>
                    <a:pt x="186372" y="269240"/>
                  </a:lnTo>
                  <a:lnTo>
                    <a:pt x="186245" y="269240"/>
                  </a:lnTo>
                  <a:lnTo>
                    <a:pt x="186436" y="268973"/>
                  </a:lnTo>
                  <a:lnTo>
                    <a:pt x="186321" y="268503"/>
                  </a:lnTo>
                  <a:lnTo>
                    <a:pt x="185712" y="267970"/>
                  </a:lnTo>
                  <a:lnTo>
                    <a:pt x="186207" y="269240"/>
                  </a:lnTo>
                  <a:lnTo>
                    <a:pt x="185077" y="269240"/>
                  </a:lnTo>
                  <a:lnTo>
                    <a:pt x="184861" y="269760"/>
                  </a:lnTo>
                  <a:lnTo>
                    <a:pt x="185191" y="270510"/>
                  </a:lnTo>
                  <a:lnTo>
                    <a:pt x="184556" y="270510"/>
                  </a:lnTo>
                  <a:lnTo>
                    <a:pt x="184861" y="269760"/>
                  </a:lnTo>
                  <a:lnTo>
                    <a:pt x="184632" y="269240"/>
                  </a:lnTo>
                  <a:lnTo>
                    <a:pt x="184505" y="270510"/>
                  </a:lnTo>
                  <a:lnTo>
                    <a:pt x="184137" y="270510"/>
                  </a:lnTo>
                  <a:lnTo>
                    <a:pt x="186461" y="273050"/>
                  </a:lnTo>
                  <a:lnTo>
                    <a:pt x="186131" y="274320"/>
                  </a:lnTo>
                  <a:lnTo>
                    <a:pt x="188556" y="275590"/>
                  </a:lnTo>
                  <a:lnTo>
                    <a:pt x="187858" y="276860"/>
                  </a:lnTo>
                  <a:lnTo>
                    <a:pt x="187553" y="276860"/>
                  </a:lnTo>
                  <a:lnTo>
                    <a:pt x="186880" y="278130"/>
                  </a:lnTo>
                  <a:lnTo>
                    <a:pt x="184289" y="275590"/>
                  </a:lnTo>
                  <a:lnTo>
                    <a:pt x="182575" y="275590"/>
                  </a:lnTo>
                  <a:lnTo>
                    <a:pt x="183375" y="274320"/>
                  </a:lnTo>
                  <a:lnTo>
                    <a:pt x="181279" y="274320"/>
                  </a:lnTo>
                  <a:lnTo>
                    <a:pt x="183451" y="276860"/>
                  </a:lnTo>
                  <a:lnTo>
                    <a:pt x="183692" y="276860"/>
                  </a:lnTo>
                  <a:lnTo>
                    <a:pt x="186436" y="278130"/>
                  </a:lnTo>
                  <a:lnTo>
                    <a:pt x="186563" y="278130"/>
                  </a:lnTo>
                  <a:lnTo>
                    <a:pt x="185864" y="279565"/>
                  </a:lnTo>
                  <a:lnTo>
                    <a:pt x="185178" y="280631"/>
                  </a:lnTo>
                  <a:lnTo>
                    <a:pt x="182829" y="278155"/>
                  </a:lnTo>
                  <a:lnTo>
                    <a:pt x="182105" y="279400"/>
                  </a:lnTo>
                  <a:lnTo>
                    <a:pt x="181533" y="278130"/>
                  </a:lnTo>
                  <a:lnTo>
                    <a:pt x="181457" y="279400"/>
                  </a:lnTo>
                  <a:lnTo>
                    <a:pt x="184238" y="280631"/>
                  </a:lnTo>
                  <a:lnTo>
                    <a:pt x="183870" y="281940"/>
                  </a:lnTo>
                  <a:lnTo>
                    <a:pt x="181521" y="279565"/>
                  </a:lnTo>
                  <a:lnTo>
                    <a:pt x="181279" y="280670"/>
                  </a:lnTo>
                  <a:lnTo>
                    <a:pt x="180695" y="280670"/>
                  </a:lnTo>
                  <a:lnTo>
                    <a:pt x="182867" y="283210"/>
                  </a:lnTo>
                  <a:lnTo>
                    <a:pt x="182079" y="284480"/>
                  </a:lnTo>
                  <a:lnTo>
                    <a:pt x="182257" y="283210"/>
                  </a:lnTo>
                  <a:lnTo>
                    <a:pt x="179501" y="281940"/>
                  </a:lnTo>
                  <a:lnTo>
                    <a:pt x="179006" y="280670"/>
                  </a:lnTo>
                  <a:lnTo>
                    <a:pt x="178282" y="281965"/>
                  </a:lnTo>
                  <a:lnTo>
                    <a:pt x="181622" y="284480"/>
                  </a:lnTo>
                  <a:lnTo>
                    <a:pt x="179933" y="286981"/>
                  </a:lnTo>
                  <a:lnTo>
                    <a:pt x="177609" y="284480"/>
                  </a:lnTo>
                  <a:lnTo>
                    <a:pt x="175615" y="282244"/>
                  </a:lnTo>
                  <a:lnTo>
                    <a:pt x="175590" y="283210"/>
                  </a:lnTo>
                  <a:lnTo>
                    <a:pt x="175437" y="282384"/>
                  </a:lnTo>
                  <a:lnTo>
                    <a:pt x="174764" y="283210"/>
                  </a:lnTo>
                  <a:lnTo>
                    <a:pt x="173939" y="283210"/>
                  </a:lnTo>
                  <a:lnTo>
                    <a:pt x="173786" y="284238"/>
                  </a:lnTo>
                  <a:lnTo>
                    <a:pt x="175221" y="285750"/>
                  </a:lnTo>
                  <a:lnTo>
                    <a:pt x="175691" y="285750"/>
                  </a:lnTo>
                  <a:lnTo>
                    <a:pt x="178206" y="288290"/>
                  </a:lnTo>
                  <a:lnTo>
                    <a:pt x="177063" y="289560"/>
                  </a:lnTo>
                  <a:lnTo>
                    <a:pt x="173824" y="288290"/>
                  </a:lnTo>
                  <a:lnTo>
                    <a:pt x="174028" y="288290"/>
                  </a:lnTo>
                  <a:lnTo>
                    <a:pt x="172923" y="287020"/>
                  </a:lnTo>
                  <a:lnTo>
                    <a:pt x="173012" y="288290"/>
                  </a:lnTo>
                  <a:lnTo>
                    <a:pt x="172250" y="288290"/>
                  </a:lnTo>
                  <a:lnTo>
                    <a:pt x="170789" y="288290"/>
                  </a:lnTo>
                  <a:lnTo>
                    <a:pt x="170789" y="287020"/>
                  </a:lnTo>
                  <a:lnTo>
                    <a:pt x="172250" y="288290"/>
                  </a:lnTo>
                  <a:lnTo>
                    <a:pt x="171043" y="285750"/>
                  </a:lnTo>
                  <a:lnTo>
                    <a:pt x="170421" y="285750"/>
                  </a:lnTo>
                  <a:lnTo>
                    <a:pt x="170345" y="286105"/>
                  </a:lnTo>
                  <a:lnTo>
                    <a:pt x="170345" y="288290"/>
                  </a:lnTo>
                  <a:lnTo>
                    <a:pt x="169494" y="289560"/>
                  </a:lnTo>
                  <a:lnTo>
                    <a:pt x="169722" y="288290"/>
                  </a:lnTo>
                  <a:lnTo>
                    <a:pt x="170345" y="288290"/>
                  </a:lnTo>
                  <a:lnTo>
                    <a:pt x="170345" y="286105"/>
                  </a:lnTo>
                  <a:lnTo>
                    <a:pt x="170141" y="287020"/>
                  </a:lnTo>
                  <a:lnTo>
                    <a:pt x="169532" y="287020"/>
                  </a:lnTo>
                  <a:lnTo>
                    <a:pt x="169494" y="288290"/>
                  </a:lnTo>
                  <a:lnTo>
                    <a:pt x="169087" y="287020"/>
                  </a:lnTo>
                  <a:lnTo>
                    <a:pt x="168846" y="287020"/>
                  </a:lnTo>
                  <a:lnTo>
                    <a:pt x="168846" y="289560"/>
                  </a:lnTo>
                  <a:lnTo>
                    <a:pt x="168706" y="288290"/>
                  </a:lnTo>
                  <a:lnTo>
                    <a:pt x="168846" y="289560"/>
                  </a:lnTo>
                  <a:lnTo>
                    <a:pt x="168846" y="287020"/>
                  </a:lnTo>
                  <a:lnTo>
                    <a:pt x="168325" y="287020"/>
                  </a:lnTo>
                  <a:lnTo>
                    <a:pt x="167576" y="288290"/>
                  </a:lnTo>
                  <a:lnTo>
                    <a:pt x="167233" y="288290"/>
                  </a:lnTo>
                  <a:lnTo>
                    <a:pt x="166255" y="287020"/>
                  </a:lnTo>
                  <a:lnTo>
                    <a:pt x="165735" y="287020"/>
                  </a:lnTo>
                  <a:lnTo>
                    <a:pt x="165684" y="288290"/>
                  </a:lnTo>
                  <a:lnTo>
                    <a:pt x="166763" y="288290"/>
                  </a:lnTo>
                  <a:lnTo>
                    <a:pt x="167347" y="289560"/>
                  </a:lnTo>
                  <a:lnTo>
                    <a:pt x="166966" y="289560"/>
                  </a:lnTo>
                  <a:lnTo>
                    <a:pt x="166319" y="290830"/>
                  </a:lnTo>
                  <a:lnTo>
                    <a:pt x="166166" y="290830"/>
                  </a:lnTo>
                  <a:lnTo>
                    <a:pt x="166497" y="292100"/>
                  </a:lnTo>
                  <a:lnTo>
                    <a:pt x="166751" y="292100"/>
                  </a:lnTo>
                  <a:lnTo>
                    <a:pt x="166522" y="292874"/>
                  </a:lnTo>
                  <a:lnTo>
                    <a:pt x="167170" y="292100"/>
                  </a:lnTo>
                  <a:lnTo>
                    <a:pt x="167347" y="292100"/>
                  </a:lnTo>
                  <a:lnTo>
                    <a:pt x="167525" y="290830"/>
                  </a:lnTo>
                  <a:lnTo>
                    <a:pt x="169659" y="293370"/>
                  </a:lnTo>
                  <a:lnTo>
                    <a:pt x="169837" y="293370"/>
                  </a:lnTo>
                  <a:lnTo>
                    <a:pt x="172961" y="294640"/>
                  </a:lnTo>
                  <a:lnTo>
                    <a:pt x="172313" y="295910"/>
                  </a:lnTo>
                  <a:lnTo>
                    <a:pt x="169037" y="294640"/>
                  </a:lnTo>
                  <a:lnTo>
                    <a:pt x="168808" y="294640"/>
                  </a:lnTo>
                  <a:lnTo>
                    <a:pt x="167424" y="292100"/>
                  </a:lnTo>
                  <a:lnTo>
                    <a:pt x="167005" y="293370"/>
                  </a:lnTo>
                  <a:lnTo>
                    <a:pt x="166395" y="293370"/>
                  </a:lnTo>
                  <a:lnTo>
                    <a:pt x="166522" y="292874"/>
                  </a:lnTo>
                  <a:lnTo>
                    <a:pt x="166128" y="293370"/>
                  </a:lnTo>
                  <a:lnTo>
                    <a:pt x="165684" y="293370"/>
                  </a:lnTo>
                  <a:lnTo>
                    <a:pt x="164452" y="295910"/>
                  </a:lnTo>
                  <a:lnTo>
                    <a:pt x="164020" y="294640"/>
                  </a:lnTo>
                  <a:lnTo>
                    <a:pt x="164211" y="293370"/>
                  </a:lnTo>
                  <a:lnTo>
                    <a:pt x="163957" y="293370"/>
                  </a:lnTo>
                  <a:lnTo>
                    <a:pt x="163982" y="294640"/>
                  </a:lnTo>
                  <a:lnTo>
                    <a:pt x="163804" y="294640"/>
                  </a:lnTo>
                  <a:lnTo>
                    <a:pt x="163804" y="295910"/>
                  </a:lnTo>
                  <a:lnTo>
                    <a:pt x="163271" y="297180"/>
                  </a:lnTo>
                  <a:lnTo>
                    <a:pt x="163144" y="297180"/>
                  </a:lnTo>
                  <a:lnTo>
                    <a:pt x="163106" y="295910"/>
                  </a:lnTo>
                  <a:lnTo>
                    <a:pt x="163804" y="295910"/>
                  </a:lnTo>
                  <a:lnTo>
                    <a:pt x="163804" y="294640"/>
                  </a:lnTo>
                  <a:lnTo>
                    <a:pt x="163525" y="294640"/>
                  </a:lnTo>
                  <a:lnTo>
                    <a:pt x="163576" y="293370"/>
                  </a:lnTo>
                  <a:lnTo>
                    <a:pt x="163309" y="294640"/>
                  </a:lnTo>
                  <a:lnTo>
                    <a:pt x="163487" y="294640"/>
                  </a:lnTo>
                  <a:lnTo>
                    <a:pt x="162941" y="295910"/>
                  </a:lnTo>
                  <a:lnTo>
                    <a:pt x="162064" y="294640"/>
                  </a:lnTo>
                  <a:lnTo>
                    <a:pt x="160007" y="292100"/>
                  </a:lnTo>
                  <a:lnTo>
                    <a:pt x="159753" y="292100"/>
                  </a:lnTo>
                  <a:lnTo>
                    <a:pt x="159588" y="295910"/>
                  </a:lnTo>
                  <a:lnTo>
                    <a:pt x="160235" y="295910"/>
                  </a:lnTo>
                  <a:lnTo>
                    <a:pt x="160197" y="297180"/>
                  </a:lnTo>
                  <a:lnTo>
                    <a:pt x="161594" y="297180"/>
                  </a:lnTo>
                  <a:lnTo>
                    <a:pt x="162687" y="298450"/>
                  </a:lnTo>
                  <a:lnTo>
                    <a:pt x="164617" y="298450"/>
                  </a:lnTo>
                  <a:lnTo>
                    <a:pt x="167944" y="300990"/>
                  </a:lnTo>
                  <a:lnTo>
                    <a:pt x="166839" y="302260"/>
                  </a:lnTo>
                  <a:lnTo>
                    <a:pt x="165074" y="300990"/>
                  </a:lnTo>
                  <a:lnTo>
                    <a:pt x="163322" y="299720"/>
                  </a:lnTo>
                  <a:lnTo>
                    <a:pt x="162521" y="300990"/>
                  </a:lnTo>
                  <a:lnTo>
                    <a:pt x="161137" y="300990"/>
                  </a:lnTo>
                  <a:lnTo>
                    <a:pt x="160794" y="299720"/>
                  </a:lnTo>
                  <a:lnTo>
                    <a:pt x="159969" y="300786"/>
                  </a:lnTo>
                  <a:lnTo>
                    <a:pt x="161505" y="302260"/>
                  </a:lnTo>
                  <a:lnTo>
                    <a:pt x="161163" y="303530"/>
                  </a:lnTo>
                  <a:lnTo>
                    <a:pt x="160870" y="303530"/>
                  </a:lnTo>
                  <a:lnTo>
                    <a:pt x="164134" y="306070"/>
                  </a:lnTo>
                  <a:lnTo>
                    <a:pt x="163868" y="306070"/>
                  </a:lnTo>
                  <a:lnTo>
                    <a:pt x="159448" y="303530"/>
                  </a:lnTo>
                  <a:lnTo>
                    <a:pt x="157416" y="300990"/>
                  </a:lnTo>
                  <a:lnTo>
                    <a:pt x="157810" y="300990"/>
                  </a:lnTo>
                  <a:lnTo>
                    <a:pt x="157759" y="300266"/>
                  </a:lnTo>
                  <a:lnTo>
                    <a:pt x="157594" y="299720"/>
                  </a:lnTo>
                  <a:lnTo>
                    <a:pt x="157073" y="299720"/>
                  </a:lnTo>
                  <a:lnTo>
                    <a:pt x="157480" y="298450"/>
                  </a:lnTo>
                  <a:lnTo>
                    <a:pt x="158076" y="298932"/>
                  </a:lnTo>
                  <a:lnTo>
                    <a:pt x="158305" y="297180"/>
                  </a:lnTo>
                  <a:lnTo>
                    <a:pt x="159131" y="298450"/>
                  </a:lnTo>
                  <a:lnTo>
                    <a:pt x="159143" y="297180"/>
                  </a:lnTo>
                  <a:lnTo>
                    <a:pt x="158788" y="294640"/>
                  </a:lnTo>
                  <a:lnTo>
                    <a:pt x="157949" y="294640"/>
                  </a:lnTo>
                  <a:lnTo>
                    <a:pt x="156400" y="295910"/>
                  </a:lnTo>
                  <a:lnTo>
                    <a:pt x="155727" y="297180"/>
                  </a:lnTo>
                  <a:lnTo>
                    <a:pt x="154774" y="297180"/>
                  </a:lnTo>
                  <a:lnTo>
                    <a:pt x="152615" y="298450"/>
                  </a:lnTo>
                  <a:lnTo>
                    <a:pt x="153733" y="298450"/>
                  </a:lnTo>
                  <a:lnTo>
                    <a:pt x="155003" y="299720"/>
                  </a:lnTo>
                  <a:lnTo>
                    <a:pt x="153479" y="299720"/>
                  </a:lnTo>
                  <a:lnTo>
                    <a:pt x="155409" y="302260"/>
                  </a:lnTo>
                  <a:lnTo>
                    <a:pt x="156806" y="300990"/>
                  </a:lnTo>
                  <a:lnTo>
                    <a:pt x="156159" y="302260"/>
                  </a:lnTo>
                  <a:lnTo>
                    <a:pt x="155892" y="303530"/>
                  </a:lnTo>
                  <a:lnTo>
                    <a:pt x="157289" y="303530"/>
                  </a:lnTo>
                  <a:lnTo>
                    <a:pt x="159435" y="304800"/>
                  </a:lnTo>
                  <a:lnTo>
                    <a:pt x="159575" y="304800"/>
                  </a:lnTo>
                  <a:lnTo>
                    <a:pt x="163245" y="307340"/>
                  </a:lnTo>
                  <a:lnTo>
                    <a:pt x="163410" y="307340"/>
                  </a:lnTo>
                  <a:lnTo>
                    <a:pt x="161594" y="309880"/>
                  </a:lnTo>
                  <a:lnTo>
                    <a:pt x="161772" y="308610"/>
                  </a:lnTo>
                  <a:lnTo>
                    <a:pt x="158623" y="306070"/>
                  </a:lnTo>
                  <a:lnTo>
                    <a:pt x="156730" y="306070"/>
                  </a:lnTo>
                  <a:lnTo>
                    <a:pt x="156756" y="307340"/>
                  </a:lnTo>
                  <a:lnTo>
                    <a:pt x="153339" y="307352"/>
                  </a:lnTo>
                  <a:lnTo>
                    <a:pt x="155841" y="308610"/>
                  </a:lnTo>
                  <a:lnTo>
                    <a:pt x="155371" y="309880"/>
                  </a:lnTo>
                  <a:lnTo>
                    <a:pt x="160020" y="311150"/>
                  </a:lnTo>
                  <a:lnTo>
                    <a:pt x="157899" y="313690"/>
                  </a:lnTo>
                  <a:lnTo>
                    <a:pt x="154000" y="314655"/>
                  </a:lnTo>
                  <a:lnTo>
                    <a:pt x="154952" y="317500"/>
                  </a:lnTo>
                  <a:lnTo>
                    <a:pt x="151726" y="317500"/>
                  </a:lnTo>
                  <a:lnTo>
                    <a:pt x="153289" y="320040"/>
                  </a:lnTo>
                  <a:lnTo>
                    <a:pt x="153035" y="320040"/>
                  </a:lnTo>
                  <a:lnTo>
                    <a:pt x="151879" y="318770"/>
                  </a:lnTo>
                  <a:lnTo>
                    <a:pt x="151803" y="319849"/>
                  </a:lnTo>
                  <a:lnTo>
                    <a:pt x="152654" y="320040"/>
                  </a:lnTo>
                  <a:lnTo>
                    <a:pt x="152082" y="321310"/>
                  </a:lnTo>
                  <a:lnTo>
                    <a:pt x="152438" y="320040"/>
                  </a:lnTo>
                  <a:lnTo>
                    <a:pt x="151803" y="320040"/>
                  </a:lnTo>
                  <a:lnTo>
                    <a:pt x="151803" y="319849"/>
                  </a:lnTo>
                  <a:lnTo>
                    <a:pt x="147942" y="318985"/>
                  </a:lnTo>
                  <a:lnTo>
                    <a:pt x="148615" y="321310"/>
                  </a:lnTo>
                  <a:lnTo>
                    <a:pt x="148437" y="322580"/>
                  </a:lnTo>
                  <a:lnTo>
                    <a:pt x="149847" y="323850"/>
                  </a:lnTo>
                  <a:lnTo>
                    <a:pt x="149161" y="324967"/>
                  </a:lnTo>
                  <a:lnTo>
                    <a:pt x="149275" y="325120"/>
                  </a:lnTo>
                  <a:lnTo>
                    <a:pt x="149136" y="325120"/>
                  </a:lnTo>
                  <a:lnTo>
                    <a:pt x="148615" y="325120"/>
                  </a:lnTo>
                  <a:lnTo>
                    <a:pt x="145427" y="322580"/>
                  </a:lnTo>
                  <a:lnTo>
                    <a:pt x="142227" y="322580"/>
                  </a:lnTo>
                  <a:lnTo>
                    <a:pt x="140982" y="321310"/>
                  </a:lnTo>
                  <a:lnTo>
                    <a:pt x="139890" y="321310"/>
                  </a:lnTo>
                  <a:lnTo>
                    <a:pt x="139014" y="322580"/>
                  </a:lnTo>
                  <a:lnTo>
                    <a:pt x="141592" y="322580"/>
                  </a:lnTo>
                  <a:lnTo>
                    <a:pt x="141732" y="323850"/>
                  </a:lnTo>
                  <a:lnTo>
                    <a:pt x="140500" y="323850"/>
                  </a:lnTo>
                  <a:lnTo>
                    <a:pt x="143052" y="326263"/>
                  </a:lnTo>
                  <a:lnTo>
                    <a:pt x="143205" y="325120"/>
                  </a:lnTo>
                  <a:lnTo>
                    <a:pt x="143192" y="326263"/>
                  </a:lnTo>
                  <a:lnTo>
                    <a:pt x="384987" y="326263"/>
                  </a:lnTo>
                  <a:lnTo>
                    <a:pt x="388073" y="322580"/>
                  </a:lnTo>
                  <a:lnTo>
                    <a:pt x="390207" y="320040"/>
                  </a:lnTo>
                  <a:lnTo>
                    <a:pt x="398729" y="309880"/>
                  </a:lnTo>
                  <a:lnTo>
                    <a:pt x="401929" y="306070"/>
                  </a:lnTo>
                  <a:lnTo>
                    <a:pt x="405130" y="302260"/>
                  </a:lnTo>
                  <a:lnTo>
                    <a:pt x="409397" y="297180"/>
                  </a:lnTo>
                  <a:lnTo>
                    <a:pt x="418439" y="287020"/>
                  </a:lnTo>
                  <a:lnTo>
                    <a:pt x="420700" y="284480"/>
                  </a:lnTo>
                  <a:lnTo>
                    <a:pt x="446697" y="255270"/>
                  </a:lnTo>
                  <a:lnTo>
                    <a:pt x="448310" y="253492"/>
                  </a:lnTo>
                  <a:lnTo>
                    <a:pt x="452602" y="248920"/>
                  </a:lnTo>
                  <a:lnTo>
                    <a:pt x="453796" y="247650"/>
                  </a:lnTo>
                  <a:lnTo>
                    <a:pt x="474091" y="226060"/>
                  </a:lnTo>
                  <a:lnTo>
                    <a:pt x="477672" y="222250"/>
                  </a:lnTo>
                  <a:close/>
                </a:path>
                <a:path w="1551939" h="1004569">
                  <a:moveTo>
                    <a:pt x="563524" y="80010"/>
                  </a:moveTo>
                  <a:lnTo>
                    <a:pt x="560082" y="78740"/>
                  </a:lnTo>
                  <a:lnTo>
                    <a:pt x="549757" y="74930"/>
                  </a:lnTo>
                  <a:lnTo>
                    <a:pt x="539432" y="71120"/>
                  </a:lnTo>
                  <a:lnTo>
                    <a:pt x="525678" y="67310"/>
                  </a:lnTo>
                  <a:lnTo>
                    <a:pt x="521093" y="66040"/>
                  </a:lnTo>
                  <a:lnTo>
                    <a:pt x="509054" y="60960"/>
                  </a:lnTo>
                  <a:lnTo>
                    <a:pt x="505358" y="57150"/>
                  </a:lnTo>
                  <a:lnTo>
                    <a:pt x="500430" y="52070"/>
                  </a:lnTo>
                  <a:lnTo>
                    <a:pt x="496531" y="48260"/>
                  </a:lnTo>
                  <a:lnTo>
                    <a:pt x="490054" y="41910"/>
                  </a:lnTo>
                  <a:lnTo>
                    <a:pt x="488200" y="40640"/>
                  </a:lnTo>
                  <a:lnTo>
                    <a:pt x="486359" y="39370"/>
                  </a:lnTo>
                  <a:lnTo>
                    <a:pt x="484517" y="38100"/>
                  </a:lnTo>
                  <a:lnTo>
                    <a:pt x="482663" y="36830"/>
                  </a:lnTo>
                  <a:lnTo>
                    <a:pt x="475284" y="31750"/>
                  </a:lnTo>
                  <a:lnTo>
                    <a:pt x="473430" y="30480"/>
                  </a:lnTo>
                  <a:lnTo>
                    <a:pt x="465759" y="25400"/>
                  </a:lnTo>
                  <a:lnTo>
                    <a:pt x="463842" y="24130"/>
                  </a:lnTo>
                  <a:lnTo>
                    <a:pt x="454253" y="17780"/>
                  </a:lnTo>
                  <a:lnTo>
                    <a:pt x="447027" y="12700"/>
                  </a:lnTo>
                  <a:lnTo>
                    <a:pt x="439788" y="7620"/>
                  </a:lnTo>
                  <a:lnTo>
                    <a:pt x="436181" y="5080"/>
                  </a:lnTo>
                  <a:lnTo>
                    <a:pt x="432028" y="1270"/>
                  </a:lnTo>
                  <a:lnTo>
                    <a:pt x="427024" y="0"/>
                  </a:lnTo>
                  <a:lnTo>
                    <a:pt x="414134" y="0"/>
                  </a:lnTo>
                  <a:lnTo>
                    <a:pt x="410794" y="2540"/>
                  </a:lnTo>
                  <a:lnTo>
                    <a:pt x="409829" y="2540"/>
                  </a:lnTo>
                  <a:lnTo>
                    <a:pt x="409752" y="3810"/>
                  </a:lnTo>
                  <a:lnTo>
                    <a:pt x="409638" y="2540"/>
                  </a:lnTo>
                  <a:lnTo>
                    <a:pt x="409600" y="3810"/>
                  </a:lnTo>
                  <a:lnTo>
                    <a:pt x="409054" y="3810"/>
                  </a:lnTo>
                  <a:lnTo>
                    <a:pt x="408940" y="2540"/>
                  </a:lnTo>
                  <a:lnTo>
                    <a:pt x="407631" y="2540"/>
                  </a:lnTo>
                  <a:lnTo>
                    <a:pt x="407504" y="3810"/>
                  </a:lnTo>
                  <a:lnTo>
                    <a:pt x="408266" y="3810"/>
                  </a:lnTo>
                  <a:lnTo>
                    <a:pt x="407974" y="5080"/>
                  </a:lnTo>
                  <a:lnTo>
                    <a:pt x="406971" y="5080"/>
                  </a:lnTo>
                  <a:lnTo>
                    <a:pt x="407149" y="6350"/>
                  </a:lnTo>
                  <a:lnTo>
                    <a:pt x="406996" y="6350"/>
                  </a:lnTo>
                  <a:lnTo>
                    <a:pt x="406095" y="7518"/>
                  </a:lnTo>
                  <a:lnTo>
                    <a:pt x="405447" y="6692"/>
                  </a:lnTo>
                  <a:lnTo>
                    <a:pt x="404215" y="8280"/>
                  </a:lnTo>
                  <a:lnTo>
                    <a:pt x="405053" y="8890"/>
                  </a:lnTo>
                  <a:lnTo>
                    <a:pt x="403745" y="8890"/>
                  </a:lnTo>
                  <a:lnTo>
                    <a:pt x="403275" y="9486"/>
                  </a:lnTo>
                  <a:lnTo>
                    <a:pt x="403326" y="8890"/>
                  </a:lnTo>
                  <a:lnTo>
                    <a:pt x="402945" y="9347"/>
                  </a:lnTo>
                  <a:lnTo>
                    <a:pt x="402767" y="10160"/>
                  </a:lnTo>
                  <a:lnTo>
                    <a:pt x="403263" y="9512"/>
                  </a:lnTo>
                  <a:lnTo>
                    <a:pt x="403225" y="10160"/>
                  </a:lnTo>
                  <a:lnTo>
                    <a:pt x="402882" y="10160"/>
                  </a:lnTo>
                  <a:lnTo>
                    <a:pt x="402399" y="10629"/>
                  </a:lnTo>
                  <a:lnTo>
                    <a:pt x="402755" y="10160"/>
                  </a:lnTo>
                  <a:lnTo>
                    <a:pt x="402336" y="10160"/>
                  </a:lnTo>
                  <a:lnTo>
                    <a:pt x="402221" y="10807"/>
                  </a:lnTo>
                  <a:lnTo>
                    <a:pt x="402361" y="10668"/>
                  </a:lnTo>
                  <a:lnTo>
                    <a:pt x="402209" y="10871"/>
                  </a:lnTo>
                  <a:lnTo>
                    <a:pt x="402120" y="11430"/>
                  </a:lnTo>
                  <a:lnTo>
                    <a:pt x="401777" y="11430"/>
                  </a:lnTo>
                  <a:lnTo>
                    <a:pt x="401599" y="11430"/>
                  </a:lnTo>
                  <a:lnTo>
                    <a:pt x="401789" y="11239"/>
                  </a:lnTo>
                  <a:lnTo>
                    <a:pt x="401866" y="10629"/>
                  </a:lnTo>
                  <a:lnTo>
                    <a:pt x="401205" y="11430"/>
                  </a:lnTo>
                  <a:lnTo>
                    <a:pt x="401040" y="10160"/>
                  </a:lnTo>
                  <a:lnTo>
                    <a:pt x="401256" y="10160"/>
                  </a:lnTo>
                  <a:lnTo>
                    <a:pt x="401472" y="9499"/>
                  </a:lnTo>
                  <a:lnTo>
                    <a:pt x="401002" y="8890"/>
                  </a:lnTo>
                  <a:lnTo>
                    <a:pt x="400583" y="8890"/>
                  </a:lnTo>
                  <a:lnTo>
                    <a:pt x="400431" y="9029"/>
                  </a:lnTo>
                  <a:lnTo>
                    <a:pt x="400431" y="11430"/>
                  </a:lnTo>
                  <a:lnTo>
                    <a:pt x="400088" y="11430"/>
                  </a:lnTo>
                  <a:lnTo>
                    <a:pt x="399211" y="12700"/>
                  </a:lnTo>
                  <a:lnTo>
                    <a:pt x="399097" y="11430"/>
                  </a:lnTo>
                  <a:lnTo>
                    <a:pt x="398830" y="11430"/>
                  </a:lnTo>
                  <a:lnTo>
                    <a:pt x="399643" y="10160"/>
                  </a:lnTo>
                  <a:lnTo>
                    <a:pt x="400431" y="11430"/>
                  </a:lnTo>
                  <a:lnTo>
                    <a:pt x="400431" y="9029"/>
                  </a:lnTo>
                  <a:lnTo>
                    <a:pt x="397738" y="11430"/>
                  </a:lnTo>
                  <a:lnTo>
                    <a:pt x="396125" y="13970"/>
                  </a:lnTo>
                  <a:lnTo>
                    <a:pt x="396316" y="13970"/>
                  </a:lnTo>
                  <a:lnTo>
                    <a:pt x="397002" y="15240"/>
                  </a:lnTo>
                  <a:lnTo>
                    <a:pt x="397294" y="13970"/>
                  </a:lnTo>
                  <a:lnTo>
                    <a:pt x="397713" y="13970"/>
                  </a:lnTo>
                  <a:lnTo>
                    <a:pt x="398246" y="15240"/>
                  </a:lnTo>
                  <a:lnTo>
                    <a:pt x="397281" y="15240"/>
                  </a:lnTo>
                  <a:lnTo>
                    <a:pt x="397725" y="16510"/>
                  </a:lnTo>
                  <a:lnTo>
                    <a:pt x="397827" y="17780"/>
                  </a:lnTo>
                  <a:lnTo>
                    <a:pt x="392125" y="24130"/>
                  </a:lnTo>
                  <a:lnTo>
                    <a:pt x="393141" y="22860"/>
                  </a:lnTo>
                  <a:lnTo>
                    <a:pt x="394157" y="21590"/>
                  </a:lnTo>
                  <a:lnTo>
                    <a:pt x="393750" y="21590"/>
                  </a:lnTo>
                  <a:lnTo>
                    <a:pt x="391960" y="23571"/>
                  </a:lnTo>
                  <a:lnTo>
                    <a:pt x="391896" y="24028"/>
                  </a:lnTo>
                  <a:lnTo>
                    <a:pt x="392658" y="22860"/>
                  </a:lnTo>
                  <a:lnTo>
                    <a:pt x="391922" y="24130"/>
                  </a:lnTo>
                  <a:lnTo>
                    <a:pt x="391452" y="24130"/>
                  </a:lnTo>
                  <a:lnTo>
                    <a:pt x="391439" y="23863"/>
                  </a:lnTo>
                  <a:lnTo>
                    <a:pt x="391325" y="24130"/>
                  </a:lnTo>
                  <a:lnTo>
                    <a:pt x="391083" y="24282"/>
                  </a:lnTo>
                  <a:lnTo>
                    <a:pt x="390944" y="24511"/>
                  </a:lnTo>
                  <a:lnTo>
                    <a:pt x="390779" y="25400"/>
                  </a:lnTo>
                  <a:lnTo>
                    <a:pt x="390144" y="25400"/>
                  </a:lnTo>
                  <a:lnTo>
                    <a:pt x="390880" y="24511"/>
                  </a:lnTo>
                  <a:lnTo>
                    <a:pt x="390969" y="24345"/>
                  </a:lnTo>
                  <a:lnTo>
                    <a:pt x="389140" y="25488"/>
                  </a:lnTo>
                  <a:lnTo>
                    <a:pt x="388531" y="26670"/>
                  </a:lnTo>
                  <a:lnTo>
                    <a:pt x="388429" y="25946"/>
                  </a:lnTo>
                  <a:lnTo>
                    <a:pt x="387997" y="26212"/>
                  </a:lnTo>
                  <a:lnTo>
                    <a:pt x="387959" y="26670"/>
                  </a:lnTo>
                  <a:lnTo>
                    <a:pt x="388378" y="26670"/>
                  </a:lnTo>
                  <a:lnTo>
                    <a:pt x="388797" y="27940"/>
                  </a:lnTo>
                  <a:lnTo>
                    <a:pt x="388137" y="27940"/>
                  </a:lnTo>
                  <a:lnTo>
                    <a:pt x="387692" y="26670"/>
                  </a:lnTo>
                  <a:lnTo>
                    <a:pt x="387959" y="26670"/>
                  </a:lnTo>
                  <a:lnTo>
                    <a:pt x="387870" y="26289"/>
                  </a:lnTo>
                  <a:lnTo>
                    <a:pt x="387261" y="26670"/>
                  </a:lnTo>
                  <a:lnTo>
                    <a:pt x="388061" y="27940"/>
                  </a:lnTo>
                  <a:lnTo>
                    <a:pt x="388861" y="29210"/>
                  </a:lnTo>
                  <a:lnTo>
                    <a:pt x="388569" y="29210"/>
                  </a:lnTo>
                  <a:lnTo>
                    <a:pt x="387819" y="27940"/>
                  </a:lnTo>
                  <a:lnTo>
                    <a:pt x="386803" y="27940"/>
                  </a:lnTo>
                  <a:lnTo>
                    <a:pt x="386549" y="28346"/>
                  </a:lnTo>
                  <a:lnTo>
                    <a:pt x="386549" y="30480"/>
                  </a:lnTo>
                  <a:lnTo>
                    <a:pt x="385546" y="30480"/>
                  </a:lnTo>
                  <a:lnTo>
                    <a:pt x="385292" y="30480"/>
                  </a:lnTo>
                  <a:lnTo>
                    <a:pt x="384708" y="29210"/>
                  </a:lnTo>
                  <a:lnTo>
                    <a:pt x="385305" y="29210"/>
                  </a:lnTo>
                  <a:lnTo>
                    <a:pt x="385546" y="30480"/>
                  </a:lnTo>
                  <a:lnTo>
                    <a:pt x="386194" y="29210"/>
                  </a:lnTo>
                  <a:lnTo>
                    <a:pt x="386549" y="30480"/>
                  </a:lnTo>
                  <a:lnTo>
                    <a:pt x="386549" y="28346"/>
                  </a:lnTo>
                  <a:lnTo>
                    <a:pt x="386003" y="29210"/>
                  </a:lnTo>
                  <a:lnTo>
                    <a:pt x="386803" y="27940"/>
                  </a:lnTo>
                  <a:lnTo>
                    <a:pt x="386359" y="27940"/>
                  </a:lnTo>
                  <a:lnTo>
                    <a:pt x="387159" y="26670"/>
                  </a:lnTo>
                  <a:lnTo>
                    <a:pt x="387756" y="25717"/>
                  </a:lnTo>
                  <a:lnTo>
                    <a:pt x="387692" y="25400"/>
                  </a:lnTo>
                  <a:lnTo>
                    <a:pt x="387121" y="26670"/>
                  </a:lnTo>
                  <a:lnTo>
                    <a:pt x="385254" y="26670"/>
                  </a:lnTo>
                  <a:lnTo>
                    <a:pt x="385191" y="27940"/>
                  </a:lnTo>
                  <a:lnTo>
                    <a:pt x="384187" y="27940"/>
                  </a:lnTo>
                  <a:lnTo>
                    <a:pt x="384187" y="31750"/>
                  </a:lnTo>
                  <a:lnTo>
                    <a:pt x="383552" y="33020"/>
                  </a:lnTo>
                  <a:lnTo>
                    <a:pt x="383374" y="33020"/>
                  </a:lnTo>
                  <a:lnTo>
                    <a:pt x="384162" y="31750"/>
                  </a:lnTo>
                  <a:lnTo>
                    <a:pt x="384187" y="27940"/>
                  </a:lnTo>
                  <a:lnTo>
                    <a:pt x="383336" y="27940"/>
                  </a:lnTo>
                  <a:lnTo>
                    <a:pt x="383057" y="29210"/>
                  </a:lnTo>
                  <a:lnTo>
                    <a:pt x="383717" y="29210"/>
                  </a:lnTo>
                  <a:lnTo>
                    <a:pt x="383921" y="29210"/>
                  </a:lnTo>
                  <a:lnTo>
                    <a:pt x="383882" y="30480"/>
                  </a:lnTo>
                  <a:lnTo>
                    <a:pt x="383463" y="30480"/>
                  </a:lnTo>
                  <a:lnTo>
                    <a:pt x="383768" y="29629"/>
                  </a:lnTo>
                  <a:lnTo>
                    <a:pt x="383717" y="29210"/>
                  </a:lnTo>
                  <a:lnTo>
                    <a:pt x="382498" y="33020"/>
                  </a:lnTo>
                  <a:lnTo>
                    <a:pt x="380682" y="33020"/>
                  </a:lnTo>
                  <a:lnTo>
                    <a:pt x="380834" y="34290"/>
                  </a:lnTo>
                  <a:lnTo>
                    <a:pt x="380199" y="34290"/>
                  </a:lnTo>
                  <a:lnTo>
                    <a:pt x="380568" y="35560"/>
                  </a:lnTo>
                  <a:lnTo>
                    <a:pt x="384403" y="34290"/>
                  </a:lnTo>
                  <a:lnTo>
                    <a:pt x="382473" y="36639"/>
                  </a:lnTo>
                  <a:lnTo>
                    <a:pt x="382358" y="36830"/>
                  </a:lnTo>
                  <a:lnTo>
                    <a:pt x="380352" y="35610"/>
                  </a:lnTo>
                  <a:lnTo>
                    <a:pt x="380695" y="36830"/>
                  </a:lnTo>
                  <a:lnTo>
                    <a:pt x="379984" y="38100"/>
                  </a:lnTo>
                  <a:lnTo>
                    <a:pt x="379209" y="38100"/>
                  </a:lnTo>
                  <a:lnTo>
                    <a:pt x="378752" y="37401"/>
                  </a:lnTo>
                  <a:lnTo>
                    <a:pt x="377850" y="39370"/>
                  </a:lnTo>
                  <a:lnTo>
                    <a:pt x="377139" y="38100"/>
                  </a:lnTo>
                  <a:lnTo>
                    <a:pt x="376897" y="38100"/>
                  </a:lnTo>
                  <a:lnTo>
                    <a:pt x="377215" y="36830"/>
                  </a:lnTo>
                  <a:lnTo>
                    <a:pt x="376986" y="36830"/>
                  </a:lnTo>
                  <a:lnTo>
                    <a:pt x="376694" y="38100"/>
                  </a:lnTo>
                  <a:lnTo>
                    <a:pt x="375285" y="38100"/>
                  </a:lnTo>
                  <a:lnTo>
                    <a:pt x="375234" y="36830"/>
                  </a:lnTo>
                  <a:lnTo>
                    <a:pt x="375196" y="38100"/>
                  </a:lnTo>
                  <a:lnTo>
                    <a:pt x="376770" y="39370"/>
                  </a:lnTo>
                  <a:lnTo>
                    <a:pt x="376859" y="40640"/>
                  </a:lnTo>
                  <a:lnTo>
                    <a:pt x="377113" y="40855"/>
                  </a:lnTo>
                  <a:lnTo>
                    <a:pt x="377228" y="40640"/>
                  </a:lnTo>
                  <a:lnTo>
                    <a:pt x="377380" y="41084"/>
                  </a:lnTo>
                  <a:lnTo>
                    <a:pt x="378396" y="41910"/>
                  </a:lnTo>
                  <a:lnTo>
                    <a:pt x="377698" y="41910"/>
                  </a:lnTo>
                  <a:lnTo>
                    <a:pt x="377380" y="41084"/>
                  </a:lnTo>
                  <a:lnTo>
                    <a:pt x="377113" y="40855"/>
                  </a:lnTo>
                  <a:lnTo>
                    <a:pt x="375920" y="43180"/>
                  </a:lnTo>
                  <a:lnTo>
                    <a:pt x="375170" y="43180"/>
                  </a:lnTo>
                  <a:lnTo>
                    <a:pt x="375386" y="44030"/>
                  </a:lnTo>
                  <a:lnTo>
                    <a:pt x="375831" y="44450"/>
                  </a:lnTo>
                  <a:lnTo>
                    <a:pt x="375945" y="44665"/>
                  </a:lnTo>
                  <a:lnTo>
                    <a:pt x="375640" y="45212"/>
                  </a:lnTo>
                  <a:lnTo>
                    <a:pt x="375526" y="45720"/>
                  </a:lnTo>
                  <a:lnTo>
                    <a:pt x="375500" y="45491"/>
                  </a:lnTo>
                  <a:lnTo>
                    <a:pt x="375462" y="45720"/>
                  </a:lnTo>
                  <a:lnTo>
                    <a:pt x="375399" y="44450"/>
                  </a:lnTo>
                  <a:lnTo>
                    <a:pt x="374497" y="44450"/>
                  </a:lnTo>
                  <a:lnTo>
                    <a:pt x="374840" y="43510"/>
                  </a:lnTo>
                  <a:lnTo>
                    <a:pt x="374510" y="43180"/>
                  </a:lnTo>
                  <a:lnTo>
                    <a:pt x="374154" y="43180"/>
                  </a:lnTo>
                  <a:lnTo>
                    <a:pt x="374154" y="44450"/>
                  </a:lnTo>
                  <a:lnTo>
                    <a:pt x="374002" y="45212"/>
                  </a:lnTo>
                  <a:lnTo>
                    <a:pt x="373938" y="45720"/>
                  </a:lnTo>
                  <a:lnTo>
                    <a:pt x="374040" y="44450"/>
                  </a:lnTo>
                  <a:lnTo>
                    <a:pt x="374154" y="43180"/>
                  </a:lnTo>
                  <a:lnTo>
                    <a:pt x="373761" y="43180"/>
                  </a:lnTo>
                  <a:lnTo>
                    <a:pt x="373761" y="45720"/>
                  </a:lnTo>
                  <a:lnTo>
                    <a:pt x="373519" y="45720"/>
                  </a:lnTo>
                  <a:lnTo>
                    <a:pt x="373418" y="45567"/>
                  </a:lnTo>
                  <a:lnTo>
                    <a:pt x="373418" y="45720"/>
                  </a:lnTo>
                  <a:lnTo>
                    <a:pt x="372872" y="46990"/>
                  </a:lnTo>
                  <a:lnTo>
                    <a:pt x="372630" y="45720"/>
                  </a:lnTo>
                  <a:lnTo>
                    <a:pt x="373418" y="45720"/>
                  </a:lnTo>
                  <a:lnTo>
                    <a:pt x="373418" y="45567"/>
                  </a:lnTo>
                  <a:lnTo>
                    <a:pt x="373138" y="44450"/>
                  </a:lnTo>
                  <a:lnTo>
                    <a:pt x="373507" y="45720"/>
                  </a:lnTo>
                  <a:lnTo>
                    <a:pt x="373303" y="44450"/>
                  </a:lnTo>
                  <a:lnTo>
                    <a:pt x="373748" y="44450"/>
                  </a:lnTo>
                  <a:lnTo>
                    <a:pt x="373761" y="45720"/>
                  </a:lnTo>
                  <a:lnTo>
                    <a:pt x="373761" y="43180"/>
                  </a:lnTo>
                  <a:lnTo>
                    <a:pt x="372452" y="43180"/>
                  </a:lnTo>
                  <a:lnTo>
                    <a:pt x="372262" y="44450"/>
                  </a:lnTo>
                  <a:lnTo>
                    <a:pt x="372491" y="44450"/>
                  </a:lnTo>
                  <a:lnTo>
                    <a:pt x="372605" y="45720"/>
                  </a:lnTo>
                  <a:lnTo>
                    <a:pt x="371944" y="45720"/>
                  </a:lnTo>
                  <a:lnTo>
                    <a:pt x="371830" y="44450"/>
                  </a:lnTo>
                  <a:lnTo>
                    <a:pt x="370941" y="43764"/>
                  </a:lnTo>
                  <a:lnTo>
                    <a:pt x="371068" y="44450"/>
                  </a:lnTo>
                  <a:lnTo>
                    <a:pt x="370865" y="44450"/>
                  </a:lnTo>
                  <a:lnTo>
                    <a:pt x="370776" y="45720"/>
                  </a:lnTo>
                  <a:lnTo>
                    <a:pt x="371144" y="45720"/>
                  </a:lnTo>
                  <a:lnTo>
                    <a:pt x="369697" y="48260"/>
                  </a:lnTo>
                  <a:lnTo>
                    <a:pt x="370573" y="48260"/>
                  </a:lnTo>
                  <a:lnTo>
                    <a:pt x="370560" y="46990"/>
                  </a:lnTo>
                  <a:lnTo>
                    <a:pt x="370814" y="46990"/>
                  </a:lnTo>
                  <a:lnTo>
                    <a:pt x="370573" y="48260"/>
                  </a:lnTo>
                  <a:lnTo>
                    <a:pt x="370509" y="48704"/>
                  </a:lnTo>
                  <a:lnTo>
                    <a:pt x="370941" y="48475"/>
                  </a:lnTo>
                  <a:lnTo>
                    <a:pt x="371068" y="48260"/>
                  </a:lnTo>
                  <a:lnTo>
                    <a:pt x="371335" y="48260"/>
                  </a:lnTo>
                  <a:lnTo>
                    <a:pt x="370941" y="48475"/>
                  </a:lnTo>
                  <a:lnTo>
                    <a:pt x="370433" y="49339"/>
                  </a:lnTo>
                  <a:lnTo>
                    <a:pt x="370420" y="49530"/>
                  </a:lnTo>
                  <a:lnTo>
                    <a:pt x="370433" y="49339"/>
                  </a:lnTo>
                  <a:lnTo>
                    <a:pt x="370509" y="48704"/>
                  </a:lnTo>
                  <a:lnTo>
                    <a:pt x="369354" y="49339"/>
                  </a:lnTo>
                  <a:lnTo>
                    <a:pt x="369354" y="50800"/>
                  </a:lnTo>
                  <a:lnTo>
                    <a:pt x="368096" y="50800"/>
                  </a:lnTo>
                  <a:lnTo>
                    <a:pt x="367690" y="51727"/>
                  </a:lnTo>
                  <a:lnTo>
                    <a:pt x="367690" y="52070"/>
                  </a:lnTo>
                  <a:lnTo>
                    <a:pt x="367550" y="52070"/>
                  </a:lnTo>
                  <a:lnTo>
                    <a:pt x="367690" y="51727"/>
                  </a:lnTo>
                  <a:lnTo>
                    <a:pt x="367728" y="50800"/>
                  </a:lnTo>
                  <a:lnTo>
                    <a:pt x="367385" y="52070"/>
                  </a:lnTo>
                  <a:lnTo>
                    <a:pt x="367284" y="50800"/>
                  </a:lnTo>
                  <a:lnTo>
                    <a:pt x="367550" y="50800"/>
                  </a:lnTo>
                  <a:lnTo>
                    <a:pt x="367728" y="49530"/>
                  </a:lnTo>
                  <a:lnTo>
                    <a:pt x="368541" y="49530"/>
                  </a:lnTo>
                  <a:lnTo>
                    <a:pt x="369354" y="50800"/>
                  </a:lnTo>
                  <a:lnTo>
                    <a:pt x="369354" y="49339"/>
                  </a:lnTo>
                  <a:lnTo>
                    <a:pt x="368985" y="49530"/>
                  </a:lnTo>
                  <a:lnTo>
                    <a:pt x="369697" y="48260"/>
                  </a:lnTo>
                  <a:lnTo>
                    <a:pt x="368300" y="48260"/>
                  </a:lnTo>
                  <a:lnTo>
                    <a:pt x="367309" y="49530"/>
                  </a:lnTo>
                  <a:lnTo>
                    <a:pt x="366966" y="48260"/>
                  </a:lnTo>
                  <a:lnTo>
                    <a:pt x="367322" y="46990"/>
                  </a:lnTo>
                  <a:lnTo>
                    <a:pt x="366953" y="46990"/>
                  </a:lnTo>
                  <a:lnTo>
                    <a:pt x="366788" y="48260"/>
                  </a:lnTo>
                  <a:lnTo>
                    <a:pt x="366699" y="49530"/>
                  </a:lnTo>
                  <a:lnTo>
                    <a:pt x="366991" y="50800"/>
                  </a:lnTo>
                  <a:lnTo>
                    <a:pt x="365683" y="50800"/>
                  </a:lnTo>
                  <a:lnTo>
                    <a:pt x="366445" y="52070"/>
                  </a:lnTo>
                  <a:lnTo>
                    <a:pt x="366039" y="53340"/>
                  </a:lnTo>
                  <a:lnTo>
                    <a:pt x="366903" y="53340"/>
                  </a:lnTo>
                  <a:lnTo>
                    <a:pt x="366179" y="54610"/>
                  </a:lnTo>
                  <a:lnTo>
                    <a:pt x="365506" y="54610"/>
                  </a:lnTo>
                  <a:lnTo>
                    <a:pt x="364972" y="55880"/>
                  </a:lnTo>
                  <a:lnTo>
                    <a:pt x="364909" y="54610"/>
                  </a:lnTo>
                  <a:lnTo>
                    <a:pt x="365239" y="54610"/>
                  </a:lnTo>
                  <a:lnTo>
                    <a:pt x="365125" y="53340"/>
                  </a:lnTo>
                  <a:lnTo>
                    <a:pt x="365010" y="52070"/>
                  </a:lnTo>
                  <a:lnTo>
                    <a:pt x="364744" y="50800"/>
                  </a:lnTo>
                  <a:lnTo>
                    <a:pt x="364413" y="50800"/>
                  </a:lnTo>
                  <a:lnTo>
                    <a:pt x="364731" y="52070"/>
                  </a:lnTo>
                  <a:lnTo>
                    <a:pt x="363245" y="50800"/>
                  </a:lnTo>
                  <a:lnTo>
                    <a:pt x="364096" y="52578"/>
                  </a:lnTo>
                  <a:lnTo>
                    <a:pt x="364832" y="52070"/>
                  </a:lnTo>
                  <a:lnTo>
                    <a:pt x="364464" y="53340"/>
                  </a:lnTo>
                  <a:lnTo>
                    <a:pt x="364096" y="52578"/>
                  </a:lnTo>
                  <a:lnTo>
                    <a:pt x="363321" y="53111"/>
                  </a:lnTo>
                  <a:lnTo>
                    <a:pt x="363321" y="57150"/>
                  </a:lnTo>
                  <a:lnTo>
                    <a:pt x="362115" y="57150"/>
                  </a:lnTo>
                  <a:lnTo>
                    <a:pt x="362115" y="58420"/>
                  </a:lnTo>
                  <a:lnTo>
                    <a:pt x="361518" y="59690"/>
                  </a:lnTo>
                  <a:lnTo>
                    <a:pt x="360514" y="59690"/>
                  </a:lnTo>
                  <a:lnTo>
                    <a:pt x="360756" y="58420"/>
                  </a:lnTo>
                  <a:lnTo>
                    <a:pt x="362115" y="58420"/>
                  </a:lnTo>
                  <a:lnTo>
                    <a:pt x="362115" y="57150"/>
                  </a:lnTo>
                  <a:lnTo>
                    <a:pt x="361696" y="57150"/>
                  </a:lnTo>
                  <a:lnTo>
                    <a:pt x="362013" y="55880"/>
                  </a:lnTo>
                  <a:lnTo>
                    <a:pt x="363194" y="55880"/>
                  </a:lnTo>
                  <a:lnTo>
                    <a:pt x="363321" y="57150"/>
                  </a:lnTo>
                  <a:lnTo>
                    <a:pt x="363321" y="53111"/>
                  </a:lnTo>
                  <a:lnTo>
                    <a:pt x="361086" y="54610"/>
                  </a:lnTo>
                  <a:lnTo>
                    <a:pt x="361594" y="54610"/>
                  </a:lnTo>
                  <a:lnTo>
                    <a:pt x="361365" y="57150"/>
                  </a:lnTo>
                  <a:lnTo>
                    <a:pt x="360768" y="55880"/>
                  </a:lnTo>
                  <a:lnTo>
                    <a:pt x="360426" y="58420"/>
                  </a:lnTo>
                  <a:lnTo>
                    <a:pt x="359803" y="57150"/>
                  </a:lnTo>
                  <a:lnTo>
                    <a:pt x="359867" y="58191"/>
                  </a:lnTo>
                  <a:lnTo>
                    <a:pt x="359943" y="58699"/>
                  </a:lnTo>
                  <a:lnTo>
                    <a:pt x="360159" y="59690"/>
                  </a:lnTo>
                  <a:lnTo>
                    <a:pt x="359371" y="58420"/>
                  </a:lnTo>
                  <a:lnTo>
                    <a:pt x="358279" y="58420"/>
                  </a:lnTo>
                  <a:lnTo>
                    <a:pt x="358406" y="58712"/>
                  </a:lnTo>
                  <a:lnTo>
                    <a:pt x="360133" y="59690"/>
                  </a:lnTo>
                  <a:lnTo>
                    <a:pt x="362356" y="60960"/>
                  </a:lnTo>
                  <a:lnTo>
                    <a:pt x="359613" y="59690"/>
                  </a:lnTo>
                  <a:lnTo>
                    <a:pt x="360045" y="59690"/>
                  </a:lnTo>
                  <a:lnTo>
                    <a:pt x="358381" y="58712"/>
                  </a:lnTo>
                  <a:lnTo>
                    <a:pt x="359270" y="60960"/>
                  </a:lnTo>
                  <a:lnTo>
                    <a:pt x="358444" y="60960"/>
                  </a:lnTo>
                  <a:lnTo>
                    <a:pt x="358673" y="62230"/>
                  </a:lnTo>
                  <a:lnTo>
                    <a:pt x="358724" y="63500"/>
                  </a:lnTo>
                  <a:lnTo>
                    <a:pt x="358152" y="63500"/>
                  </a:lnTo>
                  <a:lnTo>
                    <a:pt x="358140" y="62230"/>
                  </a:lnTo>
                  <a:lnTo>
                    <a:pt x="358673" y="62230"/>
                  </a:lnTo>
                  <a:lnTo>
                    <a:pt x="357835" y="61290"/>
                  </a:lnTo>
                  <a:lnTo>
                    <a:pt x="356997" y="62230"/>
                  </a:lnTo>
                  <a:lnTo>
                    <a:pt x="356831" y="62230"/>
                  </a:lnTo>
                  <a:lnTo>
                    <a:pt x="356857" y="60960"/>
                  </a:lnTo>
                  <a:lnTo>
                    <a:pt x="356730" y="60960"/>
                  </a:lnTo>
                  <a:lnTo>
                    <a:pt x="355904" y="62204"/>
                  </a:lnTo>
                  <a:lnTo>
                    <a:pt x="355904" y="64770"/>
                  </a:lnTo>
                  <a:lnTo>
                    <a:pt x="355790" y="64630"/>
                  </a:lnTo>
                  <a:lnTo>
                    <a:pt x="355790" y="66040"/>
                  </a:lnTo>
                  <a:lnTo>
                    <a:pt x="355498" y="67310"/>
                  </a:lnTo>
                  <a:lnTo>
                    <a:pt x="355206" y="66929"/>
                  </a:lnTo>
                  <a:lnTo>
                    <a:pt x="354279" y="69850"/>
                  </a:lnTo>
                  <a:lnTo>
                    <a:pt x="352501" y="68580"/>
                  </a:lnTo>
                  <a:lnTo>
                    <a:pt x="353999" y="67310"/>
                  </a:lnTo>
                  <a:lnTo>
                    <a:pt x="354914" y="66535"/>
                  </a:lnTo>
                  <a:lnTo>
                    <a:pt x="354558" y="66040"/>
                  </a:lnTo>
                  <a:lnTo>
                    <a:pt x="355498" y="66040"/>
                  </a:lnTo>
                  <a:lnTo>
                    <a:pt x="355790" y="66040"/>
                  </a:lnTo>
                  <a:lnTo>
                    <a:pt x="355790" y="64630"/>
                  </a:lnTo>
                  <a:lnTo>
                    <a:pt x="354914" y="63500"/>
                  </a:lnTo>
                  <a:lnTo>
                    <a:pt x="355079" y="63500"/>
                  </a:lnTo>
                  <a:lnTo>
                    <a:pt x="355904" y="64770"/>
                  </a:lnTo>
                  <a:lnTo>
                    <a:pt x="355904" y="62204"/>
                  </a:lnTo>
                  <a:lnTo>
                    <a:pt x="355219" y="62230"/>
                  </a:lnTo>
                  <a:lnTo>
                    <a:pt x="355371" y="60960"/>
                  </a:lnTo>
                  <a:lnTo>
                    <a:pt x="356108" y="60960"/>
                  </a:lnTo>
                  <a:lnTo>
                    <a:pt x="355790" y="59690"/>
                  </a:lnTo>
                  <a:lnTo>
                    <a:pt x="355092" y="59690"/>
                  </a:lnTo>
                  <a:lnTo>
                    <a:pt x="354215" y="60960"/>
                  </a:lnTo>
                  <a:lnTo>
                    <a:pt x="354457" y="60960"/>
                  </a:lnTo>
                  <a:lnTo>
                    <a:pt x="354177" y="62230"/>
                  </a:lnTo>
                  <a:lnTo>
                    <a:pt x="355130" y="62230"/>
                  </a:lnTo>
                  <a:lnTo>
                    <a:pt x="354698" y="63500"/>
                  </a:lnTo>
                  <a:lnTo>
                    <a:pt x="354114" y="63500"/>
                  </a:lnTo>
                  <a:lnTo>
                    <a:pt x="354330" y="64770"/>
                  </a:lnTo>
                  <a:lnTo>
                    <a:pt x="353466" y="64770"/>
                  </a:lnTo>
                  <a:lnTo>
                    <a:pt x="353504" y="64998"/>
                  </a:lnTo>
                  <a:lnTo>
                    <a:pt x="353936" y="66040"/>
                  </a:lnTo>
                  <a:lnTo>
                    <a:pt x="353225" y="65633"/>
                  </a:lnTo>
                  <a:lnTo>
                    <a:pt x="352742" y="67310"/>
                  </a:lnTo>
                  <a:lnTo>
                    <a:pt x="352145" y="66040"/>
                  </a:lnTo>
                  <a:lnTo>
                    <a:pt x="351790" y="67271"/>
                  </a:lnTo>
                  <a:lnTo>
                    <a:pt x="351751" y="67678"/>
                  </a:lnTo>
                  <a:lnTo>
                    <a:pt x="351980" y="68580"/>
                  </a:lnTo>
                  <a:lnTo>
                    <a:pt x="352209" y="68580"/>
                  </a:lnTo>
                  <a:lnTo>
                    <a:pt x="352196" y="69850"/>
                  </a:lnTo>
                  <a:lnTo>
                    <a:pt x="351688" y="69850"/>
                  </a:lnTo>
                  <a:lnTo>
                    <a:pt x="351828" y="68580"/>
                  </a:lnTo>
                  <a:lnTo>
                    <a:pt x="351688" y="67678"/>
                  </a:lnTo>
                  <a:lnTo>
                    <a:pt x="351637" y="67881"/>
                  </a:lnTo>
                  <a:lnTo>
                    <a:pt x="351637" y="72390"/>
                  </a:lnTo>
                  <a:lnTo>
                    <a:pt x="350050" y="73660"/>
                  </a:lnTo>
                  <a:lnTo>
                    <a:pt x="349910" y="72390"/>
                  </a:lnTo>
                  <a:lnTo>
                    <a:pt x="349072" y="72390"/>
                  </a:lnTo>
                  <a:lnTo>
                    <a:pt x="349402" y="73660"/>
                  </a:lnTo>
                  <a:lnTo>
                    <a:pt x="348640" y="73660"/>
                  </a:lnTo>
                  <a:lnTo>
                    <a:pt x="348615" y="72390"/>
                  </a:lnTo>
                  <a:lnTo>
                    <a:pt x="347649" y="72390"/>
                  </a:lnTo>
                  <a:lnTo>
                    <a:pt x="347649" y="74930"/>
                  </a:lnTo>
                  <a:lnTo>
                    <a:pt x="347154" y="76200"/>
                  </a:lnTo>
                  <a:lnTo>
                    <a:pt x="347548" y="76200"/>
                  </a:lnTo>
                  <a:lnTo>
                    <a:pt x="346951" y="77470"/>
                  </a:lnTo>
                  <a:lnTo>
                    <a:pt x="346786" y="77470"/>
                  </a:lnTo>
                  <a:lnTo>
                    <a:pt x="347129" y="76200"/>
                  </a:lnTo>
                  <a:lnTo>
                    <a:pt x="345935" y="74930"/>
                  </a:lnTo>
                  <a:lnTo>
                    <a:pt x="347649" y="74930"/>
                  </a:lnTo>
                  <a:lnTo>
                    <a:pt x="347649" y="72390"/>
                  </a:lnTo>
                  <a:lnTo>
                    <a:pt x="346913" y="72390"/>
                  </a:lnTo>
                  <a:lnTo>
                    <a:pt x="348843" y="71120"/>
                  </a:lnTo>
                  <a:lnTo>
                    <a:pt x="349999" y="71120"/>
                  </a:lnTo>
                  <a:lnTo>
                    <a:pt x="350050" y="72390"/>
                  </a:lnTo>
                  <a:lnTo>
                    <a:pt x="351637" y="72390"/>
                  </a:lnTo>
                  <a:lnTo>
                    <a:pt x="351637" y="67881"/>
                  </a:lnTo>
                  <a:lnTo>
                    <a:pt x="351459" y="68580"/>
                  </a:lnTo>
                  <a:lnTo>
                    <a:pt x="351497" y="67310"/>
                  </a:lnTo>
                  <a:lnTo>
                    <a:pt x="350748" y="67310"/>
                  </a:lnTo>
                  <a:lnTo>
                    <a:pt x="350735" y="69850"/>
                  </a:lnTo>
                  <a:lnTo>
                    <a:pt x="350062" y="69850"/>
                  </a:lnTo>
                  <a:lnTo>
                    <a:pt x="349834" y="68580"/>
                  </a:lnTo>
                  <a:lnTo>
                    <a:pt x="350596" y="68580"/>
                  </a:lnTo>
                  <a:lnTo>
                    <a:pt x="350735" y="69850"/>
                  </a:lnTo>
                  <a:lnTo>
                    <a:pt x="350735" y="67284"/>
                  </a:lnTo>
                  <a:lnTo>
                    <a:pt x="350291" y="66040"/>
                  </a:lnTo>
                  <a:lnTo>
                    <a:pt x="352044" y="66040"/>
                  </a:lnTo>
                  <a:lnTo>
                    <a:pt x="351739" y="64770"/>
                  </a:lnTo>
                  <a:lnTo>
                    <a:pt x="353225" y="65633"/>
                  </a:lnTo>
                  <a:lnTo>
                    <a:pt x="353402" y="64998"/>
                  </a:lnTo>
                  <a:lnTo>
                    <a:pt x="353415" y="64770"/>
                  </a:lnTo>
                  <a:lnTo>
                    <a:pt x="352894" y="63500"/>
                  </a:lnTo>
                  <a:lnTo>
                    <a:pt x="353479" y="63500"/>
                  </a:lnTo>
                  <a:lnTo>
                    <a:pt x="353987" y="62230"/>
                  </a:lnTo>
                  <a:lnTo>
                    <a:pt x="353453" y="62230"/>
                  </a:lnTo>
                  <a:lnTo>
                    <a:pt x="353847" y="59690"/>
                  </a:lnTo>
                  <a:lnTo>
                    <a:pt x="353695" y="59690"/>
                  </a:lnTo>
                  <a:lnTo>
                    <a:pt x="352336" y="59207"/>
                  </a:lnTo>
                  <a:lnTo>
                    <a:pt x="351459" y="60960"/>
                  </a:lnTo>
                  <a:lnTo>
                    <a:pt x="352691" y="60960"/>
                  </a:lnTo>
                  <a:lnTo>
                    <a:pt x="352615" y="62230"/>
                  </a:lnTo>
                  <a:lnTo>
                    <a:pt x="352475" y="62115"/>
                  </a:lnTo>
                  <a:lnTo>
                    <a:pt x="352234" y="63500"/>
                  </a:lnTo>
                  <a:lnTo>
                    <a:pt x="352386" y="62230"/>
                  </a:lnTo>
                  <a:lnTo>
                    <a:pt x="351536" y="60960"/>
                  </a:lnTo>
                  <a:lnTo>
                    <a:pt x="351307" y="62230"/>
                  </a:lnTo>
                  <a:lnTo>
                    <a:pt x="349059" y="62230"/>
                  </a:lnTo>
                  <a:lnTo>
                    <a:pt x="350291" y="67271"/>
                  </a:lnTo>
                  <a:lnTo>
                    <a:pt x="350596" y="67310"/>
                  </a:lnTo>
                  <a:lnTo>
                    <a:pt x="349262" y="68580"/>
                  </a:lnTo>
                  <a:lnTo>
                    <a:pt x="349605" y="68580"/>
                  </a:lnTo>
                  <a:lnTo>
                    <a:pt x="349885" y="69850"/>
                  </a:lnTo>
                  <a:lnTo>
                    <a:pt x="348907" y="69850"/>
                  </a:lnTo>
                  <a:lnTo>
                    <a:pt x="348424" y="68580"/>
                  </a:lnTo>
                  <a:lnTo>
                    <a:pt x="347954" y="67310"/>
                  </a:lnTo>
                  <a:lnTo>
                    <a:pt x="345706" y="71120"/>
                  </a:lnTo>
                  <a:lnTo>
                    <a:pt x="346583" y="71120"/>
                  </a:lnTo>
                  <a:lnTo>
                    <a:pt x="346633" y="69850"/>
                  </a:lnTo>
                  <a:lnTo>
                    <a:pt x="346760" y="69850"/>
                  </a:lnTo>
                  <a:lnTo>
                    <a:pt x="346697" y="71120"/>
                  </a:lnTo>
                  <a:lnTo>
                    <a:pt x="345236" y="72390"/>
                  </a:lnTo>
                  <a:lnTo>
                    <a:pt x="345744" y="73152"/>
                  </a:lnTo>
                  <a:lnTo>
                    <a:pt x="345948" y="72390"/>
                  </a:lnTo>
                  <a:lnTo>
                    <a:pt x="346621" y="73660"/>
                  </a:lnTo>
                  <a:lnTo>
                    <a:pt x="346100" y="73660"/>
                  </a:lnTo>
                  <a:lnTo>
                    <a:pt x="345033" y="74256"/>
                  </a:lnTo>
                  <a:lnTo>
                    <a:pt x="345033" y="76200"/>
                  </a:lnTo>
                  <a:lnTo>
                    <a:pt x="345008" y="77470"/>
                  </a:lnTo>
                  <a:lnTo>
                    <a:pt x="344741" y="77470"/>
                  </a:lnTo>
                  <a:lnTo>
                    <a:pt x="344779" y="76200"/>
                  </a:lnTo>
                  <a:lnTo>
                    <a:pt x="345033" y="76200"/>
                  </a:lnTo>
                  <a:lnTo>
                    <a:pt x="345033" y="74256"/>
                  </a:lnTo>
                  <a:lnTo>
                    <a:pt x="344119" y="74764"/>
                  </a:lnTo>
                  <a:lnTo>
                    <a:pt x="344500" y="76200"/>
                  </a:lnTo>
                  <a:lnTo>
                    <a:pt x="344208" y="76479"/>
                  </a:lnTo>
                  <a:lnTo>
                    <a:pt x="344208" y="77470"/>
                  </a:lnTo>
                  <a:lnTo>
                    <a:pt x="344030" y="76644"/>
                  </a:lnTo>
                  <a:lnTo>
                    <a:pt x="343179" y="77470"/>
                  </a:lnTo>
                  <a:lnTo>
                    <a:pt x="343649" y="77470"/>
                  </a:lnTo>
                  <a:lnTo>
                    <a:pt x="344500" y="78740"/>
                  </a:lnTo>
                  <a:lnTo>
                    <a:pt x="344271" y="80010"/>
                  </a:lnTo>
                  <a:lnTo>
                    <a:pt x="345160" y="80010"/>
                  </a:lnTo>
                  <a:lnTo>
                    <a:pt x="348107" y="78740"/>
                  </a:lnTo>
                  <a:lnTo>
                    <a:pt x="347306" y="80010"/>
                  </a:lnTo>
                  <a:lnTo>
                    <a:pt x="563524" y="80010"/>
                  </a:lnTo>
                  <a:close/>
                </a:path>
                <a:path w="1551939" h="1004569">
                  <a:moveTo>
                    <a:pt x="662571" y="257124"/>
                  </a:moveTo>
                  <a:lnTo>
                    <a:pt x="662241" y="257810"/>
                  </a:lnTo>
                  <a:lnTo>
                    <a:pt x="661123" y="257810"/>
                  </a:lnTo>
                  <a:lnTo>
                    <a:pt x="660996" y="257810"/>
                  </a:lnTo>
                  <a:lnTo>
                    <a:pt x="662482" y="259080"/>
                  </a:lnTo>
                  <a:lnTo>
                    <a:pt x="662571" y="257124"/>
                  </a:lnTo>
                  <a:close/>
                </a:path>
                <a:path w="1551939" h="1004569">
                  <a:moveTo>
                    <a:pt x="662686" y="254000"/>
                  </a:moveTo>
                  <a:lnTo>
                    <a:pt x="662470" y="253847"/>
                  </a:lnTo>
                  <a:lnTo>
                    <a:pt x="662495" y="254000"/>
                  </a:lnTo>
                  <a:lnTo>
                    <a:pt x="662686" y="254000"/>
                  </a:lnTo>
                  <a:close/>
                </a:path>
                <a:path w="1551939" h="1004569">
                  <a:moveTo>
                    <a:pt x="663422" y="256400"/>
                  </a:moveTo>
                  <a:lnTo>
                    <a:pt x="663257" y="256260"/>
                  </a:lnTo>
                  <a:lnTo>
                    <a:pt x="663168" y="256540"/>
                  </a:lnTo>
                  <a:lnTo>
                    <a:pt x="663422" y="256400"/>
                  </a:lnTo>
                  <a:close/>
                </a:path>
                <a:path w="1551939" h="1004569">
                  <a:moveTo>
                    <a:pt x="663651" y="256273"/>
                  </a:moveTo>
                  <a:lnTo>
                    <a:pt x="663422" y="256400"/>
                  </a:lnTo>
                  <a:lnTo>
                    <a:pt x="663587" y="256540"/>
                  </a:lnTo>
                  <a:lnTo>
                    <a:pt x="663651" y="256273"/>
                  </a:lnTo>
                  <a:close/>
                </a:path>
                <a:path w="1551939" h="1004569">
                  <a:moveTo>
                    <a:pt x="663905" y="255270"/>
                  </a:moveTo>
                  <a:lnTo>
                    <a:pt x="663625" y="254889"/>
                  </a:lnTo>
                  <a:lnTo>
                    <a:pt x="663790" y="255270"/>
                  </a:lnTo>
                  <a:close/>
                </a:path>
                <a:path w="1551939" h="1004569">
                  <a:moveTo>
                    <a:pt x="664184" y="254825"/>
                  </a:moveTo>
                  <a:lnTo>
                    <a:pt x="663740" y="253580"/>
                  </a:lnTo>
                  <a:lnTo>
                    <a:pt x="663765" y="254000"/>
                  </a:lnTo>
                  <a:lnTo>
                    <a:pt x="664095" y="255270"/>
                  </a:lnTo>
                  <a:lnTo>
                    <a:pt x="664184" y="254825"/>
                  </a:lnTo>
                  <a:close/>
                </a:path>
                <a:path w="1551939" h="1004569">
                  <a:moveTo>
                    <a:pt x="664425" y="251460"/>
                  </a:moveTo>
                  <a:lnTo>
                    <a:pt x="664375" y="251625"/>
                  </a:lnTo>
                  <a:lnTo>
                    <a:pt x="664273" y="252590"/>
                  </a:lnTo>
                  <a:lnTo>
                    <a:pt x="664324" y="252730"/>
                  </a:lnTo>
                  <a:lnTo>
                    <a:pt x="664375" y="252272"/>
                  </a:lnTo>
                  <a:lnTo>
                    <a:pt x="664425" y="251460"/>
                  </a:lnTo>
                  <a:close/>
                </a:path>
                <a:path w="1551939" h="1004569">
                  <a:moveTo>
                    <a:pt x="664476" y="255816"/>
                  </a:moveTo>
                  <a:lnTo>
                    <a:pt x="664464" y="255625"/>
                  </a:lnTo>
                  <a:lnTo>
                    <a:pt x="664337" y="255270"/>
                  </a:lnTo>
                  <a:lnTo>
                    <a:pt x="664095" y="255270"/>
                  </a:lnTo>
                  <a:lnTo>
                    <a:pt x="663905" y="255270"/>
                  </a:lnTo>
                  <a:lnTo>
                    <a:pt x="663651" y="256273"/>
                  </a:lnTo>
                  <a:lnTo>
                    <a:pt x="664476" y="255816"/>
                  </a:lnTo>
                  <a:close/>
                </a:path>
                <a:path w="1551939" h="1004569">
                  <a:moveTo>
                    <a:pt x="664527" y="255270"/>
                  </a:moveTo>
                  <a:lnTo>
                    <a:pt x="664324" y="254000"/>
                  </a:lnTo>
                  <a:lnTo>
                    <a:pt x="664210" y="254889"/>
                  </a:lnTo>
                  <a:lnTo>
                    <a:pt x="664337" y="255270"/>
                  </a:lnTo>
                  <a:lnTo>
                    <a:pt x="664527" y="255270"/>
                  </a:lnTo>
                  <a:close/>
                </a:path>
                <a:path w="1551939" h="1004569">
                  <a:moveTo>
                    <a:pt x="664819" y="255625"/>
                  </a:moveTo>
                  <a:lnTo>
                    <a:pt x="664527" y="255790"/>
                  </a:lnTo>
                  <a:lnTo>
                    <a:pt x="664794" y="256540"/>
                  </a:lnTo>
                  <a:lnTo>
                    <a:pt x="664819" y="255625"/>
                  </a:lnTo>
                  <a:close/>
                </a:path>
                <a:path w="1551939" h="1004569">
                  <a:moveTo>
                    <a:pt x="665619" y="250659"/>
                  </a:moveTo>
                  <a:lnTo>
                    <a:pt x="665607" y="250507"/>
                  </a:lnTo>
                  <a:lnTo>
                    <a:pt x="665060" y="250228"/>
                  </a:lnTo>
                  <a:lnTo>
                    <a:pt x="664972" y="251460"/>
                  </a:lnTo>
                  <a:lnTo>
                    <a:pt x="665340" y="251460"/>
                  </a:lnTo>
                  <a:lnTo>
                    <a:pt x="665619" y="250659"/>
                  </a:lnTo>
                  <a:close/>
                </a:path>
                <a:path w="1551939" h="1004569">
                  <a:moveTo>
                    <a:pt x="666203" y="209550"/>
                  </a:moveTo>
                  <a:lnTo>
                    <a:pt x="665353" y="208280"/>
                  </a:lnTo>
                  <a:lnTo>
                    <a:pt x="665556" y="209550"/>
                  </a:lnTo>
                  <a:lnTo>
                    <a:pt x="666203" y="209550"/>
                  </a:lnTo>
                  <a:close/>
                </a:path>
                <a:path w="1551939" h="1004569">
                  <a:moveTo>
                    <a:pt x="666305" y="248920"/>
                  </a:moveTo>
                  <a:lnTo>
                    <a:pt x="666203" y="247675"/>
                  </a:lnTo>
                  <a:lnTo>
                    <a:pt x="665683" y="248920"/>
                  </a:lnTo>
                  <a:lnTo>
                    <a:pt x="666305" y="248920"/>
                  </a:lnTo>
                  <a:close/>
                </a:path>
                <a:path w="1551939" h="1004569">
                  <a:moveTo>
                    <a:pt x="666737" y="256540"/>
                  </a:moveTo>
                  <a:lnTo>
                    <a:pt x="662863" y="257759"/>
                  </a:lnTo>
                  <a:lnTo>
                    <a:pt x="663155" y="259080"/>
                  </a:lnTo>
                  <a:lnTo>
                    <a:pt x="662622" y="259080"/>
                  </a:lnTo>
                  <a:lnTo>
                    <a:pt x="663422" y="260350"/>
                  </a:lnTo>
                  <a:lnTo>
                    <a:pt x="663740" y="260350"/>
                  </a:lnTo>
                  <a:lnTo>
                    <a:pt x="666737" y="256540"/>
                  </a:lnTo>
                  <a:close/>
                </a:path>
                <a:path w="1551939" h="1004569">
                  <a:moveTo>
                    <a:pt x="667321" y="247650"/>
                  </a:moveTo>
                  <a:lnTo>
                    <a:pt x="666127" y="246380"/>
                  </a:lnTo>
                  <a:lnTo>
                    <a:pt x="666496" y="246380"/>
                  </a:lnTo>
                  <a:lnTo>
                    <a:pt x="666013" y="246024"/>
                  </a:lnTo>
                  <a:lnTo>
                    <a:pt x="665594" y="246380"/>
                  </a:lnTo>
                  <a:lnTo>
                    <a:pt x="666013" y="246380"/>
                  </a:lnTo>
                  <a:lnTo>
                    <a:pt x="666191" y="247650"/>
                  </a:lnTo>
                  <a:lnTo>
                    <a:pt x="666343" y="247853"/>
                  </a:lnTo>
                  <a:lnTo>
                    <a:pt x="666356" y="247650"/>
                  </a:lnTo>
                  <a:lnTo>
                    <a:pt x="667321" y="247650"/>
                  </a:lnTo>
                  <a:close/>
                </a:path>
                <a:path w="1551939" h="1004569">
                  <a:moveTo>
                    <a:pt x="667918" y="245338"/>
                  </a:moveTo>
                  <a:lnTo>
                    <a:pt x="666813" y="246380"/>
                  </a:lnTo>
                  <a:lnTo>
                    <a:pt x="667677" y="246380"/>
                  </a:lnTo>
                  <a:lnTo>
                    <a:pt x="667918" y="245338"/>
                  </a:lnTo>
                  <a:close/>
                </a:path>
                <a:path w="1551939" h="1004569">
                  <a:moveTo>
                    <a:pt x="668020" y="245249"/>
                  </a:moveTo>
                  <a:lnTo>
                    <a:pt x="667981" y="245110"/>
                  </a:lnTo>
                  <a:lnTo>
                    <a:pt x="667918" y="245338"/>
                  </a:lnTo>
                  <a:close/>
                </a:path>
                <a:path w="1551939" h="1004569">
                  <a:moveTo>
                    <a:pt x="668172" y="242354"/>
                  </a:moveTo>
                  <a:lnTo>
                    <a:pt x="668121" y="242201"/>
                  </a:lnTo>
                  <a:lnTo>
                    <a:pt x="668020" y="242570"/>
                  </a:lnTo>
                  <a:lnTo>
                    <a:pt x="668172" y="242354"/>
                  </a:lnTo>
                  <a:close/>
                </a:path>
                <a:path w="1551939" h="1004569">
                  <a:moveTo>
                    <a:pt x="668680" y="243840"/>
                  </a:moveTo>
                  <a:lnTo>
                    <a:pt x="668629" y="242862"/>
                  </a:lnTo>
                  <a:lnTo>
                    <a:pt x="668223" y="243611"/>
                  </a:lnTo>
                  <a:lnTo>
                    <a:pt x="668261" y="243840"/>
                  </a:lnTo>
                  <a:lnTo>
                    <a:pt x="668680" y="243840"/>
                  </a:lnTo>
                  <a:close/>
                </a:path>
                <a:path w="1551939" h="1004569">
                  <a:moveTo>
                    <a:pt x="669137" y="247650"/>
                  </a:moveTo>
                  <a:lnTo>
                    <a:pt x="669074" y="246380"/>
                  </a:lnTo>
                  <a:lnTo>
                    <a:pt x="668909" y="246380"/>
                  </a:lnTo>
                  <a:lnTo>
                    <a:pt x="668312" y="247650"/>
                  </a:lnTo>
                  <a:lnTo>
                    <a:pt x="669137" y="247650"/>
                  </a:lnTo>
                  <a:close/>
                </a:path>
                <a:path w="1551939" h="1004569">
                  <a:moveTo>
                    <a:pt x="669163" y="250190"/>
                  </a:moveTo>
                  <a:lnTo>
                    <a:pt x="668413" y="251460"/>
                  </a:lnTo>
                  <a:lnTo>
                    <a:pt x="668032" y="250190"/>
                  </a:lnTo>
                  <a:lnTo>
                    <a:pt x="665797" y="250190"/>
                  </a:lnTo>
                  <a:lnTo>
                    <a:pt x="665670" y="250545"/>
                  </a:lnTo>
                  <a:lnTo>
                    <a:pt x="667423" y="251460"/>
                  </a:lnTo>
                  <a:lnTo>
                    <a:pt x="667296" y="251460"/>
                  </a:lnTo>
                  <a:lnTo>
                    <a:pt x="667727" y="252730"/>
                  </a:lnTo>
                  <a:lnTo>
                    <a:pt x="668540" y="252730"/>
                  </a:lnTo>
                  <a:lnTo>
                    <a:pt x="668807" y="251675"/>
                  </a:lnTo>
                  <a:lnTo>
                    <a:pt x="668794" y="251460"/>
                  </a:lnTo>
                  <a:lnTo>
                    <a:pt x="668909" y="252272"/>
                  </a:lnTo>
                  <a:lnTo>
                    <a:pt x="668985" y="252730"/>
                  </a:lnTo>
                  <a:lnTo>
                    <a:pt x="669112" y="252730"/>
                  </a:lnTo>
                  <a:lnTo>
                    <a:pt x="669099" y="251460"/>
                  </a:lnTo>
                  <a:lnTo>
                    <a:pt x="669163" y="250190"/>
                  </a:lnTo>
                  <a:close/>
                </a:path>
                <a:path w="1551939" h="1004569">
                  <a:moveTo>
                    <a:pt x="669251" y="213042"/>
                  </a:moveTo>
                  <a:lnTo>
                    <a:pt x="666369" y="210820"/>
                  </a:lnTo>
                  <a:lnTo>
                    <a:pt x="666076" y="210820"/>
                  </a:lnTo>
                  <a:lnTo>
                    <a:pt x="666521" y="211340"/>
                  </a:lnTo>
                  <a:lnTo>
                    <a:pt x="667435" y="212090"/>
                  </a:lnTo>
                  <a:lnTo>
                    <a:pt x="667169" y="212090"/>
                  </a:lnTo>
                  <a:lnTo>
                    <a:pt x="669137" y="213131"/>
                  </a:lnTo>
                  <a:close/>
                </a:path>
                <a:path w="1551939" h="1004569">
                  <a:moveTo>
                    <a:pt x="669264" y="214630"/>
                  </a:moveTo>
                  <a:lnTo>
                    <a:pt x="669124" y="213360"/>
                  </a:lnTo>
                  <a:lnTo>
                    <a:pt x="669086" y="213741"/>
                  </a:lnTo>
                  <a:lnTo>
                    <a:pt x="669264" y="214630"/>
                  </a:lnTo>
                  <a:close/>
                </a:path>
                <a:path w="1551939" h="1004569">
                  <a:moveTo>
                    <a:pt x="669912" y="240030"/>
                  </a:moveTo>
                  <a:lnTo>
                    <a:pt x="669544" y="240030"/>
                  </a:lnTo>
                  <a:lnTo>
                    <a:pt x="669594" y="240449"/>
                  </a:lnTo>
                  <a:lnTo>
                    <a:pt x="669912" y="240030"/>
                  </a:lnTo>
                  <a:close/>
                </a:path>
                <a:path w="1551939" h="1004569">
                  <a:moveTo>
                    <a:pt x="670585" y="213360"/>
                  </a:moveTo>
                  <a:lnTo>
                    <a:pt x="670445" y="212090"/>
                  </a:lnTo>
                  <a:lnTo>
                    <a:pt x="669251" y="213042"/>
                  </a:lnTo>
                  <a:lnTo>
                    <a:pt x="669683" y="213360"/>
                  </a:lnTo>
                  <a:lnTo>
                    <a:pt x="670585" y="213360"/>
                  </a:lnTo>
                  <a:close/>
                </a:path>
                <a:path w="1551939" h="1004569">
                  <a:moveTo>
                    <a:pt x="670991" y="244487"/>
                  </a:moveTo>
                  <a:lnTo>
                    <a:pt x="669937" y="245110"/>
                  </a:lnTo>
                  <a:lnTo>
                    <a:pt x="670483" y="245732"/>
                  </a:lnTo>
                  <a:lnTo>
                    <a:pt x="670915" y="245110"/>
                  </a:lnTo>
                  <a:lnTo>
                    <a:pt x="670991" y="244487"/>
                  </a:lnTo>
                  <a:close/>
                </a:path>
                <a:path w="1551939" h="1004569">
                  <a:moveTo>
                    <a:pt x="671068" y="246380"/>
                  </a:moveTo>
                  <a:lnTo>
                    <a:pt x="670483" y="245732"/>
                  </a:lnTo>
                  <a:lnTo>
                    <a:pt x="669378" y="247307"/>
                  </a:lnTo>
                  <a:lnTo>
                    <a:pt x="669251" y="247650"/>
                  </a:lnTo>
                  <a:lnTo>
                    <a:pt x="670382" y="247650"/>
                  </a:lnTo>
                  <a:lnTo>
                    <a:pt x="670572" y="246380"/>
                  </a:lnTo>
                  <a:lnTo>
                    <a:pt x="671068" y="246380"/>
                  </a:lnTo>
                  <a:close/>
                </a:path>
                <a:path w="1551939" h="1004569">
                  <a:moveTo>
                    <a:pt x="673277" y="234353"/>
                  </a:moveTo>
                  <a:lnTo>
                    <a:pt x="673049" y="233680"/>
                  </a:lnTo>
                  <a:lnTo>
                    <a:pt x="672960" y="233908"/>
                  </a:lnTo>
                  <a:lnTo>
                    <a:pt x="673277" y="234530"/>
                  </a:lnTo>
                  <a:lnTo>
                    <a:pt x="673277" y="234353"/>
                  </a:lnTo>
                  <a:close/>
                </a:path>
                <a:path w="1551939" h="1004569">
                  <a:moveTo>
                    <a:pt x="673493" y="234950"/>
                  </a:moveTo>
                  <a:lnTo>
                    <a:pt x="673354" y="234581"/>
                  </a:lnTo>
                  <a:lnTo>
                    <a:pt x="673417" y="234810"/>
                  </a:lnTo>
                  <a:lnTo>
                    <a:pt x="673493" y="234950"/>
                  </a:lnTo>
                  <a:close/>
                </a:path>
                <a:path w="1551939" h="1004569">
                  <a:moveTo>
                    <a:pt x="674446" y="228600"/>
                  </a:moveTo>
                  <a:lnTo>
                    <a:pt x="674306" y="229577"/>
                  </a:lnTo>
                  <a:lnTo>
                    <a:pt x="674370" y="229285"/>
                  </a:lnTo>
                  <a:lnTo>
                    <a:pt x="674446" y="228600"/>
                  </a:lnTo>
                  <a:close/>
                </a:path>
                <a:path w="1551939" h="1004569">
                  <a:moveTo>
                    <a:pt x="674916" y="231698"/>
                  </a:moveTo>
                  <a:lnTo>
                    <a:pt x="674725" y="231495"/>
                  </a:lnTo>
                  <a:lnTo>
                    <a:pt x="674293" y="232410"/>
                  </a:lnTo>
                  <a:lnTo>
                    <a:pt x="674916" y="231698"/>
                  </a:lnTo>
                  <a:close/>
                </a:path>
                <a:path w="1551939" h="1004569">
                  <a:moveTo>
                    <a:pt x="675119" y="242570"/>
                  </a:moveTo>
                  <a:lnTo>
                    <a:pt x="674763" y="242277"/>
                  </a:lnTo>
                  <a:lnTo>
                    <a:pt x="674636" y="242354"/>
                  </a:lnTo>
                  <a:lnTo>
                    <a:pt x="674916" y="242570"/>
                  </a:lnTo>
                  <a:lnTo>
                    <a:pt x="675119" y="242570"/>
                  </a:lnTo>
                  <a:close/>
                </a:path>
                <a:path w="1551939" h="1004569">
                  <a:moveTo>
                    <a:pt x="675284" y="227952"/>
                  </a:moveTo>
                  <a:lnTo>
                    <a:pt x="674776" y="228600"/>
                  </a:lnTo>
                  <a:lnTo>
                    <a:pt x="675106" y="227723"/>
                  </a:lnTo>
                  <a:lnTo>
                    <a:pt x="674331" y="228600"/>
                  </a:lnTo>
                  <a:lnTo>
                    <a:pt x="674509" y="228600"/>
                  </a:lnTo>
                  <a:lnTo>
                    <a:pt x="674484" y="229285"/>
                  </a:lnTo>
                  <a:lnTo>
                    <a:pt x="674890" y="228600"/>
                  </a:lnTo>
                  <a:lnTo>
                    <a:pt x="675284" y="227952"/>
                  </a:lnTo>
                  <a:close/>
                </a:path>
                <a:path w="1551939" h="1004569">
                  <a:moveTo>
                    <a:pt x="675398" y="227330"/>
                  </a:moveTo>
                  <a:lnTo>
                    <a:pt x="675271" y="227330"/>
                  </a:lnTo>
                  <a:lnTo>
                    <a:pt x="675106" y="227723"/>
                  </a:lnTo>
                  <a:lnTo>
                    <a:pt x="675373" y="227431"/>
                  </a:lnTo>
                  <a:close/>
                </a:path>
                <a:path w="1551939" h="1004569">
                  <a:moveTo>
                    <a:pt x="675601" y="227431"/>
                  </a:moveTo>
                  <a:lnTo>
                    <a:pt x="675576" y="227190"/>
                  </a:lnTo>
                  <a:lnTo>
                    <a:pt x="675449" y="227330"/>
                  </a:lnTo>
                  <a:lnTo>
                    <a:pt x="675335" y="227876"/>
                  </a:lnTo>
                  <a:lnTo>
                    <a:pt x="675601" y="227431"/>
                  </a:lnTo>
                  <a:close/>
                </a:path>
                <a:path w="1551939" h="1004569">
                  <a:moveTo>
                    <a:pt x="675779" y="227330"/>
                  </a:moveTo>
                  <a:close/>
                </a:path>
                <a:path w="1551939" h="1004569">
                  <a:moveTo>
                    <a:pt x="675855" y="227634"/>
                  </a:moveTo>
                  <a:lnTo>
                    <a:pt x="675716" y="227418"/>
                  </a:lnTo>
                  <a:lnTo>
                    <a:pt x="675347" y="227876"/>
                  </a:lnTo>
                  <a:lnTo>
                    <a:pt x="675259" y="228600"/>
                  </a:lnTo>
                  <a:lnTo>
                    <a:pt x="675855" y="227634"/>
                  </a:lnTo>
                  <a:close/>
                </a:path>
                <a:path w="1551939" h="1004569">
                  <a:moveTo>
                    <a:pt x="676402" y="227330"/>
                  </a:moveTo>
                  <a:lnTo>
                    <a:pt x="676033" y="227330"/>
                  </a:lnTo>
                  <a:lnTo>
                    <a:pt x="675906" y="227723"/>
                  </a:lnTo>
                  <a:lnTo>
                    <a:pt x="676071" y="227977"/>
                  </a:lnTo>
                  <a:lnTo>
                    <a:pt x="676402" y="227330"/>
                  </a:lnTo>
                  <a:close/>
                </a:path>
                <a:path w="1551939" h="1004569">
                  <a:moveTo>
                    <a:pt x="676440" y="241300"/>
                  </a:moveTo>
                  <a:lnTo>
                    <a:pt x="672693" y="238760"/>
                  </a:lnTo>
                  <a:lnTo>
                    <a:pt x="673265" y="241033"/>
                  </a:lnTo>
                  <a:lnTo>
                    <a:pt x="673595" y="241300"/>
                  </a:lnTo>
                  <a:lnTo>
                    <a:pt x="673836" y="241300"/>
                  </a:lnTo>
                  <a:lnTo>
                    <a:pt x="673696" y="241388"/>
                  </a:lnTo>
                  <a:lnTo>
                    <a:pt x="674763" y="242277"/>
                  </a:lnTo>
                  <a:lnTo>
                    <a:pt x="676440" y="241300"/>
                  </a:lnTo>
                  <a:close/>
                </a:path>
                <a:path w="1551939" h="1004569">
                  <a:moveTo>
                    <a:pt x="677722" y="231140"/>
                  </a:moveTo>
                  <a:lnTo>
                    <a:pt x="675335" y="231152"/>
                  </a:lnTo>
                  <a:lnTo>
                    <a:pt x="674916" y="231698"/>
                  </a:lnTo>
                  <a:lnTo>
                    <a:pt x="675589" y="232410"/>
                  </a:lnTo>
                  <a:lnTo>
                    <a:pt x="676541" y="232410"/>
                  </a:lnTo>
                  <a:lnTo>
                    <a:pt x="677722" y="231140"/>
                  </a:lnTo>
                  <a:close/>
                </a:path>
                <a:path w="1551939" h="1004569">
                  <a:moveTo>
                    <a:pt x="833577" y="736600"/>
                  </a:moveTo>
                  <a:lnTo>
                    <a:pt x="833399" y="735330"/>
                  </a:lnTo>
                  <a:lnTo>
                    <a:pt x="833158" y="735330"/>
                  </a:lnTo>
                  <a:lnTo>
                    <a:pt x="833145" y="735533"/>
                  </a:lnTo>
                  <a:lnTo>
                    <a:pt x="833577" y="736600"/>
                  </a:lnTo>
                  <a:close/>
                </a:path>
                <a:path w="1551939" h="1004569">
                  <a:moveTo>
                    <a:pt x="833615" y="735330"/>
                  </a:moveTo>
                  <a:lnTo>
                    <a:pt x="833501" y="734060"/>
                  </a:lnTo>
                  <a:lnTo>
                    <a:pt x="833221" y="734060"/>
                  </a:lnTo>
                  <a:lnTo>
                    <a:pt x="833399" y="735330"/>
                  </a:lnTo>
                  <a:lnTo>
                    <a:pt x="833615" y="735330"/>
                  </a:lnTo>
                  <a:close/>
                </a:path>
                <a:path w="1551939" h="1004569">
                  <a:moveTo>
                    <a:pt x="834364" y="729602"/>
                  </a:moveTo>
                  <a:lnTo>
                    <a:pt x="833767" y="728980"/>
                  </a:lnTo>
                  <a:lnTo>
                    <a:pt x="833107" y="730250"/>
                  </a:lnTo>
                  <a:lnTo>
                    <a:pt x="833501" y="730250"/>
                  </a:lnTo>
                  <a:lnTo>
                    <a:pt x="833462" y="730923"/>
                  </a:lnTo>
                  <a:lnTo>
                    <a:pt x="834364" y="729602"/>
                  </a:lnTo>
                  <a:close/>
                </a:path>
                <a:path w="1551939" h="1004569">
                  <a:moveTo>
                    <a:pt x="835672" y="727710"/>
                  </a:moveTo>
                  <a:close/>
                </a:path>
                <a:path w="1551939" h="1004569">
                  <a:moveTo>
                    <a:pt x="836028" y="736790"/>
                  </a:moveTo>
                  <a:lnTo>
                    <a:pt x="835837" y="736600"/>
                  </a:lnTo>
                  <a:lnTo>
                    <a:pt x="835279" y="736600"/>
                  </a:lnTo>
                  <a:lnTo>
                    <a:pt x="835977" y="737158"/>
                  </a:lnTo>
                  <a:lnTo>
                    <a:pt x="836028" y="736790"/>
                  </a:lnTo>
                  <a:close/>
                </a:path>
                <a:path w="1551939" h="1004569">
                  <a:moveTo>
                    <a:pt x="836358" y="728980"/>
                  </a:moveTo>
                  <a:lnTo>
                    <a:pt x="835621" y="727773"/>
                  </a:lnTo>
                  <a:lnTo>
                    <a:pt x="834364" y="729602"/>
                  </a:lnTo>
                  <a:lnTo>
                    <a:pt x="834999" y="730250"/>
                  </a:lnTo>
                  <a:lnTo>
                    <a:pt x="836358" y="728980"/>
                  </a:lnTo>
                  <a:close/>
                </a:path>
                <a:path w="1551939" h="1004569">
                  <a:moveTo>
                    <a:pt x="836396" y="737146"/>
                  </a:moveTo>
                  <a:lnTo>
                    <a:pt x="836193" y="736600"/>
                  </a:lnTo>
                  <a:lnTo>
                    <a:pt x="836091" y="736854"/>
                  </a:lnTo>
                  <a:lnTo>
                    <a:pt x="836396" y="737146"/>
                  </a:lnTo>
                  <a:close/>
                </a:path>
                <a:path w="1551939" h="1004569">
                  <a:moveTo>
                    <a:pt x="836409" y="737870"/>
                  </a:moveTo>
                  <a:lnTo>
                    <a:pt x="836282" y="737400"/>
                  </a:lnTo>
                  <a:lnTo>
                    <a:pt x="835977" y="737158"/>
                  </a:lnTo>
                  <a:lnTo>
                    <a:pt x="835710" y="737870"/>
                  </a:lnTo>
                  <a:lnTo>
                    <a:pt x="836409" y="737870"/>
                  </a:lnTo>
                  <a:close/>
                </a:path>
                <a:path w="1551939" h="1004569">
                  <a:moveTo>
                    <a:pt x="836587" y="737641"/>
                  </a:moveTo>
                  <a:lnTo>
                    <a:pt x="836396" y="737146"/>
                  </a:lnTo>
                  <a:lnTo>
                    <a:pt x="836396" y="737489"/>
                  </a:lnTo>
                  <a:lnTo>
                    <a:pt x="836587" y="737641"/>
                  </a:lnTo>
                  <a:close/>
                </a:path>
                <a:path w="1551939" h="1004569">
                  <a:moveTo>
                    <a:pt x="837679" y="738187"/>
                  </a:moveTo>
                  <a:lnTo>
                    <a:pt x="837463" y="738060"/>
                  </a:lnTo>
                  <a:lnTo>
                    <a:pt x="837399" y="738276"/>
                  </a:lnTo>
                  <a:lnTo>
                    <a:pt x="837565" y="738403"/>
                  </a:lnTo>
                  <a:lnTo>
                    <a:pt x="837679" y="738187"/>
                  </a:lnTo>
                  <a:close/>
                </a:path>
                <a:path w="1551939" h="1004569">
                  <a:moveTo>
                    <a:pt x="838060" y="732790"/>
                  </a:moveTo>
                  <a:lnTo>
                    <a:pt x="835240" y="730250"/>
                  </a:lnTo>
                  <a:lnTo>
                    <a:pt x="834999" y="730250"/>
                  </a:lnTo>
                  <a:lnTo>
                    <a:pt x="834072" y="730250"/>
                  </a:lnTo>
                  <a:lnTo>
                    <a:pt x="833818" y="731520"/>
                  </a:lnTo>
                  <a:lnTo>
                    <a:pt x="833462" y="730923"/>
                  </a:lnTo>
                  <a:lnTo>
                    <a:pt x="833247" y="731227"/>
                  </a:lnTo>
                  <a:lnTo>
                    <a:pt x="833183" y="731520"/>
                  </a:lnTo>
                  <a:lnTo>
                    <a:pt x="833945" y="732790"/>
                  </a:lnTo>
                  <a:lnTo>
                    <a:pt x="834136" y="731520"/>
                  </a:lnTo>
                  <a:lnTo>
                    <a:pt x="834453" y="731520"/>
                  </a:lnTo>
                  <a:lnTo>
                    <a:pt x="836358" y="734060"/>
                  </a:lnTo>
                  <a:lnTo>
                    <a:pt x="838060" y="732790"/>
                  </a:lnTo>
                  <a:close/>
                </a:path>
                <a:path w="1551939" h="1004569">
                  <a:moveTo>
                    <a:pt x="841832" y="734060"/>
                  </a:moveTo>
                  <a:lnTo>
                    <a:pt x="841692" y="734060"/>
                  </a:lnTo>
                  <a:lnTo>
                    <a:pt x="841832" y="734060"/>
                  </a:lnTo>
                  <a:close/>
                </a:path>
                <a:path w="1551939" h="1004569">
                  <a:moveTo>
                    <a:pt x="842581" y="739140"/>
                  </a:moveTo>
                  <a:lnTo>
                    <a:pt x="842454" y="738746"/>
                  </a:lnTo>
                  <a:lnTo>
                    <a:pt x="842302" y="739140"/>
                  </a:lnTo>
                  <a:lnTo>
                    <a:pt x="841565" y="739140"/>
                  </a:lnTo>
                  <a:lnTo>
                    <a:pt x="842048" y="740410"/>
                  </a:lnTo>
                  <a:lnTo>
                    <a:pt x="842505" y="740410"/>
                  </a:lnTo>
                  <a:lnTo>
                    <a:pt x="842403" y="739140"/>
                  </a:lnTo>
                  <a:lnTo>
                    <a:pt x="842581" y="739140"/>
                  </a:lnTo>
                  <a:close/>
                </a:path>
                <a:path w="1551939" h="1004569">
                  <a:moveTo>
                    <a:pt x="843965" y="735330"/>
                  </a:moveTo>
                  <a:lnTo>
                    <a:pt x="841794" y="734123"/>
                  </a:lnTo>
                  <a:lnTo>
                    <a:pt x="841171" y="735393"/>
                  </a:lnTo>
                  <a:lnTo>
                    <a:pt x="840422" y="736600"/>
                  </a:lnTo>
                  <a:lnTo>
                    <a:pt x="840143" y="737870"/>
                  </a:lnTo>
                  <a:lnTo>
                    <a:pt x="839825" y="736600"/>
                  </a:lnTo>
                  <a:lnTo>
                    <a:pt x="839749" y="737870"/>
                  </a:lnTo>
                  <a:lnTo>
                    <a:pt x="839330" y="737870"/>
                  </a:lnTo>
                  <a:lnTo>
                    <a:pt x="840397" y="739140"/>
                  </a:lnTo>
                  <a:lnTo>
                    <a:pt x="841082" y="737870"/>
                  </a:lnTo>
                  <a:lnTo>
                    <a:pt x="841387" y="737870"/>
                  </a:lnTo>
                  <a:lnTo>
                    <a:pt x="841248" y="736600"/>
                  </a:lnTo>
                  <a:lnTo>
                    <a:pt x="841502" y="736600"/>
                  </a:lnTo>
                  <a:lnTo>
                    <a:pt x="842530" y="737374"/>
                  </a:lnTo>
                  <a:lnTo>
                    <a:pt x="842746" y="737158"/>
                  </a:lnTo>
                  <a:lnTo>
                    <a:pt x="842657" y="736600"/>
                  </a:lnTo>
                  <a:lnTo>
                    <a:pt x="843000" y="735330"/>
                  </a:lnTo>
                  <a:lnTo>
                    <a:pt x="843965" y="735330"/>
                  </a:lnTo>
                  <a:close/>
                </a:path>
                <a:path w="1551939" h="1004569">
                  <a:moveTo>
                    <a:pt x="844486" y="735330"/>
                  </a:moveTo>
                  <a:lnTo>
                    <a:pt x="844232" y="735330"/>
                  </a:lnTo>
                  <a:lnTo>
                    <a:pt x="844334" y="735533"/>
                  </a:lnTo>
                  <a:lnTo>
                    <a:pt x="844486" y="735330"/>
                  </a:lnTo>
                  <a:close/>
                </a:path>
                <a:path w="1551939" h="1004569">
                  <a:moveTo>
                    <a:pt x="849223" y="735330"/>
                  </a:moveTo>
                  <a:lnTo>
                    <a:pt x="848423" y="734060"/>
                  </a:lnTo>
                  <a:lnTo>
                    <a:pt x="846848" y="731520"/>
                  </a:lnTo>
                  <a:lnTo>
                    <a:pt x="844562" y="735330"/>
                  </a:lnTo>
                  <a:lnTo>
                    <a:pt x="845019" y="732790"/>
                  </a:lnTo>
                  <a:lnTo>
                    <a:pt x="841679" y="732790"/>
                  </a:lnTo>
                  <a:lnTo>
                    <a:pt x="844537" y="735330"/>
                  </a:lnTo>
                  <a:lnTo>
                    <a:pt x="844473" y="735825"/>
                  </a:lnTo>
                  <a:lnTo>
                    <a:pt x="844867" y="736600"/>
                  </a:lnTo>
                  <a:lnTo>
                    <a:pt x="844270" y="736600"/>
                  </a:lnTo>
                  <a:lnTo>
                    <a:pt x="845045" y="737400"/>
                  </a:lnTo>
                  <a:lnTo>
                    <a:pt x="845159" y="736600"/>
                  </a:lnTo>
                  <a:lnTo>
                    <a:pt x="846429" y="736600"/>
                  </a:lnTo>
                  <a:lnTo>
                    <a:pt x="846670" y="735825"/>
                  </a:lnTo>
                  <a:lnTo>
                    <a:pt x="846569" y="735533"/>
                  </a:lnTo>
                  <a:lnTo>
                    <a:pt x="846632" y="734783"/>
                  </a:lnTo>
                  <a:lnTo>
                    <a:pt x="845972" y="735330"/>
                  </a:lnTo>
                  <a:lnTo>
                    <a:pt x="844791" y="735330"/>
                  </a:lnTo>
                  <a:lnTo>
                    <a:pt x="845921" y="734060"/>
                  </a:lnTo>
                  <a:lnTo>
                    <a:pt x="846797" y="734060"/>
                  </a:lnTo>
                  <a:lnTo>
                    <a:pt x="846632" y="734783"/>
                  </a:lnTo>
                  <a:lnTo>
                    <a:pt x="847483" y="734060"/>
                  </a:lnTo>
                  <a:lnTo>
                    <a:pt x="847953" y="734060"/>
                  </a:lnTo>
                  <a:lnTo>
                    <a:pt x="848080" y="734491"/>
                  </a:lnTo>
                  <a:lnTo>
                    <a:pt x="849223" y="735330"/>
                  </a:lnTo>
                  <a:close/>
                </a:path>
                <a:path w="1551939" h="1004569">
                  <a:moveTo>
                    <a:pt x="850239" y="728980"/>
                  </a:moveTo>
                  <a:lnTo>
                    <a:pt x="848652" y="728980"/>
                  </a:lnTo>
                  <a:lnTo>
                    <a:pt x="848347" y="731520"/>
                  </a:lnTo>
                  <a:lnTo>
                    <a:pt x="849274" y="732790"/>
                  </a:lnTo>
                  <a:lnTo>
                    <a:pt x="849464" y="732790"/>
                  </a:lnTo>
                  <a:lnTo>
                    <a:pt x="849960" y="731520"/>
                  </a:lnTo>
                  <a:lnTo>
                    <a:pt x="848995" y="730250"/>
                  </a:lnTo>
                  <a:lnTo>
                    <a:pt x="850239" y="728980"/>
                  </a:lnTo>
                  <a:close/>
                </a:path>
                <a:path w="1551939" h="1004569">
                  <a:moveTo>
                    <a:pt x="851204" y="734060"/>
                  </a:moveTo>
                  <a:lnTo>
                    <a:pt x="850557" y="734060"/>
                  </a:lnTo>
                  <a:lnTo>
                    <a:pt x="850887" y="735215"/>
                  </a:lnTo>
                  <a:lnTo>
                    <a:pt x="851204" y="734060"/>
                  </a:lnTo>
                  <a:close/>
                </a:path>
                <a:path w="1551939" h="1004569">
                  <a:moveTo>
                    <a:pt x="854938" y="739140"/>
                  </a:moveTo>
                  <a:lnTo>
                    <a:pt x="854697" y="738606"/>
                  </a:lnTo>
                  <a:lnTo>
                    <a:pt x="853452" y="739838"/>
                  </a:lnTo>
                  <a:lnTo>
                    <a:pt x="853795" y="740156"/>
                  </a:lnTo>
                  <a:lnTo>
                    <a:pt x="854049" y="740079"/>
                  </a:lnTo>
                  <a:lnTo>
                    <a:pt x="854824" y="739140"/>
                  </a:lnTo>
                  <a:close/>
                </a:path>
                <a:path w="1551939" h="1004569">
                  <a:moveTo>
                    <a:pt x="858024" y="735330"/>
                  </a:moveTo>
                  <a:lnTo>
                    <a:pt x="853389" y="735330"/>
                  </a:lnTo>
                  <a:lnTo>
                    <a:pt x="854265" y="734060"/>
                  </a:lnTo>
                  <a:lnTo>
                    <a:pt x="853186" y="734060"/>
                  </a:lnTo>
                  <a:lnTo>
                    <a:pt x="851115" y="728980"/>
                  </a:lnTo>
                  <a:lnTo>
                    <a:pt x="850239" y="728980"/>
                  </a:lnTo>
                  <a:lnTo>
                    <a:pt x="851141" y="730262"/>
                  </a:lnTo>
                  <a:lnTo>
                    <a:pt x="850760" y="731520"/>
                  </a:lnTo>
                  <a:lnTo>
                    <a:pt x="850404" y="731520"/>
                  </a:lnTo>
                  <a:lnTo>
                    <a:pt x="851204" y="734060"/>
                  </a:lnTo>
                  <a:lnTo>
                    <a:pt x="852106" y="734060"/>
                  </a:lnTo>
                  <a:lnTo>
                    <a:pt x="853160" y="735330"/>
                  </a:lnTo>
                  <a:lnTo>
                    <a:pt x="851966" y="735330"/>
                  </a:lnTo>
                  <a:lnTo>
                    <a:pt x="852398" y="736600"/>
                  </a:lnTo>
                  <a:lnTo>
                    <a:pt x="850722" y="736600"/>
                  </a:lnTo>
                  <a:lnTo>
                    <a:pt x="851166" y="735330"/>
                  </a:lnTo>
                  <a:lnTo>
                    <a:pt x="850925" y="735330"/>
                  </a:lnTo>
                  <a:lnTo>
                    <a:pt x="850176" y="737870"/>
                  </a:lnTo>
                  <a:lnTo>
                    <a:pt x="850976" y="737870"/>
                  </a:lnTo>
                  <a:lnTo>
                    <a:pt x="851179" y="739127"/>
                  </a:lnTo>
                  <a:lnTo>
                    <a:pt x="851865" y="737870"/>
                  </a:lnTo>
                  <a:lnTo>
                    <a:pt x="851649" y="737870"/>
                  </a:lnTo>
                  <a:lnTo>
                    <a:pt x="852322" y="737031"/>
                  </a:lnTo>
                  <a:lnTo>
                    <a:pt x="852563" y="736600"/>
                  </a:lnTo>
                  <a:lnTo>
                    <a:pt x="852322" y="737031"/>
                  </a:lnTo>
                  <a:lnTo>
                    <a:pt x="851865" y="737870"/>
                  </a:lnTo>
                  <a:lnTo>
                    <a:pt x="852081" y="737870"/>
                  </a:lnTo>
                  <a:lnTo>
                    <a:pt x="852919" y="736600"/>
                  </a:lnTo>
                  <a:lnTo>
                    <a:pt x="853833" y="736600"/>
                  </a:lnTo>
                  <a:lnTo>
                    <a:pt x="854837" y="737870"/>
                  </a:lnTo>
                  <a:lnTo>
                    <a:pt x="854392" y="737870"/>
                  </a:lnTo>
                  <a:lnTo>
                    <a:pt x="854697" y="738606"/>
                  </a:lnTo>
                  <a:lnTo>
                    <a:pt x="858024" y="735330"/>
                  </a:lnTo>
                  <a:close/>
                </a:path>
                <a:path w="1551939" h="1004569">
                  <a:moveTo>
                    <a:pt x="859129" y="741921"/>
                  </a:moveTo>
                  <a:lnTo>
                    <a:pt x="859015" y="741680"/>
                  </a:lnTo>
                  <a:lnTo>
                    <a:pt x="858812" y="741680"/>
                  </a:lnTo>
                  <a:lnTo>
                    <a:pt x="859129" y="741921"/>
                  </a:lnTo>
                  <a:close/>
                </a:path>
                <a:path w="1551939" h="1004569">
                  <a:moveTo>
                    <a:pt x="864641" y="751840"/>
                  </a:moveTo>
                  <a:lnTo>
                    <a:pt x="864577" y="750735"/>
                  </a:lnTo>
                  <a:lnTo>
                    <a:pt x="864412" y="750570"/>
                  </a:lnTo>
                  <a:lnTo>
                    <a:pt x="864641" y="751840"/>
                  </a:lnTo>
                  <a:close/>
                </a:path>
                <a:path w="1551939" h="1004569">
                  <a:moveTo>
                    <a:pt x="865136" y="745490"/>
                  </a:moveTo>
                  <a:lnTo>
                    <a:pt x="863282" y="744220"/>
                  </a:lnTo>
                  <a:lnTo>
                    <a:pt x="863053" y="744220"/>
                  </a:lnTo>
                  <a:lnTo>
                    <a:pt x="864323" y="745490"/>
                  </a:lnTo>
                  <a:lnTo>
                    <a:pt x="865136" y="745490"/>
                  </a:lnTo>
                  <a:close/>
                </a:path>
                <a:path w="1551939" h="1004569">
                  <a:moveTo>
                    <a:pt x="865390" y="751497"/>
                  </a:moveTo>
                  <a:lnTo>
                    <a:pt x="865162" y="751840"/>
                  </a:lnTo>
                  <a:lnTo>
                    <a:pt x="865390" y="751497"/>
                  </a:lnTo>
                  <a:close/>
                </a:path>
                <a:path w="1551939" h="1004569">
                  <a:moveTo>
                    <a:pt x="866851" y="747191"/>
                  </a:moveTo>
                  <a:lnTo>
                    <a:pt x="866825" y="746963"/>
                  </a:lnTo>
                  <a:lnTo>
                    <a:pt x="866660" y="746760"/>
                  </a:lnTo>
                  <a:lnTo>
                    <a:pt x="866724" y="747052"/>
                  </a:lnTo>
                  <a:lnTo>
                    <a:pt x="866851" y="747191"/>
                  </a:lnTo>
                  <a:close/>
                </a:path>
                <a:path w="1551939" h="1004569">
                  <a:moveTo>
                    <a:pt x="867168" y="751078"/>
                  </a:moveTo>
                  <a:lnTo>
                    <a:pt x="866635" y="750570"/>
                  </a:lnTo>
                  <a:lnTo>
                    <a:pt x="867117" y="751370"/>
                  </a:lnTo>
                  <a:lnTo>
                    <a:pt x="867168" y="751078"/>
                  </a:lnTo>
                  <a:close/>
                </a:path>
                <a:path w="1551939" h="1004569">
                  <a:moveTo>
                    <a:pt x="871982" y="763270"/>
                  </a:moveTo>
                  <a:lnTo>
                    <a:pt x="871842" y="763270"/>
                  </a:lnTo>
                  <a:lnTo>
                    <a:pt x="871778" y="763409"/>
                  </a:lnTo>
                  <a:lnTo>
                    <a:pt x="871982" y="763270"/>
                  </a:lnTo>
                  <a:close/>
                </a:path>
                <a:path w="1551939" h="1004569">
                  <a:moveTo>
                    <a:pt x="872299" y="756920"/>
                  </a:moveTo>
                  <a:lnTo>
                    <a:pt x="872058" y="755700"/>
                  </a:lnTo>
                  <a:lnTo>
                    <a:pt x="871283" y="756640"/>
                  </a:lnTo>
                  <a:lnTo>
                    <a:pt x="871181" y="756920"/>
                  </a:lnTo>
                  <a:lnTo>
                    <a:pt x="872299" y="756920"/>
                  </a:lnTo>
                  <a:close/>
                </a:path>
                <a:path w="1551939" h="1004569">
                  <a:moveTo>
                    <a:pt x="872337" y="764540"/>
                  </a:moveTo>
                  <a:lnTo>
                    <a:pt x="871766" y="763460"/>
                  </a:lnTo>
                  <a:lnTo>
                    <a:pt x="871334" y="764540"/>
                  </a:lnTo>
                  <a:lnTo>
                    <a:pt x="872337" y="764540"/>
                  </a:lnTo>
                  <a:close/>
                </a:path>
                <a:path w="1551939" h="1004569">
                  <a:moveTo>
                    <a:pt x="872464" y="770890"/>
                  </a:moveTo>
                  <a:lnTo>
                    <a:pt x="872045" y="770026"/>
                  </a:lnTo>
                  <a:lnTo>
                    <a:pt x="871296" y="769835"/>
                  </a:lnTo>
                  <a:lnTo>
                    <a:pt x="871372" y="770572"/>
                  </a:lnTo>
                  <a:lnTo>
                    <a:pt x="871994" y="771207"/>
                  </a:lnTo>
                  <a:lnTo>
                    <a:pt x="872236" y="770890"/>
                  </a:lnTo>
                  <a:lnTo>
                    <a:pt x="872464" y="770890"/>
                  </a:lnTo>
                  <a:close/>
                </a:path>
                <a:path w="1551939" h="1004569">
                  <a:moveTo>
                    <a:pt x="872845" y="762228"/>
                  </a:moveTo>
                  <a:lnTo>
                    <a:pt x="872782" y="762000"/>
                  </a:lnTo>
                  <a:lnTo>
                    <a:pt x="872845" y="762228"/>
                  </a:lnTo>
                  <a:close/>
                </a:path>
                <a:path w="1551939" h="1004569">
                  <a:moveTo>
                    <a:pt x="873252" y="763092"/>
                  </a:moveTo>
                  <a:lnTo>
                    <a:pt x="872845" y="762228"/>
                  </a:lnTo>
                  <a:lnTo>
                    <a:pt x="873163" y="763270"/>
                  </a:lnTo>
                  <a:lnTo>
                    <a:pt x="873252" y="763092"/>
                  </a:lnTo>
                  <a:close/>
                </a:path>
                <a:path w="1551939" h="1004569">
                  <a:moveTo>
                    <a:pt x="873633" y="756920"/>
                  </a:moveTo>
                  <a:lnTo>
                    <a:pt x="873099" y="756920"/>
                  </a:lnTo>
                  <a:lnTo>
                    <a:pt x="872617" y="758190"/>
                  </a:lnTo>
                  <a:lnTo>
                    <a:pt x="873633" y="756920"/>
                  </a:lnTo>
                  <a:close/>
                </a:path>
                <a:path w="1551939" h="1004569">
                  <a:moveTo>
                    <a:pt x="875182" y="771055"/>
                  </a:moveTo>
                  <a:lnTo>
                    <a:pt x="874953" y="770890"/>
                  </a:lnTo>
                  <a:lnTo>
                    <a:pt x="875131" y="771194"/>
                  </a:lnTo>
                  <a:lnTo>
                    <a:pt x="875182" y="771055"/>
                  </a:lnTo>
                  <a:close/>
                </a:path>
                <a:path w="1551939" h="1004569">
                  <a:moveTo>
                    <a:pt x="875322" y="771677"/>
                  </a:moveTo>
                  <a:lnTo>
                    <a:pt x="875195" y="771283"/>
                  </a:lnTo>
                  <a:lnTo>
                    <a:pt x="874776" y="772160"/>
                  </a:lnTo>
                  <a:lnTo>
                    <a:pt x="875207" y="772160"/>
                  </a:lnTo>
                  <a:lnTo>
                    <a:pt x="875322" y="771677"/>
                  </a:lnTo>
                  <a:close/>
                </a:path>
                <a:path w="1551939" h="1004569">
                  <a:moveTo>
                    <a:pt x="875538" y="756920"/>
                  </a:moveTo>
                  <a:lnTo>
                    <a:pt x="873633" y="756920"/>
                  </a:lnTo>
                  <a:lnTo>
                    <a:pt x="874776" y="759460"/>
                  </a:lnTo>
                  <a:lnTo>
                    <a:pt x="874458" y="758190"/>
                  </a:lnTo>
                  <a:lnTo>
                    <a:pt x="874890" y="758190"/>
                  </a:lnTo>
                  <a:lnTo>
                    <a:pt x="875538" y="756920"/>
                  </a:lnTo>
                  <a:close/>
                </a:path>
                <a:path w="1551939" h="1004569">
                  <a:moveTo>
                    <a:pt x="875563" y="771893"/>
                  </a:moveTo>
                  <a:lnTo>
                    <a:pt x="875487" y="771283"/>
                  </a:lnTo>
                  <a:lnTo>
                    <a:pt x="875436" y="771677"/>
                  </a:lnTo>
                  <a:lnTo>
                    <a:pt x="875563" y="771893"/>
                  </a:lnTo>
                  <a:close/>
                </a:path>
                <a:path w="1551939" h="1004569">
                  <a:moveTo>
                    <a:pt x="875626" y="770890"/>
                  </a:moveTo>
                  <a:lnTo>
                    <a:pt x="875614" y="771372"/>
                  </a:lnTo>
                  <a:lnTo>
                    <a:pt x="875626" y="770890"/>
                  </a:lnTo>
                  <a:close/>
                </a:path>
                <a:path w="1551939" h="1004569">
                  <a:moveTo>
                    <a:pt x="876084" y="762000"/>
                  </a:moveTo>
                  <a:lnTo>
                    <a:pt x="875703" y="762000"/>
                  </a:lnTo>
                  <a:lnTo>
                    <a:pt x="875919" y="762431"/>
                  </a:lnTo>
                  <a:lnTo>
                    <a:pt x="876084" y="762000"/>
                  </a:lnTo>
                  <a:close/>
                </a:path>
                <a:path w="1551939" h="1004569">
                  <a:moveTo>
                    <a:pt x="876769" y="772198"/>
                  </a:moveTo>
                  <a:lnTo>
                    <a:pt x="875741" y="772160"/>
                  </a:lnTo>
                  <a:lnTo>
                    <a:pt x="875614" y="772160"/>
                  </a:lnTo>
                  <a:lnTo>
                    <a:pt x="875563" y="771893"/>
                  </a:lnTo>
                  <a:lnTo>
                    <a:pt x="875588" y="772160"/>
                  </a:lnTo>
                  <a:lnTo>
                    <a:pt x="876503" y="772579"/>
                  </a:lnTo>
                  <a:lnTo>
                    <a:pt x="876769" y="772198"/>
                  </a:lnTo>
                  <a:close/>
                </a:path>
                <a:path w="1551939" h="1004569">
                  <a:moveTo>
                    <a:pt x="877138" y="763270"/>
                  </a:moveTo>
                  <a:lnTo>
                    <a:pt x="876706" y="762000"/>
                  </a:lnTo>
                  <a:lnTo>
                    <a:pt x="876922" y="762000"/>
                  </a:lnTo>
                  <a:lnTo>
                    <a:pt x="876795" y="760818"/>
                  </a:lnTo>
                  <a:lnTo>
                    <a:pt x="876769" y="760526"/>
                  </a:lnTo>
                  <a:lnTo>
                    <a:pt x="875830" y="759460"/>
                  </a:lnTo>
                  <a:lnTo>
                    <a:pt x="875449" y="760730"/>
                  </a:lnTo>
                  <a:lnTo>
                    <a:pt x="874293" y="760730"/>
                  </a:lnTo>
                  <a:lnTo>
                    <a:pt x="876338" y="762000"/>
                  </a:lnTo>
                  <a:lnTo>
                    <a:pt x="876084" y="762000"/>
                  </a:lnTo>
                  <a:lnTo>
                    <a:pt x="876071" y="762736"/>
                  </a:lnTo>
                  <a:lnTo>
                    <a:pt x="876350" y="763270"/>
                  </a:lnTo>
                  <a:lnTo>
                    <a:pt x="877138" y="763270"/>
                  </a:lnTo>
                  <a:close/>
                </a:path>
                <a:path w="1551939" h="1004569">
                  <a:moveTo>
                    <a:pt x="878509" y="773430"/>
                  </a:moveTo>
                  <a:lnTo>
                    <a:pt x="878128" y="773163"/>
                  </a:lnTo>
                  <a:lnTo>
                    <a:pt x="878509" y="773430"/>
                  </a:lnTo>
                  <a:close/>
                </a:path>
                <a:path w="1551939" h="1004569">
                  <a:moveTo>
                    <a:pt x="879322" y="773658"/>
                  </a:moveTo>
                  <a:lnTo>
                    <a:pt x="879119" y="773430"/>
                  </a:lnTo>
                  <a:lnTo>
                    <a:pt x="879030" y="774700"/>
                  </a:lnTo>
                  <a:lnTo>
                    <a:pt x="879322" y="773658"/>
                  </a:lnTo>
                  <a:close/>
                </a:path>
                <a:path w="1551939" h="1004569">
                  <a:moveTo>
                    <a:pt x="879360" y="769467"/>
                  </a:moveTo>
                  <a:lnTo>
                    <a:pt x="879259" y="769620"/>
                  </a:lnTo>
                  <a:lnTo>
                    <a:pt x="879360" y="769467"/>
                  </a:lnTo>
                  <a:close/>
                </a:path>
                <a:path w="1551939" h="1004569">
                  <a:moveTo>
                    <a:pt x="880071" y="767588"/>
                  </a:moveTo>
                  <a:lnTo>
                    <a:pt x="879970" y="767080"/>
                  </a:lnTo>
                  <a:lnTo>
                    <a:pt x="879475" y="767080"/>
                  </a:lnTo>
                  <a:lnTo>
                    <a:pt x="880071" y="767588"/>
                  </a:lnTo>
                  <a:close/>
                </a:path>
                <a:path w="1551939" h="1004569">
                  <a:moveTo>
                    <a:pt x="880160" y="768350"/>
                  </a:moveTo>
                  <a:lnTo>
                    <a:pt x="879436" y="768350"/>
                  </a:lnTo>
                  <a:lnTo>
                    <a:pt x="879360" y="769467"/>
                  </a:lnTo>
                  <a:lnTo>
                    <a:pt x="880160" y="768350"/>
                  </a:lnTo>
                  <a:close/>
                </a:path>
                <a:path w="1551939" h="1004569">
                  <a:moveTo>
                    <a:pt x="880211" y="764540"/>
                  </a:moveTo>
                  <a:lnTo>
                    <a:pt x="879030" y="765810"/>
                  </a:lnTo>
                  <a:lnTo>
                    <a:pt x="879170" y="765810"/>
                  </a:lnTo>
                  <a:lnTo>
                    <a:pt x="880122" y="765340"/>
                  </a:lnTo>
                  <a:lnTo>
                    <a:pt x="880211" y="764540"/>
                  </a:lnTo>
                  <a:close/>
                </a:path>
                <a:path w="1551939" h="1004569">
                  <a:moveTo>
                    <a:pt x="880592" y="768350"/>
                  </a:moveTo>
                  <a:lnTo>
                    <a:pt x="880529" y="767969"/>
                  </a:lnTo>
                  <a:lnTo>
                    <a:pt x="880071" y="767588"/>
                  </a:lnTo>
                  <a:lnTo>
                    <a:pt x="880237" y="768350"/>
                  </a:lnTo>
                  <a:lnTo>
                    <a:pt x="880338" y="769226"/>
                  </a:lnTo>
                  <a:lnTo>
                    <a:pt x="880592" y="768350"/>
                  </a:lnTo>
                  <a:close/>
                </a:path>
                <a:path w="1551939" h="1004569">
                  <a:moveTo>
                    <a:pt x="880643" y="768057"/>
                  </a:moveTo>
                  <a:lnTo>
                    <a:pt x="880618" y="767080"/>
                  </a:lnTo>
                  <a:lnTo>
                    <a:pt x="880643" y="768057"/>
                  </a:lnTo>
                  <a:close/>
                </a:path>
                <a:path w="1551939" h="1004569">
                  <a:moveTo>
                    <a:pt x="880884" y="768350"/>
                  </a:moveTo>
                  <a:lnTo>
                    <a:pt x="880643" y="768057"/>
                  </a:lnTo>
                  <a:lnTo>
                    <a:pt x="880656" y="768350"/>
                  </a:lnTo>
                  <a:lnTo>
                    <a:pt x="880884" y="768350"/>
                  </a:lnTo>
                  <a:close/>
                </a:path>
                <a:path w="1551939" h="1004569">
                  <a:moveTo>
                    <a:pt x="880986" y="764908"/>
                  </a:moveTo>
                  <a:lnTo>
                    <a:pt x="880122" y="765340"/>
                  </a:lnTo>
                  <a:lnTo>
                    <a:pt x="880071" y="765810"/>
                  </a:lnTo>
                  <a:lnTo>
                    <a:pt x="879170" y="765810"/>
                  </a:lnTo>
                  <a:lnTo>
                    <a:pt x="880643" y="766813"/>
                  </a:lnTo>
                  <a:lnTo>
                    <a:pt x="880414" y="765810"/>
                  </a:lnTo>
                  <a:lnTo>
                    <a:pt x="880706" y="765810"/>
                  </a:lnTo>
                  <a:lnTo>
                    <a:pt x="880986" y="764908"/>
                  </a:lnTo>
                  <a:close/>
                </a:path>
                <a:path w="1551939" h="1004569">
                  <a:moveTo>
                    <a:pt x="880999" y="768350"/>
                  </a:moveTo>
                  <a:lnTo>
                    <a:pt x="880706" y="767080"/>
                  </a:lnTo>
                  <a:lnTo>
                    <a:pt x="880859" y="768235"/>
                  </a:lnTo>
                  <a:lnTo>
                    <a:pt x="880999" y="768350"/>
                  </a:lnTo>
                  <a:close/>
                </a:path>
                <a:path w="1551939" h="1004569">
                  <a:moveTo>
                    <a:pt x="881049" y="767080"/>
                  </a:moveTo>
                  <a:lnTo>
                    <a:pt x="880643" y="766813"/>
                  </a:lnTo>
                  <a:lnTo>
                    <a:pt x="880706" y="767080"/>
                  </a:lnTo>
                  <a:lnTo>
                    <a:pt x="881049" y="767080"/>
                  </a:lnTo>
                  <a:close/>
                </a:path>
                <a:path w="1551939" h="1004569">
                  <a:moveTo>
                    <a:pt x="881278" y="772160"/>
                  </a:moveTo>
                  <a:lnTo>
                    <a:pt x="881202" y="771944"/>
                  </a:lnTo>
                  <a:lnTo>
                    <a:pt x="881278" y="772160"/>
                  </a:lnTo>
                  <a:close/>
                </a:path>
                <a:path w="1551939" h="1004569">
                  <a:moveTo>
                    <a:pt x="881494" y="771677"/>
                  </a:moveTo>
                  <a:lnTo>
                    <a:pt x="880973" y="771169"/>
                  </a:lnTo>
                  <a:lnTo>
                    <a:pt x="881202" y="771944"/>
                  </a:lnTo>
                  <a:lnTo>
                    <a:pt x="881494" y="771677"/>
                  </a:lnTo>
                  <a:close/>
                </a:path>
                <a:path w="1551939" h="1004569">
                  <a:moveTo>
                    <a:pt x="883729" y="775970"/>
                  </a:moveTo>
                  <a:lnTo>
                    <a:pt x="883513" y="774700"/>
                  </a:lnTo>
                  <a:lnTo>
                    <a:pt x="883246" y="774700"/>
                  </a:lnTo>
                  <a:lnTo>
                    <a:pt x="883729" y="775970"/>
                  </a:lnTo>
                  <a:close/>
                </a:path>
                <a:path w="1551939" h="1004569">
                  <a:moveTo>
                    <a:pt x="884212" y="774979"/>
                  </a:moveTo>
                  <a:lnTo>
                    <a:pt x="884174" y="774700"/>
                  </a:lnTo>
                  <a:lnTo>
                    <a:pt x="883932" y="774700"/>
                  </a:lnTo>
                  <a:lnTo>
                    <a:pt x="884212" y="774979"/>
                  </a:lnTo>
                  <a:close/>
                </a:path>
                <a:path w="1551939" h="1004569">
                  <a:moveTo>
                    <a:pt x="884466" y="773430"/>
                  </a:moveTo>
                  <a:lnTo>
                    <a:pt x="884428" y="771283"/>
                  </a:lnTo>
                  <a:lnTo>
                    <a:pt x="883170" y="772477"/>
                  </a:lnTo>
                  <a:lnTo>
                    <a:pt x="883424" y="773430"/>
                  </a:lnTo>
                  <a:lnTo>
                    <a:pt x="884466" y="773430"/>
                  </a:lnTo>
                  <a:close/>
                </a:path>
                <a:path w="1551939" h="1004569">
                  <a:moveTo>
                    <a:pt x="884859" y="770890"/>
                  </a:moveTo>
                  <a:lnTo>
                    <a:pt x="884402" y="770890"/>
                  </a:lnTo>
                  <a:lnTo>
                    <a:pt x="884428" y="771283"/>
                  </a:lnTo>
                  <a:lnTo>
                    <a:pt x="884859" y="770890"/>
                  </a:lnTo>
                  <a:close/>
                </a:path>
                <a:path w="1551939" h="1004569">
                  <a:moveTo>
                    <a:pt x="885723" y="774700"/>
                  </a:moveTo>
                  <a:close/>
                </a:path>
                <a:path w="1551939" h="1004569">
                  <a:moveTo>
                    <a:pt x="885799" y="770890"/>
                  </a:moveTo>
                  <a:lnTo>
                    <a:pt x="884859" y="770890"/>
                  </a:lnTo>
                  <a:lnTo>
                    <a:pt x="884656" y="772160"/>
                  </a:lnTo>
                  <a:lnTo>
                    <a:pt x="884910" y="772160"/>
                  </a:lnTo>
                  <a:lnTo>
                    <a:pt x="885647" y="771283"/>
                  </a:lnTo>
                  <a:lnTo>
                    <a:pt x="885748" y="771055"/>
                  </a:lnTo>
                  <a:lnTo>
                    <a:pt x="885799" y="770890"/>
                  </a:lnTo>
                  <a:close/>
                </a:path>
                <a:path w="1551939" h="1004569">
                  <a:moveTo>
                    <a:pt x="887056" y="769620"/>
                  </a:moveTo>
                  <a:lnTo>
                    <a:pt x="885736" y="771169"/>
                  </a:lnTo>
                  <a:lnTo>
                    <a:pt x="885113" y="773430"/>
                  </a:lnTo>
                  <a:lnTo>
                    <a:pt x="885659" y="773430"/>
                  </a:lnTo>
                  <a:lnTo>
                    <a:pt x="886510" y="772160"/>
                  </a:lnTo>
                  <a:lnTo>
                    <a:pt x="885990" y="772160"/>
                  </a:lnTo>
                  <a:lnTo>
                    <a:pt x="887056" y="769620"/>
                  </a:lnTo>
                  <a:close/>
                </a:path>
                <a:path w="1551939" h="1004569">
                  <a:moveTo>
                    <a:pt x="888288" y="777240"/>
                  </a:moveTo>
                  <a:lnTo>
                    <a:pt x="887996" y="775970"/>
                  </a:lnTo>
                  <a:lnTo>
                    <a:pt x="887234" y="775970"/>
                  </a:lnTo>
                  <a:lnTo>
                    <a:pt x="888288" y="777240"/>
                  </a:lnTo>
                  <a:close/>
                </a:path>
                <a:path w="1551939" h="1004569">
                  <a:moveTo>
                    <a:pt x="1211707" y="735203"/>
                  </a:moveTo>
                  <a:lnTo>
                    <a:pt x="1211592" y="734060"/>
                  </a:lnTo>
                  <a:lnTo>
                    <a:pt x="1210957" y="734060"/>
                  </a:lnTo>
                  <a:lnTo>
                    <a:pt x="1211173" y="734491"/>
                  </a:lnTo>
                  <a:lnTo>
                    <a:pt x="1211707" y="735203"/>
                  </a:lnTo>
                  <a:close/>
                </a:path>
                <a:path w="1551939" h="1004569">
                  <a:moveTo>
                    <a:pt x="1219212" y="743204"/>
                  </a:moveTo>
                  <a:lnTo>
                    <a:pt x="1219098" y="743000"/>
                  </a:lnTo>
                  <a:lnTo>
                    <a:pt x="1218171" y="741680"/>
                  </a:lnTo>
                  <a:lnTo>
                    <a:pt x="1217129" y="741680"/>
                  </a:lnTo>
                  <a:lnTo>
                    <a:pt x="1219212" y="743204"/>
                  </a:lnTo>
                  <a:close/>
                </a:path>
                <a:path w="1551939" h="1004569">
                  <a:moveTo>
                    <a:pt x="1221574" y="744220"/>
                  </a:moveTo>
                  <a:lnTo>
                    <a:pt x="1220622" y="744220"/>
                  </a:lnTo>
                  <a:lnTo>
                    <a:pt x="1219212" y="743204"/>
                  </a:lnTo>
                  <a:lnTo>
                    <a:pt x="1220279" y="745109"/>
                  </a:lnTo>
                  <a:lnTo>
                    <a:pt x="1220673" y="745490"/>
                  </a:lnTo>
                  <a:lnTo>
                    <a:pt x="1221130" y="745490"/>
                  </a:lnTo>
                  <a:lnTo>
                    <a:pt x="1221574" y="744220"/>
                  </a:lnTo>
                  <a:close/>
                </a:path>
                <a:path w="1551939" h="1004569">
                  <a:moveTo>
                    <a:pt x="1222006" y="744283"/>
                  </a:moveTo>
                  <a:lnTo>
                    <a:pt x="1221282" y="745490"/>
                  </a:lnTo>
                  <a:lnTo>
                    <a:pt x="1221994" y="745490"/>
                  </a:lnTo>
                  <a:lnTo>
                    <a:pt x="1222006" y="744283"/>
                  </a:lnTo>
                  <a:close/>
                </a:path>
                <a:path w="1551939" h="1004569">
                  <a:moveTo>
                    <a:pt x="1222057" y="744220"/>
                  </a:moveTo>
                  <a:close/>
                </a:path>
                <a:path w="1551939" h="1004569">
                  <a:moveTo>
                    <a:pt x="1224572" y="749300"/>
                  </a:moveTo>
                  <a:close/>
                </a:path>
                <a:path w="1551939" h="1004569">
                  <a:moveTo>
                    <a:pt x="1225410" y="748030"/>
                  </a:moveTo>
                  <a:lnTo>
                    <a:pt x="1225283" y="748030"/>
                  </a:lnTo>
                  <a:lnTo>
                    <a:pt x="1225359" y="746785"/>
                  </a:lnTo>
                  <a:lnTo>
                    <a:pt x="1224622" y="748030"/>
                  </a:lnTo>
                  <a:lnTo>
                    <a:pt x="1224394" y="748030"/>
                  </a:lnTo>
                  <a:lnTo>
                    <a:pt x="1224559" y="749261"/>
                  </a:lnTo>
                  <a:lnTo>
                    <a:pt x="1225410" y="748030"/>
                  </a:lnTo>
                  <a:close/>
                </a:path>
                <a:path w="1551939" h="1004569">
                  <a:moveTo>
                    <a:pt x="1226286" y="746760"/>
                  </a:moveTo>
                  <a:lnTo>
                    <a:pt x="1225880" y="746760"/>
                  </a:lnTo>
                  <a:lnTo>
                    <a:pt x="1225283" y="747941"/>
                  </a:lnTo>
                  <a:lnTo>
                    <a:pt x="1226286" y="746760"/>
                  </a:lnTo>
                  <a:close/>
                </a:path>
                <a:path w="1551939" h="1004569">
                  <a:moveTo>
                    <a:pt x="1234516" y="753770"/>
                  </a:moveTo>
                  <a:lnTo>
                    <a:pt x="1234046" y="753110"/>
                  </a:lnTo>
                  <a:lnTo>
                    <a:pt x="1233805" y="753110"/>
                  </a:lnTo>
                  <a:lnTo>
                    <a:pt x="1234516" y="753770"/>
                  </a:lnTo>
                  <a:close/>
                </a:path>
                <a:path w="1551939" h="1004569">
                  <a:moveTo>
                    <a:pt x="1234973" y="754380"/>
                  </a:moveTo>
                  <a:lnTo>
                    <a:pt x="1234935" y="754138"/>
                  </a:lnTo>
                  <a:lnTo>
                    <a:pt x="1234516" y="753770"/>
                  </a:lnTo>
                  <a:lnTo>
                    <a:pt x="1234973" y="754380"/>
                  </a:lnTo>
                  <a:close/>
                </a:path>
                <a:path w="1551939" h="1004569">
                  <a:moveTo>
                    <a:pt x="1235544" y="753110"/>
                  </a:moveTo>
                  <a:lnTo>
                    <a:pt x="1234770" y="753110"/>
                  </a:lnTo>
                  <a:lnTo>
                    <a:pt x="1234935" y="754138"/>
                  </a:lnTo>
                  <a:lnTo>
                    <a:pt x="1235202" y="754380"/>
                  </a:lnTo>
                  <a:lnTo>
                    <a:pt x="1235341" y="754380"/>
                  </a:lnTo>
                  <a:lnTo>
                    <a:pt x="1235544" y="753110"/>
                  </a:lnTo>
                  <a:close/>
                </a:path>
                <a:path w="1551939" h="1004569">
                  <a:moveTo>
                    <a:pt x="1236256" y="754037"/>
                  </a:moveTo>
                  <a:lnTo>
                    <a:pt x="1235798" y="754380"/>
                  </a:lnTo>
                  <a:lnTo>
                    <a:pt x="1236129" y="754380"/>
                  </a:lnTo>
                  <a:lnTo>
                    <a:pt x="1236256" y="754037"/>
                  </a:lnTo>
                  <a:close/>
                </a:path>
                <a:path w="1551939" h="1004569">
                  <a:moveTo>
                    <a:pt x="1237361" y="754380"/>
                  </a:moveTo>
                  <a:lnTo>
                    <a:pt x="1237259" y="753757"/>
                  </a:lnTo>
                  <a:lnTo>
                    <a:pt x="1237145" y="754380"/>
                  </a:lnTo>
                  <a:lnTo>
                    <a:pt x="1237361" y="754380"/>
                  </a:lnTo>
                  <a:close/>
                </a:path>
                <a:path w="1551939" h="1004569">
                  <a:moveTo>
                    <a:pt x="1237386" y="753160"/>
                  </a:moveTo>
                  <a:lnTo>
                    <a:pt x="1237018" y="753440"/>
                  </a:lnTo>
                  <a:lnTo>
                    <a:pt x="1237259" y="753757"/>
                  </a:lnTo>
                  <a:lnTo>
                    <a:pt x="1237386" y="753160"/>
                  </a:lnTo>
                  <a:close/>
                </a:path>
                <a:path w="1551939" h="1004569">
                  <a:moveTo>
                    <a:pt x="1237703" y="753110"/>
                  </a:moveTo>
                  <a:lnTo>
                    <a:pt x="1237005" y="751840"/>
                  </a:lnTo>
                  <a:lnTo>
                    <a:pt x="1235443" y="751840"/>
                  </a:lnTo>
                  <a:lnTo>
                    <a:pt x="1236154" y="753110"/>
                  </a:lnTo>
                  <a:lnTo>
                    <a:pt x="1236586" y="753110"/>
                  </a:lnTo>
                  <a:lnTo>
                    <a:pt x="1236256" y="754037"/>
                  </a:lnTo>
                  <a:lnTo>
                    <a:pt x="1237018" y="753440"/>
                  </a:lnTo>
                  <a:lnTo>
                    <a:pt x="1236764" y="753110"/>
                  </a:lnTo>
                  <a:lnTo>
                    <a:pt x="1237703" y="753110"/>
                  </a:lnTo>
                  <a:close/>
                </a:path>
                <a:path w="1551939" h="1004569">
                  <a:moveTo>
                    <a:pt x="1237792" y="754380"/>
                  </a:moveTo>
                  <a:lnTo>
                    <a:pt x="1237437" y="753249"/>
                  </a:lnTo>
                  <a:lnTo>
                    <a:pt x="1237488" y="754037"/>
                  </a:lnTo>
                  <a:lnTo>
                    <a:pt x="1237767" y="754380"/>
                  </a:lnTo>
                  <a:close/>
                </a:path>
                <a:path w="1551939" h="1004569">
                  <a:moveTo>
                    <a:pt x="1246085" y="760730"/>
                  </a:moveTo>
                  <a:lnTo>
                    <a:pt x="1246047" y="759460"/>
                  </a:lnTo>
                  <a:lnTo>
                    <a:pt x="1244993" y="759460"/>
                  </a:lnTo>
                  <a:lnTo>
                    <a:pt x="1246085" y="760730"/>
                  </a:lnTo>
                  <a:close/>
                </a:path>
                <a:path w="1551939" h="1004569">
                  <a:moveTo>
                    <a:pt x="1247432" y="760730"/>
                  </a:moveTo>
                  <a:lnTo>
                    <a:pt x="1247089" y="760374"/>
                  </a:lnTo>
                  <a:lnTo>
                    <a:pt x="1246860" y="760730"/>
                  </a:lnTo>
                  <a:lnTo>
                    <a:pt x="1247432" y="760730"/>
                  </a:lnTo>
                  <a:close/>
                </a:path>
                <a:path w="1551939" h="1004569">
                  <a:moveTo>
                    <a:pt x="1247521" y="760730"/>
                  </a:moveTo>
                  <a:close/>
                </a:path>
                <a:path w="1551939" h="1004569">
                  <a:moveTo>
                    <a:pt x="1247863" y="759460"/>
                  </a:moveTo>
                  <a:lnTo>
                    <a:pt x="1247660" y="759460"/>
                  </a:lnTo>
                  <a:lnTo>
                    <a:pt x="1247521" y="760730"/>
                  </a:lnTo>
                  <a:lnTo>
                    <a:pt x="1247749" y="760641"/>
                  </a:lnTo>
                  <a:lnTo>
                    <a:pt x="1247863" y="759460"/>
                  </a:lnTo>
                  <a:close/>
                </a:path>
                <a:path w="1551939" h="1004569">
                  <a:moveTo>
                    <a:pt x="1251165" y="760730"/>
                  </a:moveTo>
                  <a:lnTo>
                    <a:pt x="1250543" y="760730"/>
                  </a:lnTo>
                  <a:lnTo>
                    <a:pt x="1250937" y="761022"/>
                  </a:lnTo>
                  <a:lnTo>
                    <a:pt x="1251165" y="760730"/>
                  </a:lnTo>
                  <a:close/>
                </a:path>
                <a:path w="1551939" h="1004569">
                  <a:moveTo>
                    <a:pt x="1251369" y="761326"/>
                  </a:moveTo>
                  <a:lnTo>
                    <a:pt x="1250937" y="761022"/>
                  </a:lnTo>
                  <a:lnTo>
                    <a:pt x="1250188" y="762000"/>
                  </a:lnTo>
                  <a:lnTo>
                    <a:pt x="1251115" y="762000"/>
                  </a:lnTo>
                  <a:lnTo>
                    <a:pt x="1251369" y="761326"/>
                  </a:lnTo>
                  <a:close/>
                </a:path>
                <a:path w="1551939" h="1004569">
                  <a:moveTo>
                    <a:pt x="1251546" y="762000"/>
                  </a:moveTo>
                  <a:lnTo>
                    <a:pt x="1251115" y="762000"/>
                  </a:lnTo>
                  <a:lnTo>
                    <a:pt x="1250873" y="762635"/>
                  </a:lnTo>
                  <a:lnTo>
                    <a:pt x="1251026" y="762736"/>
                  </a:lnTo>
                  <a:lnTo>
                    <a:pt x="1251546" y="762000"/>
                  </a:lnTo>
                  <a:close/>
                </a:path>
                <a:path w="1551939" h="1004569">
                  <a:moveTo>
                    <a:pt x="1251877" y="761682"/>
                  </a:moveTo>
                  <a:lnTo>
                    <a:pt x="1251597" y="760730"/>
                  </a:lnTo>
                  <a:lnTo>
                    <a:pt x="1251483" y="761403"/>
                  </a:lnTo>
                  <a:lnTo>
                    <a:pt x="1251877" y="761682"/>
                  </a:lnTo>
                  <a:close/>
                </a:path>
                <a:path w="1551939" h="1004569">
                  <a:moveTo>
                    <a:pt x="1252639" y="762139"/>
                  </a:moveTo>
                  <a:lnTo>
                    <a:pt x="1252550" y="762000"/>
                  </a:lnTo>
                  <a:lnTo>
                    <a:pt x="1252334" y="762000"/>
                  </a:lnTo>
                  <a:lnTo>
                    <a:pt x="1251877" y="761682"/>
                  </a:lnTo>
                  <a:lnTo>
                    <a:pt x="1252359" y="763270"/>
                  </a:lnTo>
                  <a:lnTo>
                    <a:pt x="1252639" y="762139"/>
                  </a:lnTo>
                  <a:close/>
                </a:path>
                <a:path w="1551939" h="1004569">
                  <a:moveTo>
                    <a:pt x="1252778" y="762000"/>
                  </a:moveTo>
                  <a:close/>
                </a:path>
                <a:path w="1551939" h="1004569">
                  <a:moveTo>
                    <a:pt x="1252867" y="763270"/>
                  </a:moveTo>
                  <a:lnTo>
                    <a:pt x="1252740" y="762139"/>
                  </a:lnTo>
                  <a:lnTo>
                    <a:pt x="1252677" y="763270"/>
                  </a:lnTo>
                  <a:lnTo>
                    <a:pt x="1252867" y="763270"/>
                  </a:lnTo>
                  <a:close/>
                </a:path>
                <a:path w="1551939" h="1004569">
                  <a:moveTo>
                    <a:pt x="1252982" y="761111"/>
                  </a:moveTo>
                  <a:lnTo>
                    <a:pt x="1252766" y="762000"/>
                  </a:lnTo>
                  <a:lnTo>
                    <a:pt x="1252943" y="761326"/>
                  </a:lnTo>
                  <a:lnTo>
                    <a:pt x="1252982" y="761111"/>
                  </a:lnTo>
                  <a:close/>
                </a:path>
                <a:path w="1551939" h="1004569">
                  <a:moveTo>
                    <a:pt x="1253070" y="759460"/>
                  </a:moveTo>
                  <a:lnTo>
                    <a:pt x="1252943" y="759460"/>
                  </a:lnTo>
                  <a:lnTo>
                    <a:pt x="1252296" y="760730"/>
                  </a:lnTo>
                  <a:lnTo>
                    <a:pt x="1252982" y="761111"/>
                  </a:lnTo>
                  <a:lnTo>
                    <a:pt x="1253070" y="759460"/>
                  </a:lnTo>
                  <a:close/>
                </a:path>
                <a:path w="1551939" h="1004569">
                  <a:moveTo>
                    <a:pt x="1253121" y="758190"/>
                  </a:moveTo>
                  <a:lnTo>
                    <a:pt x="1252283" y="758190"/>
                  </a:lnTo>
                  <a:lnTo>
                    <a:pt x="1251966" y="759460"/>
                  </a:lnTo>
                  <a:lnTo>
                    <a:pt x="1252626" y="759460"/>
                  </a:lnTo>
                  <a:lnTo>
                    <a:pt x="1253121" y="758190"/>
                  </a:lnTo>
                  <a:close/>
                </a:path>
                <a:path w="1551939" h="1004569">
                  <a:moveTo>
                    <a:pt x="1253185" y="762469"/>
                  </a:moveTo>
                  <a:lnTo>
                    <a:pt x="1253070" y="762342"/>
                  </a:lnTo>
                  <a:lnTo>
                    <a:pt x="1252778" y="762088"/>
                  </a:lnTo>
                  <a:lnTo>
                    <a:pt x="1252829" y="762215"/>
                  </a:lnTo>
                  <a:lnTo>
                    <a:pt x="1253185" y="762469"/>
                  </a:lnTo>
                  <a:close/>
                </a:path>
                <a:path w="1551939" h="1004569">
                  <a:moveTo>
                    <a:pt x="1253502" y="761428"/>
                  </a:moveTo>
                  <a:lnTo>
                    <a:pt x="1252829" y="762000"/>
                  </a:lnTo>
                  <a:lnTo>
                    <a:pt x="1253261" y="762000"/>
                  </a:lnTo>
                  <a:lnTo>
                    <a:pt x="1253502" y="761428"/>
                  </a:lnTo>
                  <a:close/>
                </a:path>
                <a:path w="1551939" h="1004569">
                  <a:moveTo>
                    <a:pt x="1253807" y="760730"/>
                  </a:moveTo>
                  <a:lnTo>
                    <a:pt x="1253578" y="760730"/>
                  </a:lnTo>
                  <a:lnTo>
                    <a:pt x="1253578" y="759460"/>
                  </a:lnTo>
                  <a:lnTo>
                    <a:pt x="1253096" y="760730"/>
                  </a:lnTo>
                  <a:lnTo>
                    <a:pt x="1252994" y="761111"/>
                  </a:lnTo>
                  <a:lnTo>
                    <a:pt x="1253515" y="761403"/>
                  </a:lnTo>
                  <a:lnTo>
                    <a:pt x="1253807" y="760730"/>
                  </a:lnTo>
                  <a:close/>
                </a:path>
                <a:path w="1551939" h="1004569">
                  <a:moveTo>
                    <a:pt x="1253985" y="763270"/>
                  </a:moveTo>
                  <a:lnTo>
                    <a:pt x="1253959" y="763092"/>
                  </a:lnTo>
                  <a:lnTo>
                    <a:pt x="1253185" y="762469"/>
                  </a:lnTo>
                  <a:lnTo>
                    <a:pt x="1252867" y="763270"/>
                  </a:lnTo>
                  <a:lnTo>
                    <a:pt x="1253985" y="763270"/>
                  </a:lnTo>
                  <a:close/>
                </a:path>
                <a:path w="1551939" h="1004569">
                  <a:moveTo>
                    <a:pt x="1254137" y="762723"/>
                  </a:moveTo>
                  <a:lnTo>
                    <a:pt x="1254048" y="762139"/>
                  </a:lnTo>
                  <a:lnTo>
                    <a:pt x="1253744" y="762000"/>
                  </a:lnTo>
                  <a:lnTo>
                    <a:pt x="1253375" y="762000"/>
                  </a:lnTo>
                  <a:lnTo>
                    <a:pt x="1253223" y="762469"/>
                  </a:lnTo>
                  <a:lnTo>
                    <a:pt x="1253540" y="762736"/>
                  </a:lnTo>
                  <a:lnTo>
                    <a:pt x="1254036" y="763092"/>
                  </a:lnTo>
                  <a:lnTo>
                    <a:pt x="1254137" y="762723"/>
                  </a:lnTo>
                  <a:close/>
                </a:path>
                <a:path w="1551939" h="1004569">
                  <a:moveTo>
                    <a:pt x="1254163" y="759460"/>
                  </a:moveTo>
                  <a:lnTo>
                    <a:pt x="1254086" y="758190"/>
                  </a:lnTo>
                  <a:lnTo>
                    <a:pt x="1253121" y="758190"/>
                  </a:lnTo>
                  <a:lnTo>
                    <a:pt x="1254163" y="759460"/>
                  </a:lnTo>
                  <a:close/>
                </a:path>
                <a:path w="1551939" h="1004569">
                  <a:moveTo>
                    <a:pt x="1254201" y="762000"/>
                  </a:moveTo>
                  <a:close/>
                </a:path>
                <a:path w="1551939" h="1004569">
                  <a:moveTo>
                    <a:pt x="1254252" y="763270"/>
                  </a:moveTo>
                  <a:lnTo>
                    <a:pt x="1254036" y="763092"/>
                  </a:lnTo>
                  <a:lnTo>
                    <a:pt x="1254188" y="763270"/>
                  </a:lnTo>
                  <a:close/>
                </a:path>
                <a:path w="1551939" h="1004569">
                  <a:moveTo>
                    <a:pt x="1254366" y="762000"/>
                  </a:moveTo>
                  <a:lnTo>
                    <a:pt x="1254201" y="762000"/>
                  </a:lnTo>
                  <a:lnTo>
                    <a:pt x="1254315" y="762139"/>
                  </a:lnTo>
                  <a:lnTo>
                    <a:pt x="1254366" y="762000"/>
                  </a:lnTo>
                  <a:close/>
                </a:path>
                <a:path w="1551939" h="1004569">
                  <a:moveTo>
                    <a:pt x="1254480" y="762723"/>
                  </a:moveTo>
                  <a:lnTo>
                    <a:pt x="1254391" y="762292"/>
                  </a:lnTo>
                  <a:lnTo>
                    <a:pt x="1254302" y="763270"/>
                  </a:lnTo>
                  <a:lnTo>
                    <a:pt x="1254480" y="762723"/>
                  </a:lnTo>
                  <a:close/>
                </a:path>
                <a:path w="1551939" h="1004569">
                  <a:moveTo>
                    <a:pt x="1255953" y="764501"/>
                  </a:moveTo>
                  <a:lnTo>
                    <a:pt x="1254277" y="763270"/>
                  </a:lnTo>
                  <a:lnTo>
                    <a:pt x="1255953" y="764501"/>
                  </a:lnTo>
                  <a:close/>
                </a:path>
                <a:path w="1551939" h="1004569">
                  <a:moveTo>
                    <a:pt x="1256068" y="764133"/>
                  </a:moveTo>
                  <a:lnTo>
                    <a:pt x="1255966" y="763790"/>
                  </a:lnTo>
                  <a:lnTo>
                    <a:pt x="1254582" y="762419"/>
                  </a:lnTo>
                  <a:lnTo>
                    <a:pt x="1256068" y="764133"/>
                  </a:lnTo>
                  <a:close/>
                </a:path>
                <a:path w="1551939" h="1004569">
                  <a:moveTo>
                    <a:pt x="1256271" y="764260"/>
                  </a:moveTo>
                  <a:lnTo>
                    <a:pt x="1256182" y="764006"/>
                  </a:lnTo>
                  <a:lnTo>
                    <a:pt x="1256182" y="764133"/>
                  </a:lnTo>
                  <a:lnTo>
                    <a:pt x="1256271" y="764260"/>
                  </a:lnTo>
                  <a:close/>
                </a:path>
                <a:path w="1551939" h="1004569">
                  <a:moveTo>
                    <a:pt x="1256334" y="763270"/>
                  </a:moveTo>
                  <a:lnTo>
                    <a:pt x="1255636" y="763270"/>
                  </a:lnTo>
                  <a:lnTo>
                    <a:pt x="1255966" y="763790"/>
                  </a:lnTo>
                  <a:lnTo>
                    <a:pt x="1256118" y="763943"/>
                  </a:lnTo>
                  <a:lnTo>
                    <a:pt x="1256334" y="763270"/>
                  </a:lnTo>
                  <a:close/>
                </a:path>
                <a:path w="1551939" h="1004569">
                  <a:moveTo>
                    <a:pt x="1256588" y="763270"/>
                  </a:moveTo>
                  <a:lnTo>
                    <a:pt x="1256360" y="763181"/>
                  </a:lnTo>
                  <a:lnTo>
                    <a:pt x="1256588" y="763270"/>
                  </a:lnTo>
                  <a:close/>
                </a:path>
                <a:path w="1551939" h="1004569">
                  <a:moveTo>
                    <a:pt x="1257668" y="763270"/>
                  </a:moveTo>
                  <a:lnTo>
                    <a:pt x="1256588" y="763270"/>
                  </a:lnTo>
                  <a:lnTo>
                    <a:pt x="1256423" y="763790"/>
                  </a:lnTo>
                  <a:lnTo>
                    <a:pt x="1256347" y="764171"/>
                  </a:lnTo>
                  <a:lnTo>
                    <a:pt x="1256474" y="764298"/>
                  </a:lnTo>
                  <a:lnTo>
                    <a:pt x="1257668" y="763270"/>
                  </a:lnTo>
                  <a:close/>
                </a:path>
                <a:path w="1551939" h="1004569">
                  <a:moveTo>
                    <a:pt x="1258709" y="755700"/>
                  </a:moveTo>
                  <a:lnTo>
                    <a:pt x="1255725" y="759460"/>
                  </a:lnTo>
                  <a:lnTo>
                    <a:pt x="1253617" y="761326"/>
                  </a:lnTo>
                  <a:lnTo>
                    <a:pt x="1254620" y="762000"/>
                  </a:lnTo>
                  <a:lnTo>
                    <a:pt x="1254683" y="762419"/>
                  </a:lnTo>
                  <a:lnTo>
                    <a:pt x="1256360" y="763181"/>
                  </a:lnTo>
                  <a:lnTo>
                    <a:pt x="1258709" y="755700"/>
                  </a:lnTo>
                  <a:close/>
                </a:path>
                <a:path w="1551939" h="1004569">
                  <a:moveTo>
                    <a:pt x="1258760" y="755650"/>
                  </a:moveTo>
                  <a:close/>
                </a:path>
                <a:path w="1551939" h="1004569">
                  <a:moveTo>
                    <a:pt x="1259459" y="764540"/>
                  </a:moveTo>
                  <a:lnTo>
                    <a:pt x="1259154" y="762000"/>
                  </a:lnTo>
                  <a:lnTo>
                    <a:pt x="1257668" y="763270"/>
                  </a:lnTo>
                  <a:lnTo>
                    <a:pt x="1258404" y="763270"/>
                  </a:lnTo>
                  <a:lnTo>
                    <a:pt x="1259459" y="764540"/>
                  </a:lnTo>
                  <a:close/>
                </a:path>
                <a:path w="1551939" h="1004569">
                  <a:moveTo>
                    <a:pt x="1273797" y="770801"/>
                  </a:moveTo>
                  <a:close/>
                </a:path>
                <a:path w="1551939" h="1004569">
                  <a:moveTo>
                    <a:pt x="1273860" y="769620"/>
                  </a:moveTo>
                  <a:lnTo>
                    <a:pt x="1273175" y="769620"/>
                  </a:lnTo>
                  <a:lnTo>
                    <a:pt x="1273797" y="770699"/>
                  </a:lnTo>
                  <a:lnTo>
                    <a:pt x="1273860" y="769620"/>
                  </a:lnTo>
                  <a:close/>
                </a:path>
                <a:path w="1551939" h="1004569">
                  <a:moveTo>
                    <a:pt x="1274064" y="770356"/>
                  </a:moveTo>
                  <a:lnTo>
                    <a:pt x="1273937" y="770572"/>
                  </a:lnTo>
                  <a:lnTo>
                    <a:pt x="1273924" y="770890"/>
                  </a:lnTo>
                  <a:lnTo>
                    <a:pt x="1274064" y="770356"/>
                  </a:lnTo>
                  <a:close/>
                </a:path>
                <a:path w="1551939" h="1004569">
                  <a:moveTo>
                    <a:pt x="1274508" y="769620"/>
                  </a:moveTo>
                  <a:lnTo>
                    <a:pt x="1274165" y="769620"/>
                  </a:lnTo>
                  <a:lnTo>
                    <a:pt x="1274064" y="770356"/>
                  </a:lnTo>
                  <a:lnTo>
                    <a:pt x="1274508" y="769620"/>
                  </a:lnTo>
                  <a:close/>
                </a:path>
                <a:path w="1551939" h="1004569">
                  <a:moveTo>
                    <a:pt x="1277645" y="772655"/>
                  </a:moveTo>
                  <a:lnTo>
                    <a:pt x="1276781" y="773430"/>
                  </a:lnTo>
                  <a:lnTo>
                    <a:pt x="1277264" y="773430"/>
                  </a:lnTo>
                  <a:lnTo>
                    <a:pt x="1277645" y="772655"/>
                  </a:lnTo>
                  <a:close/>
                </a:path>
                <a:path w="1551939" h="1004569">
                  <a:moveTo>
                    <a:pt x="1279436" y="772655"/>
                  </a:moveTo>
                  <a:lnTo>
                    <a:pt x="1279372" y="772477"/>
                  </a:lnTo>
                  <a:lnTo>
                    <a:pt x="1279207" y="772160"/>
                  </a:lnTo>
                  <a:lnTo>
                    <a:pt x="1278509" y="770890"/>
                  </a:lnTo>
                  <a:lnTo>
                    <a:pt x="1277645" y="772655"/>
                  </a:lnTo>
                  <a:lnTo>
                    <a:pt x="1278204" y="772160"/>
                  </a:lnTo>
                  <a:lnTo>
                    <a:pt x="1279118" y="773137"/>
                  </a:lnTo>
                  <a:lnTo>
                    <a:pt x="1279436" y="772655"/>
                  </a:lnTo>
                  <a:close/>
                </a:path>
                <a:path w="1551939" h="1004569">
                  <a:moveTo>
                    <a:pt x="1282382" y="778383"/>
                  </a:moveTo>
                  <a:lnTo>
                    <a:pt x="1281506" y="777836"/>
                  </a:lnTo>
                  <a:lnTo>
                    <a:pt x="1281722" y="778141"/>
                  </a:lnTo>
                  <a:lnTo>
                    <a:pt x="1282217" y="778510"/>
                  </a:lnTo>
                  <a:lnTo>
                    <a:pt x="1282357" y="778510"/>
                  </a:lnTo>
                  <a:lnTo>
                    <a:pt x="1282382" y="778383"/>
                  </a:lnTo>
                  <a:close/>
                </a:path>
                <a:path w="1551939" h="1004569">
                  <a:moveTo>
                    <a:pt x="1282661" y="775665"/>
                  </a:moveTo>
                  <a:lnTo>
                    <a:pt x="1282433" y="775868"/>
                  </a:lnTo>
                  <a:lnTo>
                    <a:pt x="1282585" y="775970"/>
                  </a:lnTo>
                  <a:lnTo>
                    <a:pt x="1282661" y="775665"/>
                  </a:lnTo>
                  <a:close/>
                </a:path>
                <a:path w="1551939" h="1004569">
                  <a:moveTo>
                    <a:pt x="1283944" y="779780"/>
                  </a:moveTo>
                  <a:lnTo>
                    <a:pt x="1283843" y="778510"/>
                  </a:lnTo>
                  <a:lnTo>
                    <a:pt x="1282649" y="778510"/>
                  </a:lnTo>
                  <a:lnTo>
                    <a:pt x="1283614" y="779564"/>
                  </a:lnTo>
                  <a:lnTo>
                    <a:pt x="1283893" y="779780"/>
                  </a:lnTo>
                  <a:close/>
                </a:path>
                <a:path w="1551939" h="1004569">
                  <a:moveTo>
                    <a:pt x="1285151" y="773430"/>
                  </a:moveTo>
                  <a:lnTo>
                    <a:pt x="1282928" y="769620"/>
                  </a:lnTo>
                  <a:lnTo>
                    <a:pt x="1282382" y="769620"/>
                  </a:lnTo>
                  <a:lnTo>
                    <a:pt x="1282065" y="770890"/>
                  </a:lnTo>
                  <a:lnTo>
                    <a:pt x="1281938" y="771194"/>
                  </a:lnTo>
                  <a:lnTo>
                    <a:pt x="1282280" y="772160"/>
                  </a:lnTo>
                  <a:lnTo>
                    <a:pt x="1282280" y="772477"/>
                  </a:lnTo>
                  <a:lnTo>
                    <a:pt x="1282738" y="774052"/>
                  </a:lnTo>
                  <a:lnTo>
                    <a:pt x="1282852" y="774979"/>
                  </a:lnTo>
                  <a:lnTo>
                    <a:pt x="1282661" y="775665"/>
                  </a:lnTo>
                  <a:lnTo>
                    <a:pt x="1283779" y="774700"/>
                  </a:lnTo>
                  <a:lnTo>
                    <a:pt x="1283347" y="774700"/>
                  </a:lnTo>
                  <a:lnTo>
                    <a:pt x="1283322" y="773430"/>
                  </a:lnTo>
                  <a:lnTo>
                    <a:pt x="1285151" y="773430"/>
                  </a:lnTo>
                  <a:close/>
                </a:path>
                <a:path w="1551939" h="1004569">
                  <a:moveTo>
                    <a:pt x="1285455" y="777963"/>
                  </a:moveTo>
                  <a:lnTo>
                    <a:pt x="1284820" y="777240"/>
                  </a:lnTo>
                  <a:lnTo>
                    <a:pt x="1284617" y="777240"/>
                  </a:lnTo>
                  <a:lnTo>
                    <a:pt x="1285455" y="777963"/>
                  </a:lnTo>
                  <a:close/>
                </a:path>
                <a:path w="1551939" h="1004569">
                  <a:moveTo>
                    <a:pt x="1286065" y="780313"/>
                  </a:moveTo>
                  <a:lnTo>
                    <a:pt x="1285430" y="778510"/>
                  </a:lnTo>
                  <a:lnTo>
                    <a:pt x="1285405" y="779780"/>
                  </a:lnTo>
                  <a:lnTo>
                    <a:pt x="1286065" y="780313"/>
                  </a:lnTo>
                  <a:close/>
                </a:path>
                <a:path w="1551939" h="1004569">
                  <a:moveTo>
                    <a:pt x="1286103" y="778510"/>
                  </a:moveTo>
                  <a:lnTo>
                    <a:pt x="1285455" y="777963"/>
                  </a:lnTo>
                  <a:lnTo>
                    <a:pt x="1285951" y="778510"/>
                  </a:lnTo>
                  <a:lnTo>
                    <a:pt x="1286103" y="778510"/>
                  </a:lnTo>
                  <a:close/>
                </a:path>
                <a:path w="1551939" h="1004569">
                  <a:moveTo>
                    <a:pt x="1289316" y="782929"/>
                  </a:moveTo>
                  <a:lnTo>
                    <a:pt x="1289265" y="782320"/>
                  </a:lnTo>
                  <a:lnTo>
                    <a:pt x="1288707" y="782320"/>
                  </a:lnTo>
                  <a:lnTo>
                    <a:pt x="1289316" y="782929"/>
                  </a:lnTo>
                  <a:close/>
                </a:path>
                <a:path w="1551939" h="1004569">
                  <a:moveTo>
                    <a:pt x="1289672" y="783221"/>
                  </a:moveTo>
                  <a:lnTo>
                    <a:pt x="1289316" y="782929"/>
                  </a:lnTo>
                  <a:lnTo>
                    <a:pt x="1289380" y="783590"/>
                  </a:lnTo>
                  <a:lnTo>
                    <a:pt x="1289672" y="783221"/>
                  </a:lnTo>
                  <a:close/>
                </a:path>
                <a:path w="1551939" h="1004569">
                  <a:moveTo>
                    <a:pt x="1292225" y="789127"/>
                  </a:moveTo>
                  <a:lnTo>
                    <a:pt x="1292212" y="788670"/>
                  </a:lnTo>
                  <a:lnTo>
                    <a:pt x="1292047" y="788670"/>
                  </a:lnTo>
                  <a:lnTo>
                    <a:pt x="1292225" y="789127"/>
                  </a:lnTo>
                  <a:close/>
                </a:path>
                <a:path w="1551939" h="1004569">
                  <a:moveTo>
                    <a:pt x="1292783" y="782320"/>
                  </a:moveTo>
                  <a:lnTo>
                    <a:pt x="1292440" y="781050"/>
                  </a:lnTo>
                  <a:lnTo>
                    <a:pt x="1290485" y="782320"/>
                  </a:lnTo>
                  <a:lnTo>
                    <a:pt x="1292783" y="782320"/>
                  </a:lnTo>
                  <a:close/>
                </a:path>
                <a:path w="1551939" h="1004569">
                  <a:moveTo>
                    <a:pt x="1294396" y="790867"/>
                  </a:moveTo>
                  <a:lnTo>
                    <a:pt x="1293342" y="789940"/>
                  </a:lnTo>
                  <a:lnTo>
                    <a:pt x="1294358" y="791070"/>
                  </a:lnTo>
                  <a:lnTo>
                    <a:pt x="1294396" y="790867"/>
                  </a:lnTo>
                  <a:close/>
                </a:path>
                <a:path w="1551939" h="1004569">
                  <a:moveTo>
                    <a:pt x="1294511" y="786892"/>
                  </a:moveTo>
                  <a:lnTo>
                    <a:pt x="1294345" y="786358"/>
                  </a:lnTo>
                  <a:lnTo>
                    <a:pt x="1294155" y="786523"/>
                  </a:lnTo>
                  <a:lnTo>
                    <a:pt x="1294511" y="786892"/>
                  </a:lnTo>
                  <a:close/>
                </a:path>
                <a:path w="1551939" h="1004569">
                  <a:moveTo>
                    <a:pt x="1295019" y="787400"/>
                  </a:moveTo>
                  <a:lnTo>
                    <a:pt x="1294511" y="786892"/>
                  </a:lnTo>
                  <a:lnTo>
                    <a:pt x="1294676" y="787400"/>
                  </a:lnTo>
                  <a:lnTo>
                    <a:pt x="1295019" y="787400"/>
                  </a:lnTo>
                  <a:close/>
                </a:path>
                <a:path w="1551939" h="1004569">
                  <a:moveTo>
                    <a:pt x="1296009" y="786130"/>
                  </a:moveTo>
                  <a:lnTo>
                    <a:pt x="1290485" y="782320"/>
                  </a:lnTo>
                  <a:lnTo>
                    <a:pt x="1289672" y="783221"/>
                  </a:lnTo>
                  <a:lnTo>
                    <a:pt x="1290459" y="783844"/>
                  </a:lnTo>
                  <a:lnTo>
                    <a:pt x="1293241" y="784860"/>
                  </a:lnTo>
                  <a:lnTo>
                    <a:pt x="1293025" y="784860"/>
                  </a:lnTo>
                  <a:lnTo>
                    <a:pt x="1293469" y="785634"/>
                  </a:lnTo>
                  <a:lnTo>
                    <a:pt x="1294231" y="786269"/>
                  </a:lnTo>
                  <a:lnTo>
                    <a:pt x="1294282" y="786130"/>
                  </a:lnTo>
                  <a:lnTo>
                    <a:pt x="1294345" y="786358"/>
                  </a:lnTo>
                  <a:lnTo>
                    <a:pt x="1295603" y="787400"/>
                  </a:lnTo>
                  <a:lnTo>
                    <a:pt x="1295806" y="786130"/>
                  </a:lnTo>
                  <a:lnTo>
                    <a:pt x="1296009" y="786130"/>
                  </a:lnTo>
                  <a:close/>
                </a:path>
                <a:path w="1551939" h="1004569">
                  <a:moveTo>
                    <a:pt x="1296466" y="793623"/>
                  </a:moveTo>
                  <a:lnTo>
                    <a:pt x="1296276" y="793419"/>
                  </a:lnTo>
                  <a:lnTo>
                    <a:pt x="1296200" y="793750"/>
                  </a:lnTo>
                  <a:lnTo>
                    <a:pt x="1296390" y="793750"/>
                  </a:lnTo>
                  <a:lnTo>
                    <a:pt x="1296466" y="793623"/>
                  </a:lnTo>
                  <a:close/>
                </a:path>
                <a:path w="1551939" h="1004569">
                  <a:moveTo>
                    <a:pt x="1296517" y="792480"/>
                  </a:moveTo>
                  <a:lnTo>
                    <a:pt x="1296454" y="792340"/>
                  </a:lnTo>
                  <a:lnTo>
                    <a:pt x="1294561" y="790867"/>
                  </a:lnTo>
                  <a:lnTo>
                    <a:pt x="1294803" y="791210"/>
                  </a:lnTo>
                  <a:lnTo>
                    <a:pt x="1294498" y="791210"/>
                  </a:lnTo>
                  <a:lnTo>
                    <a:pt x="1294358" y="791070"/>
                  </a:lnTo>
                  <a:lnTo>
                    <a:pt x="1294218" y="791210"/>
                  </a:lnTo>
                  <a:lnTo>
                    <a:pt x="1295438" y="792480"/>
                  </a:lnTo>
                  <a:lnTo>
                    <a:pt x="1296276" y="793419"/>
                  </a:lnTo>
                  <a:lnTo>
                    <a:pt x="1296517" y="792480"/>
                  </a:lnTo>
                  <a:close/>
                </a:path>
                <a:path w="1551939" h="1004569">
                  <a:moveTo>
                    <a:pt x="1297978" y="791210"/>
                  </a:moveTo>
                  <a:lnTo>
                    <a:pt x="1296060" y="791210"/>
                  </a:lnTo>
                  <a:lnTo>
                    <a:pt x="1296454" y="792340"/>
                  </a:lnTo>
                  <a:lnTo>
                    <a:pt x="1296657" y="792480"/>
                  </a:lnTo>
                  <a:lnTo>
                    <a:pt x="1297178" y="792480"/>
                  </a:lnTo>
                  <a:lnTo>
                    <a:pt x="1297978" y="791210"/>
                  </a:lnTo>
                  <a:close/>
                </a:path>
                <a:path w="1551939" h="1004569">
                  <a:moveTo>
                    <a:pt x="1309509" y="815340"/>
                  </a:moveTo>
                  <a:lnTo>
                    <a:pt x="1309077" y="815340"/>
                  </a:lnTo>
                  <a:lnTo>
                    <a:pt x="1309217" y="815581"/>
                  </a:lnTo>
                  <a:lnTo>
                    <a:pt x="1309509" y="815340"/>
                  </a:lnTo>
                  <a:close/>
                </a:path>
                <a:path w="1551939" h="1004569">
                  <a:moveTo>
                    <a:pt x="1311135" y="817384"/>
                  </a:moveTo>
                  <a:lnTo>
                    <a:pt x="1310970" y="816724"/>
                  </a:lnTo>
                  <a:lnTo>
                    <a:pt x="1311135" y="817384"/>
                  </a:lnTo>
                  <a:close/>
                </a:path>
                <a:path w="1551939" h="1004569">
                  <a:moveTo>
                    <a:pt x="1311160" y="816902"/>
                  </a:moveTo>
                  <a:lnTo>
                    <a:pt x="1310944" y="816610"/>
                  </a:lnTo>
                  <a:lnTo>
                    <a:pt x="1311160" y="816902"/>
                  </a:lnTo>
                  <a:close/>
                </a:path>
                <a:path w="1551939" h="1004569">
                  <a:moveTo>
                    <a:pt x="1312252" y="817880"/>
                  </a:moveTo>
                  <a:lnTo>
                    <a:pt x="1311160" y="816902"/>
                  </a:lnTo>
                  <a:lnTo>
                    <a:pt x="1311948" y="817880"/>
                  </a:lnTo>
                  <a:lnTo>
                    <a:pt x="1312252" y="817880"/>
                  </a:lnTo>
                  <a:close/>
                </a:path>
                <a:path w="1551939" h="1004569">
                  <a:moveTo>
                    <a:pt x="1313649" y="819150"/>
                  </a:moveTo>
                  <a:lnTo>
                    <a:pt x="1313180" y="817880"/>
                  </a:lnTo>
                  <a:lnTo>
                    <a:pt x="1312443" y="816610"/>
                  </a:lnTo>
                  <a:lnTo>
                    <a:pt x="1310944" y="816610"/>
                  </a:lnTo>
                  <a:lnTo>
                    <a:pt x="1312341" y="817880"/>
                  </a:lnTo>
                  <a:lnTo>
                    <a:pt x="1313649" y="819150"/>
                  </a:lnTo>
                  <a:close/>
                </a:path>
                <a:path w="1551939" h="1004569">
                  <a:moveTo>
                    <a:pt x="1327759" y="838200"/>
                  </a:moveTo>
                  <a:lnTo>
                    <a:pt x="1327467" y="838835"/>
                  </a:lnTo>
                  <a:lnTo>
                    <a:pt x="1327734" y="839470"/>
                  </a:lnTo>
                  <a:lnTo>
                    <a:pt x="1327759" y="838200"/>
                  </a:lnTo>
                  <a:close/>
                </a:path>
                <a:path w="1551939" h="1004569">
                  <a:moveTo>
                    <a:pt x="1327937" y="835660"/>
                  </a:moveTo>
                  <a:lnTo>
                    <a:pt x="1327543" y="835660"/>
                  </a:lnTo>
                  <a:lnTo>
                    <a:pt x="1326375" y="836930"/>
                  </a:lnTo>
                  <a:lnTo>
                    <a:pt x="1327937" y="835660"/>
                  </a:lnTo>
                  <a:close/>
                </a:path>
                <a:path w="1551939" h="1004569">
                  <a:moveTo>
                    <a:pt x="1551406" y="947420"/>
                  </a:moveTo>
                  <a:lnTo>
                    <a:pt x="1534172" y="919480"/>
                  </a:lnTo>
                  <a:lnTo>
                    <a:pt x="1523250" y="910412"/>
                  </a:lnTo>
                  <a:lnTo>
                    <a:pt x="1523250" y="942340"/>
                  </a:lnTo>
                  <a:lnTo>
                    <a:pt x="1518462" y="946150"/>
                  </a:lnTo>
                  <a:lnTo>
                    <a:pt x="1516608" y="948690"/>
                  </a:lnTo>
                  <a:lnTo>
                    <a:pt x="1514513" y="949960"/>
                  </a:lnTo>
                  <a:lnTo>
                    <a:pt x="1512417" y="947420"/>
                  </a:lnTo>
                  <a:lnTo>
                    <a:pt x="1501648" y="938530"/>
                  </a:lnTo>
                  <a:lnTo>
                    <a:pt x="1491754" y="928370"/>
                  </a:lnTo>
                  <a:lnTo>
                    <a:pt x="1483334" y="919480"/>
                  </a:lnTo>
                  <a:lnTo>
                    <a:pt x="1476984" y="911860"/>
                  </a:lnTo>
                  <a:lnTo>
                    <a:pt x="1474266" y="909320"/>
                  </a:lnTo>
                  <a:lnTo>
                    <a:pt x="1473720" y="904240"/>
                  </a:lnTo>
                  <a:lnTo>
                    <a:pt x="1476933" y="897890"/>
                  </a:lnTo>
                  <a:lnTo>
                    <a:pt x="1480972" y="896620"/>
                  </a:lnTo>
                  <a:lnTo>
                    <a:pt x="1520977" y="933450"/>
                  </a:lnTo>
                  <a:lnTo>
                    <a:pt x="1523250" y="942340"/>
                  </a:lnTo>
                  <a:lnTo>
                    <a:pt x="1523250" y="910412"/>
                  </a:lnTo>
                  <a:lnTo>
                    <a:pt x="1506651" y="896620"/>
                  </a:lnTo>
                  <a:lnTo>
                    <a:pt x="1503591" y="894080"/>
                  </a:lnTo>
                  <a:lnTo>
                    <a:pt x="1477518" y="869950"/>
                  </a:lnTo>
                  <a:lnTo>
                    <a:pt x="1461516" y="849630"/>
                  </a:lnTo>
                  <a:lnTo>
                    <a:pt x="1447990" y="834390"/>
                  </a:lnTo>
                  <a:lnTo>
                    <a:pt x="1435036" y="821690"/>
                  </a:lnTo>
                  <a:lnTo>
                    <a:pt x="1420736" y="812800"/>
                  </a:lnTo>
                  <a:lnTo>
                    <a:pt x="1406131" y="800100"/>
                  </a:lnTo>
                  <a:lnTo>
                    <a:pt x="1391119" y="775868"/>
                  </a:lnTo>
                  <a:lnTo>
                    <a:pt x="1385163" y="767080"/>
                  </a:lnTo>
                  <a:lnTo>
                    <a:pt x="1372260" y="748030"/>
                  </a:lnTo>
                  <a:lnTo>
                    <a:pt x="1361198" y="735330"/>
                  </a:lnTo>
                  <a:lnTo>
                    <a:pt x="1345717" y="717550"/>
                  </a:lnTo>
                  <a:lnTo>
                    <a:pt x="1338135" y="711200"/>
                  </a:lnTo>
                  <a:lnTo>
                    <a:pt x="1319961" y="695960"/>
                  </a:lnTo>
                  <a:lnTo>
                    <a:pt x="1302143" y="681990"/>
                  </a:lnTo>
                  <a:lnTo>
                    <a:pt x="1268437" y="654050"/>
                  </a:lnTo>
                  <a:lnTo>
                    <a:pt x="1203223" y="584200"/>
                  </a:lnTo>
                  <a:lnTo>
                    <a:pt x="1161478" y="535940"/>
                  </a:lnTo>
                  <a:lnTo>
                    <a:pt x="1125867" y="491490"/>
                  </a:lnTo>
                  <a:lnTo>
                    <a:pt x="1092390" y="439420"/>
                  </a:lnTo>
                  <a:lnTo>
                    <a:pt x="1073708" y="420370"/>
                  </a:lnTo>
                  <a:lnTo>
                    <a:pt x="1044765" y="402590"/>
                  </a:lnTo>
                  <a:lnTo>
                    <a:pt x="1000823" y="386080"/>
                  </a:lnTo>
                  <a:lnTo>
                    <a:pt x="946658" y="364490"/>
                  </a:lnTo>
                  <a:lnTo>
                    <a:pt x="891794" y="341630"/>
                  </a:lnTo>
                  <a:lnTo>
                    <a:pt x="838593" y="320040"/>
                  </a:lnTo>
                  <a:lnTo>
                    <a:pt x="789406" y="304800"/>
                  </a:lnTo>
                  <a:lnTo>
                    <a:pt x="747344" y="294640"/>
                  </a:lnTo>
                  <a:lnTo>
                    <a:pt x="713981" y="288290"/>
                  </a:lnTo>
                  <a:lnTo>
                    <a:pt x="689203" y="281940"/>
                  </a:lnTo>
                  <a:lnTo>
                    <a:pt x="672909" y="274320"/>
                  </a:lnTo>
                  <a:lnTo>
                    <a:pt x="668261" y="271780"/>
                  </a:lnTo>
                  <a:lnTo>
                    <a:pt x="665149" y="269240"/>
                  </a:lnTo>
                  <a:lnTo>
                    <a:pt x="663155" y="266700"/>
                  </a:lnTo>
                  <a:lnTo>
                    <a:pt x="663867" y="266700"/>
                  </a:lnTo>
                  <a:lnTo>
                    <a:pt x="664070" y="265430"/>
                  </a:lnTo>
                  <a:lnTo>
                    <a:pt x="662940" y="265430"/>
                  </a:lnTo>
                  <a:lnTo>
                    <a:pt x="662292" y="264160"/>
                  </a:lnTo>
                  <a:lnTo>
                    <a:pt x="661758" y="264160"/>
                  </a:lnTo>
                  <a:lnTo>
                    <a:pt x="661365" y="262890"/>
                  </a:lnTo>
                  <a:lnTo>
                    <a:pt x="661339" y="261620"/>
                  </a:lnTo>
                  <a:lnTo>
                    <a:pt x="661885" y="259080"/>
                  </a:lnTo>
                  <a:lnTo>
                    <a:pt x="661238" y="259080"/>
                  </a:lnTo>
                  <a:lnTo>
                    <a:pt x="661352" y="260350"/>
                  </a:lnTo>
                  <a:lnTo>
                    <a:pt x="661225" y="259080"/>
                  </a:lnTo>
                  <a:lnTo>
                    <a:pt x="661022" y="259080"/>
                  </a:lnTo>
                  <a:lnTo>
                    <a:pt x="660793" y="260350"/>
                  </a:lnTo>
                  <a:lnTo>
                    <a:pt x="661263" y="260350"/>
                  </a:lnTo>
                  <a:lnTo>
                    <a:pt x="660806" y="261620"/>
                  </a:lnTo>
                  <a:lnTo>
                    <a:pt x="660247" y="260350"/>
                  </a:lnTo>
                  <a:lnTo>
                    <a:pt x="660692" y="260350"/>
                  </a:lnTo>
                  <a:lnTo>
                    <a:pt x="660717" y="259080"/>
                  </a:lnTo>
                  <a:lnTo>
                    <a:pt x="660425" y="259080"/>
                  </a:lnTo>
                  <a:lnTo>
                    <a:pt x="660273" y="257810"/>
                  </a:lnTo>
                  <a:lnTo>
                    <a:pt x="660196" y="256540"/>
                  </a:lnTo>
                  <a:lnTo>
                    <a:pt x="661403" y="255270"/>
                  </a:lnTo>
                  <a:lnTo>
                    <a:pt x="661593" y="255270"/>
                  </a:lnTo>
                  <a:lnTo>
                    <a:pt x="661898" y="256540"/>
                  </a:lnTo>
                  <a:lnTo>
                    <a:pt x="660742" y="256540"/>
                  </a:lnTo>
                  <a:lnTo>
                    <a:pt x="661123" y="257810"/>
                  </a:lnTo>
                  <a:lnTo>
                    <a:pt x="661924" y="256540"/>
                  </a:lnTo>
                  <a:lnTo>
                    <a:pt x="662863" y="256540"/>
                  </a:lnTo>
                  <a:lnTo>
                    <a:pt x="662686" y="256908"/>
                  </a:lnTo>
                  <a:lnTo>
                    <a:pt x="662813" y="257505"/>
                  </a:lnTo>
                  <a:lnTo>
                    <a:pt x="663257" y="256247"/>
                  </a:lnTo>
                  <a:lnTo>
                    <a:pt x="662178" y="255270"/>
                  </a:lnTo>
                  <a:lnTo>
                    <a:pt x="662051" y="255270"/>
                  </a:lnTo>
                  <a:lnTo>
                    <a:pt x="661022" y="252730"/>
                  </a:lnTo>
                  <a:lnTo>
                    <a:pt x="662470" y="253847"/>
                  </a:lnTo>
                  <a:lnTo>
                    <a:pt x="662330" y="252730"/>
                  </a:lnTo>
                  <a:lnTo>
                    <a:pt x="662965" y="252730"/>
                  </a:lnTo>
                  <a:lnTo>
                    <a:pt x="662889" y="254000"/>
                  </a:lnTo>
                  <a:lnTo>
                    <a:pt x="662686" y="254000"/>
                  </a:lnTo>
                  <a:lnTo>
                    <a:pt x="662292" y="255270"/>
                  </a:lnTo>
                  <a:lnTo>
                    <a:pt x="663092" y="255270"/>
                  </a:lnTo>
                  <a:lnTo>
                    <a:pt x="662978" y="254000"/>
                  </a:lnTo>
                  <a:lnTo>
                    <a:pt x="663625" y="254889"/>
                  </a:lnTo>
                  <a:lnTo>
                    <a:pt x="663244" y="254000"/>
                  </a:lnTo>
                  <a:lnTo>
                    <a:pt x="663613" y="254000"/>
                  </a:lnTo>
                  <a:lnTo>
                    <a:pt x="663638" y="253492"/>
                  </a:lnTo>
                  <a:lnTo>
                    <a:pt x="663448" y="252730"/>
                  </a:lnTo>
                  <a:lnTo>
                    <a:pt x="663740" y="253580"/>
                  </a:lnTo>
                  <a:lnTo>
                    <a:pt x="664019" y="252730"/>
                  </a:lnTo>
                  <a:lnTo>
                    <a:pt x="664159" y="252272"/>
                  </a:lnTo>
                  <a:lnTo>
                    <a:pt x="663879" y="251460"/>
                  </a:lnTo>
                  <a:lnTo>
                    <a:pt x="664425" y="251460"/>
                  </a:lnTo>
                  <a:lnTo>
                    <a:pt x="664565" y="252272"/>
                  </a:lnTo>
                  <a:lnTo>
                    <a:pt x="664870" y="254000"/>
                  </a:lnTo>
                  <a:lnTo>
                    <a:pt x="664819" y="255625"/>
                  </a:lnTo>
                  <a:lnTo>
                    <a:pt x="665454" y="255270"/>
                  </a:lnTo>
                  <a:lnTo>
                    <a:pt x="665137" y="255270"/>
                  </a:lnTo>
                  <a:lnTo>
                    <a:pt x="665226" y="254000"/>
                  </a:lnTo>
                  <a:lnTo>
                    <a:pt x="664895" y="254000"/>
                  </a:lnTo>
                  <a:lnTo>
                    <a:pt x="664972" y="251460"/>
                  </a:lnTo>
                  <a:lnTo>
                    <a:pt x="664781" y="251460"/>
                  </a:lnTo>
                  <a:lnTo>
                    <a:pt x="664895" y="250952"/>
                  </a:lnTo>
                  <a:lnTo>
                    <a:pt x="665010" y="250190"/>
                  </a:lnTo>
                  <a:lnTo>
                    <a:pt x="665149" y="250190"/>
                  </a:lnTo>
                  <a:lnTo>
                    <a:pt x="665683" y="248920"/>
                  </a:lnTo>
                  <a:lnTo>
                    <a:pt x="664946" y="248920"/>
                  </a:lnTo>
                  <a:lnTo>
                    <a:pt x="664578" y="250190"/>
                  </a:lnTo>
                  <a:lnTo>
                    <a:pt x="664768" y="248920"/>
                  </a:lnTo>
                  <a:lnTo>
                    <a:pt x="663981" y="248920"/>
                  </a:lnTo>
                  <a:lnTo>
                    <a:pt x="664070" y="250190"/>
                  </a:lnTo>
                  <a:lnTo>
                    <a:pt x="663930" y="250190"/>
                  </a:lnTo>
                  <a:lnTo>
                    <a:pt x="663816" y="248920"/>
                  </a:lnTo>
                  <a:lnTo>
                    <a:pt x="663676" y="248920"/>
                  </a:lnTo>
                  <a:lnTo>
                    <a:pt x="663676" y="250190"/>
                  </a:lnTo>
                  <a:lnTo>
                    <a:pt x="663079" y="251460"/>
                  </a:lnTo>
                  <a:lnTo>
                    <a:pt x="662597" y="251460"/>
                  </a:lnTo>
                  <a:lnTo>
                    <a:pt x="663676" y="250190"/>
                  </a:lnTo>
                  <a:lnTo>
                    <a:pt x="663676" y="248920"/>
                  </a:lnTo>
                  <a:lnTo>
                    <a:pt x="663041" y="248920"/>
                  </a:lnTo>
                  <a:lnTo>
                    <a:pt x="663473" y="247650"/>
                  </a:lnTo>
                  <a:lnTo>
                    <a:pt x="663829" y="247650"/>
                  </a:lnTo>
                  <a:lnTo>
                    <a:pt x="663371" y="246659"/>
                  </a:lnTo>
                  <a:lnTo>
                    <a:pt x="663346" y="246380"/>
                  </a:lnTo>
                  <a:lnTo>
                    <a:pt x="663359" y="245110"/>
                  </a:lnTo>
                  <a:lnTo>
                    <a:pt x="664095" y="245110"/>
                  </a:lnTo>
                  <a:lnTo>
                    <a:pt x="664197" y="246253"/>
                  </a:lnTo>
                  <a:lnTo>
                    <a:pt x="664260" y="245110"/>
                  </a:lnTo>
                  <a:lnTo>
                    <a:pt x="664210" y="246380"/>
                  </a:lnTo>
                  <a:lnTo>
                    <a:pt x="664197" y="246253"/>
                  </a:lnTo>
                  <a:lnTo>
                    <a:pt x="664184" y="246380"/>
                  </a:lnTo>
                  <a:lnTo>
                    <a:pt x="664273" y="247650"/>
                  </a:lnTo>
                  <a:lnTo>
                    <a:pt x="663854" y="247650"/>
                  </a:lnTo>
                  <a:lnTo>
                    <a:pt x="663892" y="248920"/>
                  </a:lnTo>
                  <a:lnTo>
                    <a:pt x="664413" y="247650"/>
                  </a:lnTo>
                  <a:lnTo>
                    <a:pt x="665429" y="247650"/>
                  </a:lnTo>
                  <a:lnTo>
                    <a:pt x="665518" y="246380"/>
                  </a:lnTo>
                  <a:lnTo>
                    <a:pt x="664743" y="246380"/>
                  </a:lnTo>
                  <a:lnTo>
                    <a:pt x="664832" y="245110"/>
                  </a:lnTo>
                  <a:lnTo>
                    <a:pt x="666013" y="246024"/>
                  </a:lnTo>
                  <a:lnTo>
                    <a:pt x="667092" y="245110"/>
                  </a:lnTo>
                  <a:lnTo>
                    <a:pt x="664857" y="245110"/>
                  </a:lnTo>
                  <a:lnTo>
                    <a:pt x="665861" y="243840"/>
                  </a:lnTo>
                  <a:lnTo>
                    <a:pt x="667194" y="243840"/>
                  </a:lnTo>
                  <a:lnTo>
                    <a:pt x="668299" y="245110"/>
                  </a:lnTo>
                  <a:lnTo>
                    <a:pt x="668172" y="245110"/>
                  </a:lnTo>
                  <a:lnTo>
                    <a:pt x="668134" y="245338"/>
                  </a:lnTo>
                  <a:lnTo>
                    <a:pt x="668858" y="246380"/>
                  </a:lnTo>
                  <a:lnTo>
                    <a:pt x="668426" y="245110"/>
                  </a:lnTo>
                  <a:lnTo>
                    <a:pt x="668261" y="243840"/>
                  </a:lnTo>
                  <a:lnTo>
                    <a:pt x="668108" y="243840"/>
                  </a:lnTo>
                  <a:lnTo>
                    <a:pt x="668096" y="242570"/>
                  </a:lnTo>
                  <a:lnTo>
                    <a:pt x="667435" y="242570"/>
                  </a:lnTo>
                  <a:lnTo>
                    <a:pt x="666673" y="241300"/>
                  </a:lnTo>
                  <a:lnTo>
                    <a:pt x="668121" y="242201"/>
                  </a:lnTo>
                  <a:lnTo>
                    <a:pt x="669099" y="238760"/>
                  </a:lnTo>
                  <a:lnTo>
                    <a:pt x="669912" y="240030"/>
                  </a:lnTo>
                  <a:lnTo>
                    <a:pt x="670166" y="240030"/>
                  </a:lnTo>
                  <a:lnTo>
                    <a:pt x="670166" y="241300"/>
                  </a:lnTo>
                  <a:lnTo>
                    <a:pt x="669709" y="241300"/>
                  </a:lnTo>
                  <a:lnTo>
                    <a:pt x="669594" y="240449"/>
                  </a:lnTo>
                  <a:lnTo>
                    <a:pt x="668299" y="242201"/>
                  </a:lnTo>
                  <a:lnTo>
                    <a:pt x="668731" y="242570"/>
                  </a:lnTo>
                  <a:lnTo>
                    <a:pt x="668096" y="242570"/>
                  </a:lnTo>
                  <a:lnTo>
                    <a:pt x="668629" y="242862"/>
                  </a:lnTo>
                  <a:lnTo>
                    <a:pt x="668794" y="242570"/>
                  </a:lnTo>
                  <a:lnTo>
                    <a:pt x="668756" y="242925"/>
                  </a:lnTo>
                  <a:lnTo>
                    <a:pt x="670509" y="243840"/>
                  </a:lnTo>
                  <a:lnTo>
                    <a:pt x="671080" y="243840"/>
                  </a:lnTo>
                  <a:lnTo>
                    <a:pt x="670991" y="244487"/>
                  </a:lnTo>
                  <a:lnTo>
                    <a:pt x="674636" y="242354"/>
                  </a:lnTo>
                  <a:lnTo>
                    <a:pt x="673519" y="241503"/>
                  </a:lnTo>
                  <a:lnTo>
                    <a:pt x="671880" y="242570"/>
                  </a:lnTo>
                  <a:lnTo>
                    <a:pt x="671880" y="241300"/>
                  </a:lnTo>
                  <a:lnTo>
                    <a:pt x="673265" y="241300"/>
                  </a:lnTo>
                  <a:lnTo>
                    <a:pt x="673519" y="241503"/>
                  </a:lnTo>
                  <a:lnTo>
                    <a:pt x="673595" y="241300"/>
                  </a:lnTo>
                  <a:lnTo>
                    <a:pt x="673341" y="241300"/>
                  </a:lnTo>
                  <a:lnTo>
                    <a:pt x="673265" y="241033"/>
                  </a:lnTo>
                  <a:lnTo>
                    <a:pt x="672071" y="240030"/>
                  </a:lnTo>
                  <a:lnTo>
                    <a:pt x="671995" y="239077"/>
                  </a:lnTo>
                  <a:lnTo>
                    <a:pt x="671995" y="240030"/>
                  </a:lnTo>
                  <a:lnTo>
                    <a:pt x="671779" y="241300"/>
                  </a:lnTo>
                  <a:lnTo>
                    <a:pt x="671652" y="241300"/>
                  </a:lnTo>
                  <a:lnTo>
                    <a:pt x="671779" y="240030"/>
                  </a:lnTo>
                  <a:lnTo>
                    <a:pt x="671995" y="240030"/>
                  </a:lnTo>
                  <a:lnTo>
                    <a:pt x="671995" y="239077"/>
                  </a:lnTo>
                  <a:lnTo>
                    <a:pt x="671969" y="238760"/>
                  </a:lnTo>
                  <a:lnTo>
                    <a:pt x="671728" y="238760"/>
                  </a:lnTo>
                  <a:lnTo>
                    <a:pt x="671868" y="237490"/>
                  </a:lnTo>
                  <a:lnTo>
                    <a:pt x="672325" y="237490"/>
                  </a:lnTo>
                  <a:lnTo>
                    <a:pt x="672160" y="238760"/>
                  </a:lnTo>
                  <a:lnTo>
                    <a:pt x="673138" y="237490"/>
                  </a:lnTo>
                  <a:lnTo>
                    <a:pt x="675068" y="238760"/>
                  </a:lnTo>
                  <a:lnTo>
                    <a:pt x="675665" y="240030"/>
                  </a:lnTo>
                  <a:lnTo>
                    <a:pt x="676363" y="240030"/>
                  </a:lnTo>
                  <a:lnTo>
                    <a:pt x="675741" y="238760"/>
                  </a:lnTo>
                  <a:lnTo>
                    <a:pt x="675513" y="238760"/>
                  </a:lnTo>
                  <a:lnTo>
                    <a:pt x="675970" y="236220"/>
                  </a:lnTo>
                  <a:lnTo>
                    <a:pt x="675589" y="236220"/>
                  </a:lnTo>
                  <a:lnTo>
                    <a:pt x="675589" y="237490"/>
                  </a:lnTo>
                  <a:lnTo>
                    <a:pt x="675195" y="238760"/>
                  </a:lnTo>
                  <a:lnTo>
                    <a:pt x="674484" y="237490"/>
                  </a:lnTo>
                  <a:lnTo>
                    <a:pt x="675589" y="237490"/>
                  </a:lnTo>
                  <a:lnTo>
                    <a:pt x="675589" y="236220"/>
                  </a:lnTo>
                  <a:lnTo>
                    <a:pt x="674408" y="236220"/>
                  </a:lnTo>
                  <a:lnTo>
                    <a:pt x="673976" y="234950"/>
                  </a:lnTo>
                  <a:lnTo>
                    <a:pt x="674103" y="233680"/>
                  </a:lnTo>
                  <a:lnTo>
                    <a:pt x="674611" y="233680"/>
                  </a:lnTo>
                  <a:lnTo>
                    <a:pt x="673938" y="232410"/>
                  </a:lnTo>
                  <a:lnTo>
                    <a:pt x="674395" y="231165"/>
                  </a:lnTo>
                  <a:lnTo>
                    <a:pt x="674725" y="231495"/>
                  </a:lnTo>
                  <a:lnTo>
                    <a:pt x="674916" y="231101"/>
                  </a:lnTo>
                  <a:lnTo>
                    <a:pt x="676783" y="228600"/>
                  </a:lnTo>
                  <a:lnTo>
                    <a:pt x="677735" y="227330"/>
                  </a:lnTo>
                  <a:lnTo>
                    <a:pt x="676986" y="227330"/>
                  </a:lnTo>
                  <a:lnTo>
                    <a:pt x="676478" y="228600"/>
                  </a:lnTo>
                  <a:lnTo>
                    <a:pt x="676071" y="227977"/>
                  </a:lnTo>
                  <a:lnTo>
                    <a:pt x="675119" y="229870"/>
                  </a:lnTo>
                  <a:lnTo>
                    <a:pt x="675398" y="229870"/>
                  </a:lnTo>
                  <a:lnTo>
                    <a:pt x="674751" y="231140"/>
                  </a:lnTo>
                  <a:lnTo>
                    <a:pt x="674395" y="231152"/>
                  </a:lnTo>
                  <a:lnTo>
                    <a:pt x="674878" y="229870"/>
                  </a:lnTo>
                  <a:lnTo>
                    <a:pt x="674522" y="229870"/>
                  </a:lnTo>
                  <a:lnTo>
                    <a:pt x="674484" y="229285"/>
                  </a:lnTo>
                  <a:lnTo>
                    <a:pt x="674331" y="229539"/>
                  </a:lnTo>
                  <a:lnTo>
                    <a:pt x="674268" y="229870"/>
                  </a:lnTo>
                  <a:lnTo>
                    <a:pt x="674306" y="229577"/>
                  </a:lnTo>
                  <a:lnTo>
                    <a:pt x="674154" y="229819"/>
                  </a:lnTo>
                  <a:lnTo>
                    <a:pt x="674230" y="229285"/>
                  </a:lnTo>
                  <a:lnTo>
                    <a:pt x="674331" y="228600"/>
                  </a:lnTo>
                  <a:lnTo>
                    <a:pt x="674179" y="228600"/>
                  </a:lnTo>
                  <a:lnTo>
                    <a:pt x="674420" y="227330"/>
                  </a:lnTo>
                  <a:lnTo>
                    <a:pt x="674916" y="227330"/>
                  </a:lnTo>
                  <a:lnTo>
                    <a:pt x="674801" y="226060"/>
                  </a:lnTo>
                  <a:lnTo>
                    <a:pt x="675576" y="227190"/>
                  </a:lnTo>
                  <a:lnTo>
                    <a:pt x="676579" y="226060"/>
                  </a:lnTo>
                  <a:lnTo>
                    <a:pt x="676783" y="226060"/>
                  </a:lnTo>
                  <a:lnTo>
                    <a:pt x="675779" y="227330"/>
                  </a:lnTo>
                  <a:lnTo>
                    <a:pt x="676033" y="227330"/>
                  </a:lnTo>
                  <a:lnTo>
                    <a:pt x="676821" y="226060"/>
                  </a:lnTo>
                  <a:lnTo>
                    <a:pt x="677049" y="226060"/>
                  </a:lnTo>
                  <a:lnTo>
                    <a:pt x="676402" y="227330"/>
                  </a:lnTo>
                  <a:lnTo>
                    <a:pt x="676986" y="227330"/>
                  </a:lnTo>
                  <a:lnTo>
                    <a:pt x="677494" y="226060"/>
                  </a:lnTo>
                  <a:lnTo>
                    <a:pt x="678002" y="224790"/>
                  </a:lnTo>
                  <a:lnTo>
                    <a:pt x="678522" y="223520"/>
                  </a:lnTo>
                  <a:lnTo>
                    <a:pt x="678345" y="222250"/>
                  </a:lnTo>
                  <a:lnTo>
                    <a:pt x="677900" y="223520"/>
                  </a:lnTo>
                  <a:lnTo>
                    <a:pt x="676427" y="223520"/>
                  </a:lnTo>
                  <a:lnTo>
                    <a:pt x="676541" y="222250"/>
                  </a:lnTo>
                  <a:lnTo>
                    <a:pt x="675487" y="222250"/>
                  </a:lnTo>
                  <a:lnTo>
                    <a:pt x="675271" y="223520"/>
                  </a:lnTo>
                  <a:lnTo>
                    <a:pt x="676338" y="223520"/>
                  </a:lnTo>
                  <a:lnTo>
                    <a:pt x="676376" y="224790"/>
                  </a:lnTo>
                  <a:lnTo>
                    <a:pt x="675106" y="224790"/>
                  </a:lnTo>
                  <a:lnTo>
                    <a:pt x="674890" y="223520"/>
                  </a:lnTo>
                  <a:lnTo>
                    <a:pt x="674382" y="222250"/>
                  </a:lnTo>
                  <a:lnTo>
                    <a:pt x="674687" y="222250"/>
                  </a:lnTo>
                  <a:lnTo>
                    <a:pt x="674865" y="220980"/>
                  </a:lnTo>
                  <a:lnTo>
                    <a:pt x="673811" y="220980"/>
                  </a:lnTo>
                  <a:lnTo>
                    <a:pt x="673811" y="236220"/>
                  </a:lnTo>
                  <a:lnTo>
                    <a:pt x="673265" y="236220"/>
                  </a:lnTo>
                  <a:lnTo>
                    <a:pt x="673277" y="234810"/>
                  </a:lnTo>
                  <a:lnTo>
                    <a:pt x="673227" y="234950"/>
                  </a:lnTo>
                  <a:lnTo>
                    <a:pt x="673150" y="236220"/>
                  </a:lnTo>
                  <a:lnTo>
                    <a:pt x="671398" y="236220"/>
                  </a:lnTo>
                  <a:lnTo>
                    <a:pt x="671474" y="234950"/>
                  </a:lnTo>
                  <a:lnTo>
                    <a:pt x="670953" y="233680"/>
                  </a:lnTo>
                  <a:lnTo>
                    <a:pt x="671449" y="232410"/>
                  </a:lnTo>
                  <a:lnTo>
                    <a:pt x="672350" y="233680"/>
                  </a:lnTo>
                  <a:lnTo>
                    <a:pt x="671474" y="234950"/>
                  </a:lnTo>
                  <a:lnTo>
                    <a:pt x="672833" y="234950"/>
                  </a:lnTo>
                  <a:lnTo>
                    <a:pt x="672909" y="234353"/>
                  </a:lnTo>
                  <a:lnTo>
                    <a:pt x="672846" y="233680"/>
                  </a:lnTo>
                  <a:lnTo>
                    <a:pt x="672211" y="232410"/>
                  </a:lnTo>
                  <a:lnTo>
                    <a:pt x="672604" y="232410"/>
                  </a:lnTo>
                  <a:lnTo>
                    <a:pt x="673049" y="233680"/>
                  </a:lnTo>
                  <a:lnTo>
                    <a:pt x="673290" y="233680"/>
                  </a:lnTo>
                  <a:lnTo>
                    <a:pt x="673354" y="234581"/>
                  </a:lnTo>
                  <a:lnTo>
                    <a:pt x="673684" y="233680"/>
                  </a:lnTo>
                  <a:lnTo>
                    <a:pt x="673709" y="233908"/>
                  </a:lnTo>
                  <a:lnTo>
                    <a:pt x="673811" y="236220"/>
                  </a:lnTo>
                  <a:lnTo>
                    <a:pt x="673811" y="220980"/>
                  </a:lnTo>
                  <a:lnTo>
                    <a:pt x="673481" y="220980"/>
                  </a:lnTo>
                  <a:lnTo>
                    <a:pt x="672884" y="219710"/>
                  </a:lnTo>
                  <a:lnTo>
                    <a:pt x="672172" y="218440"/>
                  </a:lnTo>
                  <a:lnTo>
                    <a:pt x="673227" y="218440"/>
                  </a:lnTo>
                  <a:lnTo>
                    <a:pt x="673836" y="217170"/>
                  </a:lnTo>
                  <a:lnTo>
                    <a:pt x="671766" y="217170"/>
                  </a:lnTo>
                  <a:lnTo>
                    <a:pt x="672782" y="215900"/>
                  </a:lnTo>
                  <a:lnTo>
                    <a:pt x="671868" y="215900"/>
                  </a:lnTo>
                  <a:lnTo>
                    <a:pt x="671537" y="217170"/>
                  </a:lnTo>
                  <a:lnTo>
                    <a:pt x="671195" y="217170"/>
                  </a:lnTo>
                  <a:lnTo>
                    <a:pt x="670560" y="216446"/>
                  </a:lnTo>
                  <a:lnTo>
                    <a:pt x="670560" y="236220"/>
                  </a:lnTo>
                  <a:lnTo>
                    <a:pt x="670445" y="237490"/>
                  </a:lnTo>
                  <a:lnTo>
                    <a:pt x="670255" y="237490"/>
                  </a:lnTo>
                  <a:lnTo>
                    <a:pt x="670420" y="236220"/>
                  </a:lnTo>
                  <a:lnTo>
                    <a:pt x="670560" y="236220"/>
                  </a:lnTo>
                  <a:lnTo>
                    <a:pt x="670560" y="216446"/>
                  </a:lnTo>
                  <a:lnTo>
                    <a:pt x="670090" y="215900"/>
                  </a:lnTo>
                  <a:lnTo>
                    <a:pt x="669467" y="214630"/>
                  </a:lnTo>
                  <a:lnTo>
                    <a:pt x="669328" y="214630"/>
                  </a:lnTo>
                  <a:lnTo>
                    <a:pt x="669328" y="237490"/>
                  </a:lnTo>
                  <a:lnTo>
                    <a:pt x="668185" y="237490"/>
                  </a:lnTo>
                  <a:lnTo>
                    <a:pt x="668959" y="236220"/>
                  </a:lnTo>
                  <a:lnTo>
                    <a:pt x="669328" y="237490"/>
                  </a:lnTo>
                  <a:lnTo>
                    <a:pt x="669328" y="214630"/>
                  </a:lnTo>
                  <a:lnTo>
                    <a:pt x="668997" y="214630"/>
                  </a:lnTo>
                  <a:lnTo>
                    <a:pt x="669010" y="213360"/>
                  </a:lnTo>
                  <a:lnTo>
                    <a:pt x="669607" y="213360"/>
                  </a:lnTo>
                  <a:lnTo>
                    <a:pt x="669137" y="213131"/>
                  </a:lnTo>
                  <a:lnTo>
                    <a:pt x="668845" y="213360"/>
                  </a:lnTo>
                  <a:lnTo>
                    <a:pt x="668261" y="213360"/>
                  </a:lnTo>
                  <a:lnTo>
                    <a:pt x="668032" y="213106"/>
                  </a:lnTo>
                  <a:lnTo>
                    <a:pt x="668032" y="240030"/>
                  </a:lnTo>
                  <a:lnTo>
                    <a:pt x="667867" y="241300"/>
                  </a:lnTo>
                  <a:lnTo>
                    <a:pt x="667499" y="241300"/>
                  </a:lnTo>
                  <a:lnTo>
                    <a:pt x="667245" y="240030"/>
                  </a:lnTo>
                  <a:lnTo>
                    <a:pt x="666762" y="240030"/>
                  </a:lnTo>
                  <a:lnTo>
                    <a:pt x="667410" y="238760"/>
                  </a:lnTo>
                  <a:lnTo>
                    <a:pt x="667562" y="238760"/>
                  </a:lnTo>
                  <a:lnTo>
                    <a:pt x="667524" y="240030"/>
                  </a:lnTo>
                  <a:lnTo>
                    <a:pt x="668032" y="240030"/>
                  </a:lnTo>
                  <a:lnTo>
                    <a:pt x="668032" y="213106"/>
                  </a:lnTo>
                  <a:lnTo>
                    <a:pt x="667207" y="212140"/>
                  </a:lnTo>
                  <a:lnTo>
                    <a:pt x="666521" y="211340"/>
                  </a:lnTo>
                  <a:lnTo>
                    <a:pt x="665886" y="210820"/>
                  </a:lnTo>
                  <a:lnTo>
                    <a:pt x="666076" y="210820"/>
                  </a:lnTo>
                  <a:lnTo>
                    <a:pt x="665162" y="209905"/>
                  </a:lnTo>
                  <a:lnTo>
                    <a:pt x="665835" y="210781"/>
                  </a:lnTo>
                  <a:lnTo>
                    <a:pt x="664349" y="209550"/>
                  </a:lnTo>
                  <a:lnTo>
                    <a:pt x="664832" y="209550"/>
                  </a:lnTo>
                  <a:lnTo>
                    <a:pt x="665162" y="209905"/>
                  </a:lnTo>
                  <a:lnTo>
                    <a:pt x="664908" y="209550"/>
                  </a:lnTo>
                  <a:lnTo>
                    <a:pt x="664210" y="208635"/>
                  </a:lnTo>
                  <a:lnTo>
                    <a:pt x="664210" y="245110"/>
                  </a:lnTo>
                  <a:lnTo>
                    <a:pt x="664070" y="243840"/>
                  </a:lnTo>
                  <a:lnTo>
                    <a:pt x="664210" y="245110"/>
                  </a:lnTo>
                  <a:lnTo>
                    <a:pt x="664210" y="208635"/>
                  </a:lnTo>
                  <a:lnTo>
                    <a:pt x="663943" y="208280"/>
                  </a:lnTo>
                  <a:lnTo>
                    <a:pt x="663460" y="208280"/>
                  </a:lnTo>
                  <a:lnTo>
                    <a:pt x="662355" y="207010"/>
                  </a:lnTo>
                  <a:lnTo>
                    <a:pt x="662051" y="207010"/>
                  </a:lnTo>
                  <a:lnTo>
                    <a:pt x="661593" y="206463"/>
                  </a:lnTo>
                  <a:lnTo>
                    <a:pt x="661593" y="251460"/>
                  </a:lnTo>
                  <a:lnTo>
                    <a:pt x="661339" y="250190"/>
                  </a:lnTo>
                  <a:lnTo>
                    <a:pt x="661593" y="251460"/>
                  </a:lnTo>
                  <a:lnTo>
                    <a:pt x="661593" y="206463"/>
                  </a:lnTo>
                  <a:lnTo>
                    <a:pt x="659942" y="204470"/>
                  </a:lnTo>
                  <a:lnTo>
                    <a:pt x="654824" y="200660"/>
                  </a:lnTo>
                  <a:lnTo>
                    <a:pt x="654862" y="199390"/>
                  </a:lnTo>
                  <a:lnTo>
                    <a:pt x="654215" y="199390"/>
                  </a:lnTo>
                  <a:lnTo>
                    <a:pt x="652005" y="198120"/>
                  </a:lnTo>
                  <a:lnTo>
                    <a:pt x="650887" y="196850"/>
                  </a:lnTo>
                  <a:lnTo>
                    <a:pt x="650557" y="196850"/>
                  </a:lnTo>
                  <a:lnTo>
                    <a:pt x="648970" y="195580"/>
                  </a:lnTo>
                  <a:lnTo>
                    <a:pt x="645655" y="191770"/>
                  </a:lnTo>
                  <a:lnTo>
                    <a:pt x="645033" y="191770"/>
                  </a:lnTo>
                  <a:lnTo>
                    <a:pt x="635558" y="184150"/>
                  </a:lnTo>
                  <a:lnTo>
                    <a:pt x="626186" y="176491"/>
                  </a:lnTo>
                  <a:lnTo>
                    <a:pt x="617613" y="170180"/>
                  </a:lnTo>
                  <a:lnTo>
                    <a:pt x="610285" y="165100"/>
                  </a:lnTo>
                  <a:lnTo>
                    <a:pt x="604748" y="160020"/>
                  </a:lnTo>
                  <a:lnTo>
                    <a:pt x="604177" y="158750"/>
                  </a:lnTo>
                  <a:lnTo>
                    <a:pt x="601929" y="153670"/>
                  </a:lnTo>
                  <a:lnTo>
                    <a:pt x="602056" y="148590"/>
                  </a:lnTo>
                  <a:lnTo>
                    <a:pt x="601954" y="144576"/>
                  </a:lnTo>
                  <a:lnTo>
                    <a:pt x="601700" y="139700"/>
                  </a:lnTo>
                  <a:lnTo>
                    <a:pt x="601256" y="130810"/>
                  </a:lnTo>
                  <a:lnTo>
                    <a:pt x="600265" y="127000"/>
                  </a:lnTo>
                  <a:lnTo>
                    <a:pt x="599605" y="124460"/>
                  </a:lnTo>
                  <a:lnTo>
                    <a:pt x="598614" y="120650"/>
                  </a:lnTo>
                  <a:lnTo>
                    <a:pt x="598284" y="119380"/>
                  </a:lnTo>
                  <a:lnTo>
                    <a:pt x="596633" y="113030"/>
                  </a:lnTo>
                  <a:lnTo>
                    <a:pt x="594347" y="109220"/>
                  </a:lnTo>
                  <a:lnTo>
                    <a:pt x="592823" y="106680"/>
                  </a:lnTo>
                  <a:lnTo>
                    <a:pt x="592061" y="105410"/>
                  </a:lnTo>
                  <a:lnTo>
                    <a:pt x="587476" y="97790"/>
                  </a:lnTo>
                  <a:lnTo>
                    <a:pt x="586714" y="96520"/>
                  </a:lnTo>
                  <a:lnTo>
                    <a:pt x="585952" y="95250"/>
                  </a:lnTo>
                  <a:lnTo>
                    <a:pt x="566966" y="81280"/>
                  </a:lnTo>
                  <a:lnTo>
                    <a:pt x="346519" y="81280"/>
                  </a:lnTo>
                  <a:lnTo>
                    <a:pt x="343420" y="81280"/>
                  </a:lnTo>
                  <a:lnTo>
                    <a:pt x="343954" y="82550"/>
                  </a:lnTo>
                  <a:lnTo>
                    <a:pt x="342201" y="81280"/>
                  </a:lnTo>
                  <a:lnTo>
                    <a:pt x="343293" y="82550"/>
                  </a:lnTo>
                  <a:lnTo>
                    <a:pt x="343535" y="82550"/>
                  </a:lnTo>
                  <a:lnTo>
                    <a:pt x="344601" y="83820"/>
                  </a:lnTo>
                  <a:lnTo>
                    <a:pt x="342480" y="83820"/>
                  </a:lnTo>
                  <a:lnTo>
                    <a:pt x="342201" y="82842"/>
                  </a:lnTo>
                  <a:lnTo>
                    <a:pt x="342163" y="83070"/>
                  </a:lnTo>
                  <a:lnTo>
                    <a:pt x="342404" y="83820"/>
                  </a:lnTo>
                  <a:lnTo>
                    <a:pt x="343306" y="85090"/>
                  </a:lnTo>
                  <a:lnTo>
                    <a:pt x="342900" y="85090"/>
                  </a:lnTo>
                  <a:lnTo>
                    <a:pt x="342163" y="83820"/>
                  </a:lnTo>
                  <a:lnTo>
                    <a:pt x="342011" y="82550"/>
                  </a:lnTo>
                  <a:lnTo>
                    <a:pt x="341731" y="82550"/>
                  </a:lnTo>
                  <a:lnTo>
                    <a:pt x="341490" y="83820"/>
                  </a:lnTo>
                  <a:lnTo>
                    <a:pt x="340868" y="83820"/>
                  </a:lnTo>
                  <a:lnTo>
                    <a:pt x="340601" y="85090"/>
                  </a:lnTo>
                  <a:lnTo>
                    <a:pt x="339559" y="85090"/>
                  </a:lnTo>
                  <a:lnTo>
                    <a:pt x="339648" y="87630"/>
                  </a:lnTo>
                  <a:lnTo>
                    <a:pt x="339204" y="85623"/>
                  </a:lnTo>
                  <a:lnTo>
                    <a:pt x="339191" y="86360"/>
                  </a:lnTo>
                  <a:lnTo>
                    <a:pt x="338670" y="87630"/>
                  </a:lnTo>
                  <a:lnTo>
                    <a:pt x="338632" y="86360"/>
                  </a:lnTo>
                  <a:lnTo>
                    <a:pt x="337616" y="86360"/>
                  </a:lnTo>
                  <a:lnTo>
                    <a:pt x="337388" y="87630"/>
                  </a:lnTo>
                  <a:lnTo>
                    <a:pt x="337172" y="86360"/>
                  </a:lnTo>
                  <a:lnTo>
                    <a:pt x="335915" y="86360"/>
                  </a:lnTo>
                  <a:lnTo>
                    <a:pt x="335127" y="87630"/>
                  </a:lnTo>
                  <a:lnTo>
                    <a:pt x="337058" y="87630"/>
                  </a:lnTo>
                  <a:lnTo>
                    <a:pt x="337083" y="88900"/>
                  </a:lnTo>
                  <a:lnTo>
                    <a:pt x="337540" y="88900"/>
                  </a:lnTo>
                  <a:lnTo>
                    <a:pt x="337223" y="90170"/>
                  </a:lnTo>
                  <a:lnTo>
                    <a:pt x="337896" y="91440"/>
                  </a:lnTo>
                  <a:lnTo>
                    <a:pt x="337464" y="92710"/>
                  </a:lnTo>
                  <a:lnTo>
                    <a:pt x="335153" y="92710"/>
                  </a:lnTo>
                  <a:lnTo>
                    <a:pt x="336105" y="93980"/>
                  </a:lnTo>
                  <a:lnTo>
                    <a:pt x="335038" y="95250"/>
                  </a:lnTo>
                  <a:lnTo>
                    <a:pt x="334352" y="96075"/>
                  </a:lnTo>
                  <a:lnTo>
                    <a:pt x="334238" y="96520"/>
                  </a:lnTo>
                  <a:lnTo>
                    <a:pt x="334162" y="96316"/>
                  </a:lnTo>
                  <a:lnTo>
                    <a:pt x="334111" y="96189"/>
                  </a:lnTo>
                  <a:lnTo>
                    <a:pt x="333756" y="96824"/>
                  </a:lnTo>
                  <a:lnTo>
                    <a:pt x="333197" y="97523"/>
                  </a:lnTo>
                  <a:lnTo>
                    <a:pt x="333108" y="97663"/>
                  </a:lnTo>
                  <a:lnTo>
                    <a:pt x="333717" y="96888"/>
                  </a:lnTo>
                  <a:lnTo>
                    <a:pt x="333273" y="97790"/>
                  </a:lnTo>
                  <a:lnTo>
                    <a:pt x="333108" y="97663"/>
                  </a:lnTo>
                  <a:lnTo>
                    <a:pt x="330034" y="101600"/>
                  </a:lnTo>
                  <a:lnTo>
                    <a:pt x="327583" y="99060"/>
                  </a:lnTo>
                  <a:lnTo>
                    <a:pt x="328117" y="97790"/>
                  </a:lnTo>
                  <a:lnTo>
                    <a:pt x="327888" y="99060"/>
                  </a:lnTo>
                  <a:lnTo>
                    <a:pt x="328891" y="99060"/>
                  </a:lnTo>
                  <a:lnTo>
                    <a:pt x="328993" y="98640"/>
                  </a:lnTo>
                  <a:lnTo>
                    <a:pt x="329044" y="97790"/>
                  </a:lnTo>
                  <a:lnTo>
                    <a:pt x="328917" y="97790"/>
                  </a:lnTo>
                  <a:lnTo>
                    <a:pt x="327952" y="96875"/>
                  </a:lnTo>
                  <a:lnTo>
                    <a:pt x="326644" y="97790"/>
                  </a:lnTo>
                  <a:lnTo>
                    <a:pt x="327533" y="99060"/>
                  </a:lnTo>
                  <a:lnTo>
                    <a:pt x="326123" y="99060"/>
                  </a:lnTo>
                  <a:lnTo>
                    <a:pt x="325793" y="100330"/>
                  </a:lnTo>
                  <a:lnTo>
                    <a:pt x="325450" y="99060"/>
                  </a:lnTo>
                  <a:lnTo>
                    <a:pt x="324345" y="100330"/>
                  </a:lnTo>
                  <a:lnTo>
                    <a:pt x="324573" y="100330"/>
                  </a:lnTo>
                  <a:lnTo>
                    <a:pt x="324637" y="101600"/>
                  </a:lnTo>
                  <a:lnTo>
                    <a:pt x="325539" y="100330"/>
                  </a:lnTo>
                  <a:lnTo>
                    <a:pt x="327063" y="101600"/>
                  </a:lnTo>
                  <a:lnTo>
                    <a:pt x="329476" y="101600"/>
                  </a:lnTo>
                  <a:lnTo>
                    <a:pt x="328739" y="102870"/>
                  </a:lnTo>
                  <a:lnTo>
                    <a:pt x="325018" y="102870"/>
                  </a:lnTo>
                  <a:lnTo>
                    <a:pt x="324980" y="102489"/>
                  </a:lnTo>
                  <a:lnTo>
                    <a:pt x="324866" y="102870"/>
                  </a:lnTo>
                  <a:lnTo>
                    <a:pt x="324345" y="102870"/>
                  </a:lnTo>
                  <a:lnTo>
                    <a:pt x="324294" y="102285"/>
                  </a:lnTo>
                  <a:lnTo>
                    <a:pt x="323646" y="101600"/>
                  </a:lnTo>
                  <a:lnTo>
                    <a:pt x="323024" y="102870"/>
                  </a:lnTo>
                  <a:lnTo>
                    <a:pt x="322021" y="102870"/>
                  </a:lnTo>
                  <a:lnTo>
                    <a:pt x="322097" y="104140"/>
                  </a:lnTo>
                  <a:lnTo>
                    <a:pt x="320954" y="104140"/>
                  </a:lnTo>
                  <a:lnTo>
                    <a:pt x="321017" y="104851"/>
                  </a:lnTo>
                  <a:lnTo>
                    <a:pt x="321297" y="105219"/>
                  </a:lnTo>
                  <a:lnTo>
                    <a:pt x="323989" y="102870"/>
                  </a:lnTo>
                  <a:lnTo>
                    <a:pt x="322872" y="105435"/>
                  </a:lnTo>
                  <a:lnTo>
                    <a:pt x="322821" y="105562"/>
                  </a:lnTo>
                  <a:lnTo>
                    <a:pt x="322338" y="106680"/>
                  </a:lnTo>
                  <a:lnTo>
                    <a:pt x="322160" y="106451"/>
                  </a:lnTo>
                  <a:lnTo>
                    <a:pt x="320116" y="109220"/>
                  </a:lnTo>
                  <a:lnTo>
                    <a:pt x="318973" y="106680"/>
                  </a:lnTo>
                  <a:lnTo>
                    <a:pt x="321703" y="105803"/>
                  </a:lnTo>
                  <a:lnTo>
                    <a:pt x="321297" y="105219"/>
                  </a:lnTo>
                  <a:lnTo>
                    <a:pt x="321081" y="105410"/>
                  </a:lnTo>
                  <a:lnTo>
                    <a:pt x="321017" y="104851"/>
                  </a:lnTo>
                  <a:lnTo>
                    <a:pt x="320522" y="104140"/>
                  </a:lnTo>
                  <a:lnTo>
                    <a:pt x="320268" y="104140"/>
                  </a:lnTo>
                  <a:lnTo>
                    <a:pt x="319951" y="105410"/>
                  </a:lnTo>
                  <a:lnTo>
                    <a:pt x="319697" y="105410"/>
                  </a:lnTo>
                  <a:lnTo>
                    <a:pt x="318058" y="107950"/>
                  </a:lnTo>
                  <a:lnTo>
                    <a:pt x="317296" y="107950"/>
                  </a:lnTo>
                  <a:lnTo>
                    <a:pt x="318350" y="109220"/>
                  </a:lnTo>
                  <a:lnTo>
                    <a:pt x="318350" y="110490"/>
                  </a:lnTo>
                  <a:lnTo>
                    <a:pt x="318033" y="110490"/>
                  </a:lnTo>
                  <a:lnTo>
                    <a:pt x="320700" y="113030"/>
                  </a:lnTo>
                  <a:lnTo>
                    <a:pt x="320522" y="113030"/>
                  </a:lnTo>
                  <a:lnTo>
                    <a:pt x="320001" y="114109"/>
                  </a:lnTo>
                  <a:lnTo>
                    <a:pt x="319938" y="114300"/>
                  </a:lnTo>
                  <a:lnTo>
                    <a:pt x="319773" y="114300"/>
                  </a:lnTo>
                  <a:lnTo>
                    <a:pt x="319697" y="114109"/>
                  </a:lnTo>
                  <a:lnTo>
                    <a:pt x="317588" y="112115"/>
                  </a:lnTo>
                  <a:lnTo>
                    <a:pt x="317461" y="113030"/>
                  </a:lnTo>
                  <a:lnTo>
                    <a:pt x="317131" y="113030"/>
                  </a:lnTo>
                  <a:lnTo>
                    <a:pt x="317411" y="112344"/>
                  </a:lnTo>
                  <a:lnTo>
                    <a:pt x="316877" y="113030"/>
                  </a:lnTo>
                  <a:lnTo>
                    <a:pt x="316674" y="113030"/>
                  </a:lnTo>
                  <a:lnTo>
                    <a:pt x="316814" y="111760"/>
                  </a:lnTo>
                  <a:lnTo>
                    <a:pt x="316636" y="111760"/>
                  </a:lnTo>
                  <a:lnTo>
                    <a:pt x="316369" y="112115"/>
                  </a:lnTo>
                  <a:lnTo>
                    <a:pt x="316242" y="112420"/>
                  </a:lnTo>
                  <a:lnTo>
                    <a:pt x="316369" y="112763"/>
                  </a:lnTo>
                  <a:lnTo>
                    <a:pt x="316547" y="113030"/>
                  </a:lnTo>
                  <a:lnTo>
                    <a:pt x="316382" y="113030"/>
                  </a:lnTo>
                  <a:lnTo>
                    <a:pt x="316293" y="114300"/>
                  </a:lnTo>
                  <a:lnTo>
                    <a:pt x="315175" y="114300"/>
                  </a:lnTo>
                  <a:lnTo>
                    <a:pt x="314413" y="113030"/>
                  </a:lnTo>
                  <a:lnTo>
                    <a:pt x="314667" y="114300"/>
                  </a:lnTo>
                  <a:lnTo>
                    <a:pt x="314286" y="114300"/>
                  </a:lnTo>
                  <a:lnTo>
                    <a:pt x="313994" y="115570"/>
                  </a:lnTo>
                  <a:lnTo>
                    <a:pt x="313220" y="115570"/>
                  </a:lnTo>
                  <a:lnTo>
                    <a:pt x="313067" y="115252"/>
                  </a:lnTo>
                  <a:lnTo>
                    <a:pt x="313067" y="118110"/>
                  </a:lnTo>
                  <a:lnTo>
                    <a:pt x="312902" y="118110"/>
                  </a:lnTo>
                  <a:lnTo>
                    <a:pt x="312140" y="119380"/>
                  </a:lnTo>
                  <a:lnTo>
                    <a:pt x="312051" y="118110"/>
                  </a:lnTo>
                  <a:lnTo>
                    <a:pt x="312953" y="116840"/>
                  </a:lnTo>
                  <a:lnTo>
                    <a:pt x="313067" y="118110"/>
                  </a:lnTo>
                  <a:lnTo>
                    <a:pt x="313067" y="115252"/>
                  </a:lnTo>
                  <a:lnTo>
                    <a:pt x="312978" y="115049"/>
                  </a:lnTo>
                  <a:lnTo>
                    <a:pt x="312559" y="115290"/>
                  </a:lnTo>
                  <a:lnTo>
                    <a:pt x="312534" y="115570"/>
                  </a:lnTo>
                  <a:lnTo>
                    <a:pt x="312077" y="115570"/>
                  </a:lnTo>
                  <a:lnTo>
                    <a:pt x="312559" y="115290"/>
                  </a:lnTo>
                  <a:lnTo>
                    <a:pt x="312648" y="114300"/>
                  </a:lnTo>
                  <a:lnTo>
                    <a:pt x="312343" y="113030"/>
                  </a:lnTo>
                  <a:lnTo>
                    <a:pt x="312140" y="114300"/>
                  </a:lnTo>
                  <a:lnTo>
                    <a:pt x="312242" y="113030"/>
                  </a:lnTo>
                  <a:lnTo>
                    <a:pt x="313207" y="111760"/>
                  </a:lnTo>
                  <a:lnTo>
                    <a:pt x="313245" y="113030"/>
                  </a:lnTo>
                  <a:lnTo>
                    <a:pt x="313016" y="113030"/>
                  </a:lnTo>
                  <a:lnTo>
                    <a:pt x="312940" y="114300"/>
                  </a:lnTo>
                  <a:lnTo>
                    <a:pt x="312648" y="114300"/>
                  </a:lnTo>
                  <a:lnTo>
                    <a:pt x="312978" y="115049"/>
                  </a:lnTo>
                  <a:lnTo>
                    <a:pt x="314286" y="114300"/>
                  </a:lnTo>
                  <a:lnTo>
                    <a:pt x="314071" y="114300"/>
                  </a:lnTo>
                  <a:lnTo>
                    <a:pt x="313817" y="113030"/>
                  </a:lnTo>
                  <a:lnTo>
                    <a:pt x="314413" y="113030"/>
                  </a:lnTo>
                  <a:lnTo>
                    <a:pt x="315188" y="113030"/>
                  </a:lnTo>
                  <a:lnTo>
                    <a:pt x="315087" y="112649"/>
                  </a:lnTo>
                  <a:lnTo>
                    <a:pt x="314058" y="110490"/>
                  </a:lnTo>
                  <a:lnTo>
                    <a:pt x="313817" y="110490"/>
                  </a:lnTo>
                  <a:lnTo>
                    <a:pt x="313778" y="113030"/>
                  </a:lnTo>
                  <a:lnTo>
                    <a:pt x="313512" y="114300"/>
                  </a:lnTo>
                  <a:lnTo>
                    <a:pt x="313778" y="113030"/>
                  </a:lnTo>
                  <a:lnTo>
                    <a:pt x="313778" y="110464"/>
                  </a:lnTo>
                  <a:lnTo>
                    <a:pt x="313524" y="110261"/>
                  </a:lnTo>
                  <a:lnTo>
                    <a:pt x="313461" y="110490"/>
                  </a:lnTo>
                  <a:lnTo>
                    <a:pt x="313232" y="110490"/>
                  </a:lnTo>
                  <a:lnTo>
                    <a:pt x="313410" y="110261"/>
                  </a:lnTo>
                  <a:lnTo>
                    <a:pt x="313347" y="110121"/>
                  </a:lnTo>
                  <a:lnTo>
                    <a:pt x="313156" y="110490"/>
                  </a:lnTo>
                  <a:lnTo>
                    <a:pt x="312483" y="111760"/>
                  </a:lnTo>
                  <a:lnTo>
                    <a:pt x="312724" y="110490"/>
                  </a:lnTo>
                  <a:lnTo>
                    <a:pt x="311886" y="111760"/>
                  </a:lnTo>
                  <a:lnTo>
                    <a:pt x="311150" y="113030"/>
                  </a:lnTo>
                  <a:lnTo>
                    <a:pt x="310845" y="114300"/>
                  </a:lnTo>
                  <a:lnTo>
                    <a:pt x="310426" y="114300"/>
                  </a:lnTo>
                  <a:lnTo>
                    <a:pt x="310184" y="114300"/>
                  </a:lnTo>
                  <a:lnTo>
                    <a:pt x="309816" y="115570"/>
                  </a:lnTo>
                  <a:lnTo>
                    <a:pt x="309397" y="115570"/>
                  </a:lnTo>
                  <a:lnTo>
                    <a:pt x="309054" y="116840"/>
                  </a:lnTo>
                  <a:lnTo>
                    <a:pt x="310883" y="116840"/>
                  </a:lnTo>
                  <a:lnTo>
                    <a:pt x="310464" y="118110"/>
                  </a:lnTo>
                  <a:lnTo>
                    <a:pt x="310362" y="119380"/>
                  </a:lnTo>
                  <a:lnTo>
                    <a:pt x="310743" y="120650"/>
                  </a:lnTo>
                  <a:lnTo>
                    <a:pt x="310083" y="120650"/>
                  </a:lnTo>
                  <a:lnTo>
                    <a:pt x="309232" y="118389"/>
                  </a:lnTo>
                  <a:lnTo>
                    <a:pt x="310540" y="124460"/>
                  </a:lnTo>
                  <a:lnTo>
                    <a:pt x="307873" y="121920"/>
                  </a:lnTo>
                  <a:lnTo>
                    <a:pt x="307441" y="121920"/>
                  </a:lnTo>
                  <a:lnTo>
                    <a:pt x="308216" y="123190"/>
                  </a:lnTo>
                  <a:lnTo>
                    <a:pt x="308038" y="123723"/>
                  </a:lnTo>
                  <a:lnTo>
                    <a:pt x="308038" y="128270"/>
                  </a:lnTo>
                  <a:lnTo>
                    <a:pt x="306489" y="130810"/>
                  </a:lnTo>
                  <a:lnTo>
                    <a:pt x="303707" y="129006"/>
                  </a:lnTo>
                  <a:lnTo>
                    <a:pt x="303644" y="129540"/>
                  </a:lnTo>
                  <a:lnTo>
                    <a:pt x="303263" y="129540"/>
                  </a:lnTo>
                  <a:lnTo>
                    <a:pt x="302920" y="130238"/>
                  </a:lnTo>
                  <a:lnTo>
                    <a:pt x="302907" y="130810"/>
                  </a:lnTo>
                  <a:lnTo>
                    <a:pt x="302793" y="130479"/>
                  </a:lnTo>
                  <a:lnTo>
                    <a:pt x="302641" y="130810"/>
                  </a:lnTo>
                  <a:lnTo>
                    <a:pt x="302577" y="129781"/>
                  </a:lnTo>
                  <a:lnTo>
                    <a:pt x="302082" y="130810"/>
                  </a:lnTo>
                  <a:lnTo>
                    <a:pt x="301332" y="130810"/>
                  </a:lnTo>
                  <a:lnTo>
                    <a:pt x="300875" y="129540"/>
                  </a:lnTo>
                  <a:lnTo>
                    <a:pt x="301942" y="128270"/>
                  </a:lnTo>
                  <a:lnTo>
                    <a:pt x="301244" y="128270"/>
                  </a:lnTo>
                  <a:lnTo>
                    <a:pt x="302920" y="127000"/>
                  </a:lnTo>
                  <a:lnTo>
                    <a:pt x="302183" y="125730"/>
                  </a:lnTo>
                  <a:lnTo>
                    <a:pt x="302069" y="127000"/>
                  </a:lnTo>
                  <a:lnTo>
                    <a:pt x="301891" y="127000"/>
                  </a:lnTo>
                  <a:lnTo>
                    <a:pt x="301586" y="125730"/>
                  </a:lnTo>
                  <a:lnTo>
                    <a:pt x="302183" y="125730"/>
                  </a:lnTo>
                  <a:lnTo>
                    <a:pt x="303364" y="125730"/>
                  </a:lnTo>
                  <a:lnTo>
                    <a:pt x="303580" y="127000"/>
                  </a:lnTo>
                  <a:lnTo>
                    <a:pt x="304609" y="128270"/>
                  </a:lnTo>
                  <a:lnTo>
                    <a:pt x="304152" y="128270"/>
                  </a:lnTo>
                  <a:lnTo>
                    <a:pt x="304584" y="129540"/>
                  </a:lnTo>
                  <a:lnTo>
                    <a:pt x="308038" y="128270"/>
                  </a:lnTo>
                  <a:lnTo>
                    <a:pt x="308038" y="123723"/>
                  </a:lnTo>
                  <a:lnTo>
                    <a:pt x="307784" y="124460"/>
                  </a:lnTo>
                  <a:lnTo>
                    <a:pt x="306717" y="125730"/>
                  </a:lnTo>
                  <a:lnTo>
                    <a:pt x="306654" y="124460"/>
                  </a:lnTo>
                  <a:lnTo>
                    <a:pt x="307301" y="124460"/>
                  </a:lnTo>
                  <a:lnTo>
                    <a:pt x="307162" y="123647"/>
                  </a:lnTo>
                  <a:lnTo>
                    <a:pt x="307009" y="123190"/>
                  </a:lnTo>
                  <a:lnTo>
                    <a:pt x="306336" y="123190"/>
                  </a:lnTo>
                  <a:lnTo>
                    <a:pt x="307441" y="121920"/>
                  </a:lnTo>
                  <a:lnTo>
                    <a:pt x="307314" y="121920"/>
                  </a:lnTo>
                  <a:lnTo>
                    <a:pt x="307365" y="119380"/>
                  </a:lnTo>
                  <a:lnTo>
                    <a:pt x="307809" y="119380"/>
                  </a:lnTo>
                  <a:lnTo>
                    <a:pt x="308267" y="120650"/>
                  </a:lnTo>
                  <a:lnTo>
                    <a:pt x="308483" y="120650"/>
                  </a:lnTo>
                  <a:lnTo>
                    <a:pt x="309003" y="119380"/>
                  </a:lnTo>
                  <a:lnTo>
                    <a:pt x="309003" y="117640"/>
                  </a:lnTo>
                  <a:lnTo>
                    <a:pt x="308914" y="116967"/>
                  </a:lnTo>
                  <a:lnTo>
                    <a:pt x="308444" y="117957"/>
                  </a:lnTo>
                  <a:lnTo>
                    <a:pt x="308610" y="118110"/>
                  </a:lnTo>
                  <a:lnTo>
                    <a:pt x="308381" y="118110"/>
                  </a:lnTo>
                  <a:lnTo>
                    <a:pt x="308190" y="118694"/>
                  </a:lnTo>
                  <a:lnTo>
                    <a:pt x="308076" y="119380"/>
                  </a:lnTo>
                  <a:lnTo>
                    <a:pt x="307835" y="118389"/>
                  </a:lnTo>
                  <a:lnTo>
                    <a:pt x="307771" y="118110"/>
                  </a:lnTo>
                  <a:lnTo>
                    <a:pt x="308381" y="118110"/>
                  </a:lnTo>
                  <a:lnTo>
                    <a:pt x="308444" y="117957"/>
                  </a:lnTo>
                  <a:lnTo>
                    <a:pt x="307340" y="116840"/>
                  </a:lnTo>
                  <a:lnTo>
                    <a:pt x="307111" y="116840"/>
                  </a:lnTo>
                  <a:lnTo>
                    <a:pt x="307340" y="118110"/>
                  </a:lnTo>
                  <a:lnTo>
                    <a:pt x="307149" y="118389"/>
                  </a:lnTo>
                  <a:lnTo>
                    <a:pt x="307073" y="119176"/>
                  </a:lnTo>
                  <a:lnTo>
                    <a:pt x="307124" y="119380"/>
                  </a:lnTo>
                  <a:lnTo>
                    <a:pt x="306514" y="119380"/>
                  </a:lnTo>
                  <a:lnTo>
                    <a:pt x="304761" y="121920"/>
                  </a:lnTo>
                  <a:lnTo>
                    <a:pt x="304888" y="121920"/>
                  </a:lnTo>
                  <a:lnTo>
                    <a:pt x="305917" y="123190"/>
                  </a:lnTo>
                  <a:lnTo>
                    <a:pt x="305790" y="123190"/>
                  </a:lnTo>
                  <a:lnTo>
                    <a:pt x="305892" y="124460"/>
                  </a:lnTo>
                  <a:lnTo>
                    <a:pt x="306235" y="124460"/>
                  </a:lnTo>
                  <a:lnTo>
                    <a:pt x="306285" y="125730"/>
                  </a:lnTo>
                  <a:lnTo>
                    <a:pt x="305752" y="125730"/>
                  </a:lnTo>
                  <a:lnTo>
                    <a:pt x="305828" y="124460"/>
                  </a:lnTo>
                  <a:lnTo>
                    <a:pt x="305574" y="123190"/>
                  </a:lnTo>
                  <a:lnTo>
                    <a:pt x="305130" y="123190"/>
                  </a:lnTo>
                  <a:lnTo>
                    <a:pt x="305066" y="124460"/>
                  </a:lnTo>
                  <a:lnTo>
                    <a:pt x="304863" y="123558"/>
                  </a:lnTo>
                  <a:lnTo>
                    <a:pt x="304939" y="124460"/>
                  </a:lnTo>
                  <a:lnTo>
                    <a:pt x="304190" y="124460"/>
                  </a:lnTo>
                  <a:lnTo>
                    <a:pt x="304126" y="125730"/>
                  </a:lnTo>
                  <a:lnTo>
                    <a:pt x="303542" y="125730"/>
                  </a:lnTo>
                  <a:lnTo>
                    <a:pt x="303999" y="124815"/>
                  </a:lnTo>
                  <a:lnTo>
                    <a:pt x="303961" y="124460"/>
                  </a:lnTo>
                  <a:lnTo>
                    <a:pt x="304190" y="124460"/>
                  </a:lnTo>
                  <a:lnTo>
                    <a:pt x="304660" y="123520"/>
                  </a:lnTo>
                  <a:lnTo>
                    <a:pt x="304787" y="123190"/>
                  </a:lnTo>
                  <a:lnTo>
                    <a:pt x="303314" y="123190"/>
                  </a:lnTo>
                  <a:lnTo>
                    <a:pt x="303720" y="124460"/>
                  </a:lnTo>
                  <a:lnTo>
                    <a:pt x="303098" y="124460"/>
                  </a:lnTo>
                  <a:lnTo>
                    <a:pt x="301434" y="125730"/>
                  </a:lnTo>
                  <a:lnTo>
                    <a:pt x="300685" y="124460"/>
                  </a:lnTo>
                  <a:lnTo>
                    <a:pt x="300621" y="123190"/>
                  </a:lnTo>
                  <a:lnTo>
                    <a:pt x="298843" y="124460"/>
                  </a:lnTo>
                  <a:lnTo>
                    <a:pt x="300812" y="127000"/>
                  </a:lnTo>
                  <a:lnTo>
                    <a:pt x="301104" y="128270"/>
                  </a:lnTo>
                  <a:lnTo>
                    <a:pt x="299821" y="128270"/>
                  </a:lnTo>
                  <a:lnTo>
                    <a:pt x="299529" y="127000"/>
                  </a:lnTo>
                  <a:lnTo>
                    <a:pt x="299072" y="129540"/>
                  </a:lnTo>
                  <a:lnTo>
                    <a:pt x="300456" y="129540"/>
                  </a:lnTo>
                  <a:lnTo>
                    <a:pt x="300786" y="130810"/>
                  </a:lnTo>
                  <a:lnTo>
                    <a:pt x="299821" y="130810"/>
                  </a:lnTo>
                  <a:lnTo>
                    <a:pt x="300291" y="132080"/>
                  </a:lnTo>
                  <a:lnTo>
                    <a:pt x="297649" y="132080"/>
                  </a:lnTo>
                  <a:lnTo>
                    <a:pt x="298399" y="133350"/>
                  </a:lnTo>
                  <a:lnTo>
                    <a:pt x="300443" y="134620"/>
                  </a:lnTo>
                  <a:lnTo>
                    <a:pt x="301155" y="134620"/>
                  </a:lnTo>
                  <a:lnTo>
                    <a:pt x="302298" y="135890"/>
                  </a:lnTo>
                  <a:lnTo>
                    <a:pt x="301815" y="135890"/>
                  </a:lnTo>
                  <a:lnTo>
                    <a:pt x="298259" y="133350"/>
                  </a:lnTo>
                  <a:lnTo>
                    <a:pt x="297446" y="134620"/>
                  </a:lnTo>
                  <a:lnTo>
                    <a:pt x="297624" y="134620"/>
                  </a:lnTo>
                  <a:lnTo>
                    <a:pt x="298043" y="135890"/>
                  </a:lnTo>
                  <a:lnTo>
                    <a:pt x="297192" y="135890"/>
                  </a:lnTo>
                  <a:lnTo>
                    <a:pt x="297103" y="137160"/>
                  </a:lnTo>
                  <a:lnTo>
                    <a:pt x="296913" y="137160"/>
                  </a:lnTo>
                  <a:lnTo>
                    <a:pt x="296468" y="137160"/>
                  </a:lnTo>
                  <a:lnTo>
                    <a:pt x="296125" y="138430"/>
                  </a:lnTo>
                  <a:lnTo>
                    <a:pt x="296100" y="137160"/>
                  </a:lnTo>
                  <a:lnTo>
                    <a:pt x="296202" y="136779"/>
                  </a:lnTo>
                  <a:lnTo>
                    <a:pt x="294576" y="135890"/>
                  </a:lnTo>
                  <a:lnTo>
                    <a:pt x="293966" y="135890"/>
                  </a:lnTo>
                  <a:lnTo>
                    <a:pt x="294386" y="137160"/>
                  </a:lnTo>
                  <a:lnTo>
                    <a:pt x="294525" y="138430"/>
                  </a:lnTo>
                  <a:lnTo>
                    <a:pt x="295122" y="137236"/>
                  </a:lnTo>
                  <a:lnTo>
                    <a:pt x="295783" y="138430"/>
                  </a:lnTo>
                  <a:lnTo>
                    <a:pt x="295503" y="138430"/>
                  </a:lnTo>
                  <a:lnTo>
                    <a:pt x="295427" y="139700"/>
                  </a:lnTo>
                  <a:lnTo>
                    <a:pt x="295097" y="138430"/>
                  </a:lnTo>
                  <a:lnTo>
                    <a:pt x="295059" y="139700"/>
                  </a:lnTo>
                  <a:lnTo>
                    <a:pt x="294386" y="138976"/>
                  </a:lnTo>
                  <a:lnTo>
                    <a:pt x="294208" y="139700"/>
                  </a:lnTo>
                  <a:lnTo>
                    <a:pt x="295757" y="140970"/>
                  </a:lnTo>
                  <a:lnTo>
                    <a:pt x="297345" y="142240"/>
                  </a:lnTo>
                  <a:lnTo>
                    <a:pt x="296989" y="142240"/>
                  </a:lnTo>
                  <a:lnTo>
                    <a:pt x="296672" y="142036"/>
                  </a:lnTo>
                  <a:lnTo>
                    <a:pt x="296862" y="142240"/>
                  </a:lnTo>
                  <a:lnTo>
                    <a:pt x="296532" y="142240"/>
                  </a:lnTo>
                  <a:lnTo>
                    <a:pt x="294932" y="140970"/>
                  </a:lnTo>
                  <a:lnTo>
                    <a:pt x="295008" y="142240"/>
                  </a:lnTo>
                  <a:lnTo>
                    <a:pt x="294398" y="140970"/>
                  </a:lnTo>
                  <a:lnTo>
                    <a:pt x="293179" y="140970"/>
                  </a:lnTo>
                  <a:lnTo>
                    <a:pt x="294005" y="142240"/>
                  </a:lnTo>
                  <a:lnTo>
                    <a:pt x="292963" y="142240"/>
                  </a:lnTo>
                  <a:lnTo>
                    <a:pt x="295109" y="144780"/>
                  </a:lnTo>
                  <a:lnTo>
                    <a:pt x="292798" y="142240"/>
                  </a:lnTo>
                  <a:lnTo>
                    <a:pt x="291706" y="143510"/>
                  </a:lnTo>
                  <a:lnTo>
                    <a:pt x="292188" y="144780"/>
                  </a:lnTo>
                  <a:lnTo>
                    <a:pt x="290664" y="143510"/>
                  </a:lnTo>
                  <a:lnTo>
                    <a:pt x="289382" y="143510"/>
                  </a:lnTo>
                  <a:lnTo>
                    <a:pt x="289255" y="144780"/>
                  </a:lnTo>
                  <a:lnTo>
                    <a:pt x="289953" y="147320"/>
                  </a:lnTo>
                  <a:lnTo>
                    <a:pt x="288925" y="146913"/>
                  </a:lnTo>
                  <a:lnTo>
                    <a:pt x="288874" y="147320"/>
                  </a:lnTo>
                  <a:lnTo>
                    <a:pt x="288836" y="146875"/>
                  </a:lnTo>
                  <a:lnTo>
                    <a:pt x="286829" y="146050"/>
                  </a:lnTo>
                  <a:lnTo>
                    <a:pt x="286410" y="146812"/>
                  </a:lnTo>
                  <a:lnTo>
                    <a:pt x="287147" y="147320"/>
                  </a:lnTo>
                  <a:lnTo>
                    <a:pt x="287947" y="147320"/>
                  </a:lnTo>
                  <a:lnTo>
                    <a:pt x="287629" y="148590"/>
                  </a:lnTo>
                  <a:lnTo>
                    <a:pt x="286740" y="148590"/>
                  </a:lnTo>
                  <a:lnTo>
                    <a:pt x="286537" y="147777"/>
                  </a:lnTo>
                  <a:lnTo>
                    <a:pt x="285457" y="148590"/>
                  </a:lnTo>
                  <a:lnTo>
                    <a:pt x="285013" y="147320"/>
                  </a:lnTo>
                  <a:lnTo>
                    <a:pt x="285242" y="146050"/>
                  </a:lnTo>
                  <a:lnTo>
                    <a:pt x="284734" y="146050"/>
                  </a:lnTo>
                  <a:lnTo>
                    <a:pt x="284721" y="147777"/>
                  </a:lnTo>
                  <a:lnTo>
                    <a:pt x="284543" y="148590"/>
                  </a:lnTo>
                  <a:lnTo>
                    <a:pt x="284353" y="147320"/>
                  </a:lnTo>
                  <a:lnTo>
                    <a:pt x="284010" y="147320"/>
                  </a:lnTo>
                  <a:lnTo>
                    <a:pt x="284022" y="149860"/>
                  </a:lnTo>
                  <a:lnTo>
                    <a:pt x="283349" y="149860"/>
                  </a:lnTo>
                  <a:lnTo>
                    <a:pt x="283260" y="151130"/>
                  </a:lnTo>
                  <a:lnTo>
                    <a:pt x="283959" y="151130"/>
                  </a:lnTo>
                  <a:lnTo>
                    <a:pt x="284111" y="151930"/>
                  </a:lnTo>
                  <a:lnTo>
                    <a:pt x="284645" y="152400"/>
                  </a:lnTo>
                  <a:lnTo>
                    <a:pt x="285457" y="152400"/>
                  </a:lnTo>
                  <a:lnTo>
                    <a:pt x="287362" y="153670"/>
                  </a:lnTo>
                  <a:lnTo>
                    <a:pt x="286804" y="154940"/>
                  </a:lnTo>
                  <a:lnTo>
                    <a:pt x="286575" y="154724"/>
                  </a:lnTo>
                  <a:lnTo>
                    <a:pt x="286448" y="154940"/>
                  </a:lnTo>
                  <a:lnTo>
                    <a:pt x="286550" y="154698"/>
                  </a:lnTo>
                  <a:lnTo>
                    <a:pt x="284213" y="152400"/>
                  </a:lnTo>
                  <a:lnTo>
                    <a:pt x="284111" y="151930"/>
                  </a:lnTo>
                  <a:lnTo>
                    <a:pt x="283222" y="151130"/>
                  </a:lnTo>
                  <a:lnTo>
                    <a:pt x="282956" y="151130"/>
                  </a:lnTo>
                  <a:lnTo>
                    <a:pt x="283883" y="153670"/>
                  </a:lnTo>
                  <a:lnTo>
                    <a:pt x="283006" y="152400"/>
                  </a:lnTo>
                  <a:lnTo>
                    <a:pt x="282829" y="152400"/>
                  </a:lnTo>
                  <a:lnTo>
                    <a:pt x="282829" y="153670"/>
                  </a:lnTo>
                  <a:lnTo>
                    <a:pt x="282232" y="154940"/>
                  </a:lnTo>
                  <a:lnTo>
                    <a:pt x="282117" y="154520"/>
                  </a:lnTo>
                  <a:lnTo>
                    <a:pt x="282117" y="154940"/>
                  </a:lnTo>
                  <a:lnTo>
                    <a:pt x="281470" y="156210"/>
                  </a:lnTo>
                  <a:lnTo>
                    <a:pt x="281279" y="154940"/>
                  </a:lnTo>
                  <a:lnTo>
                    <a:pt x="282117" y="154940"/>
                  </a:lnTo>
                  <a:lnTo>
                    <a:pt x="282117" y="154520"/>
                  </a:lnTo>
                  <a:lnTo>
                    <a:pt x="281889" y="153670"/>
                  </a:lnTo>
                  <a:lnTo>
                    <a:pt x="282829" y="153670"/>
                  </a:lnTo>
                  <a:lnTo>
                    <a:pt x="282829" y="152400"/>
                  </a:lnTo>
                  <a:lnTo>
                    <a:pt x="281609" y="152400"/>
                  </a:lnTo>
                  <a:lnTo>
                    <a:pt x="281457" y="153670"/>
                  </a:lnTo>
                  <a:lnTo>
                    <a:pt x="281101" y="153670"/>
                  </a:lnTo>
                  <a:lnTo>
                    <a:pt x="281254" y="154940"/>
                  </a:lnTo>
                  <a:lnTo>
                    <a:pt x="281089" y="153670"/>
                  </a:lnTo>
                  <a:lnTo>
                    <a:pt x="281114" y="152400"/>
                  </a:lnTo>
                  <a:lnTo>
                    <a:pt x="280733" y="152400"/>
                  </a:lnTo>
                  <a:lnTo>
                    <a:pt x="280619" y="151130"/>
                  </a:lnTo>
                  <a:lnTo>
                    <a:pt x="280530" y="152400"/>
                  </a:lnTo>
                  <a:lnTo>
                    <a:pt x="280441" y="154940"/>
                  </a:lnTo>
                  <a:lnTo>
                    <a:pt x="280390" y="154698"/>
                  </a:lnTo>
                  <a:lnTo>
                    <a:pt x="280187" y="153670"/>
                  </a:lnTo>
                  <a:lnTo>
                    <a:pt x="279336" y="153670"/>
                  </a:lnTo>
                  <a:lnTo>
                    <a:pt x="279019" y="152679"/>
                  </a:lnTo>
                  <a:lnTo>
                    <a:pt x="279019" y="154940"/>
                  </a:lnTo>
                  <a:lnTo>
                    <a:pt x="278574" y="156210"/>
                  </a:lnTo>
                  <a:lnTo>
                    <a:pt x="278892" y="156210"/>
                  </a:lnTo>
                  <a:lnTo>
                    <a:pt x="278638" y="157480"/>
                  </a:lnTo>
                  <a:lnTo>
                    <a:pt x="277368" y="157480"/>
                  </a:lnTo>
                  <a:lnTo>
                    <a:pt x="278079" y="156210"/>
                  </a:lnTo>
                  <a:lnTo>
                    <a:pt x="278574" y="156210"/>
                  </a:lnTo>
                  <a:lnTo>
                    <a:pt x="278536" y="154940"/>
                  </a:lnTo>
                  <a:lnTo>
                    <a:pt x="279019" y="154940"/>
                  </a:lnTo>
                  <a:lnTo>
                    <a:pt x="279019" y="152679"/>
                  </a:lnTo>
                  <a:lnTo>
                    <a:pt x="278930" y="152400"/>
                  </a:lnTo>
                  <a:lnTo>
                    <a:pt x="278663" y="153670"/>
                  </a:lnTo>
                  <a:lnTo>
                    <a:pt x="277583" y="153670"/>
                  </a:lnTo>
                  <a:lnTo>
                    <a:pt x="277088" y="154940"/>
                  </a:lnTo>
                  <a:lnTo>
                    <a:pt x="277025" y="156210"/>
                  </a:lnTo>
                  <a:lnTo>
                    <a:pt x="277164" y="157480"/>
                  </a:lnTo>
                  <a:lnTo>
                    <a:pt x="276263" y="157480"/>
                  </a:lnTo>
                  <a:lnTo>
                    <a:pt x="274866" y="157480"/>
                  </a:lnTo>
                  <a:lnTo>
                    <a:pt x="274764" y="160020"/>
                  </a:lnTo>
                  <a:lnTo>
                    <a:pt x="274891" y="160020"/>
                  </a:lnTo>
                  <a:lnTo>
                    <a:pt x="275882" y="158750"/>
                  </a:lnTo>
                  <a:lnTo>
                    <a:pt x="277520" y="158750"/>
                  </a:lnTo>
                  <a:lnTo>
                    <a:pt x="276593" y="161290"/>
                  </a:lnTo>
                  <a:lnTo>
                    <a:pt x="275145" y="161290"/>
                  </a:lnTo>
                  <a:lnTo>
                    <a:pt x="275310" y="160020"/>
                  </a:lnTo>
                  <a:lnTo>
                    <a:pt x="275043" y="161290"/>
                  </a:lnTo>
                  <a:lnTo>
                    <a:pt x="275297" y="160020"/>
                  </a:lnTo>
                  <a:lnTo>
                    <a:pt x="274891" y="160020"/>
                  </a:lnTo>
                  <a:lnTo>
                    <a:pt x="274777" y="160972"/>
                  </a:lnTo>
                  <a:lnTo>
                    <a:pt x="274916" y="161290"/>
                  </a:lnTo>
                  <a:lnTo>
                    <a:pt x="274726" y="161290"/>
                  </a:lnTo>
                  <a:lnTo>
                    <a:pt x="274535" y="161290"/>
                  </a:lnTo>
                  <a:lnTo>
                    <a:pt x="273392" y="162560"/>
                  </a:lnTo>
                  <a:lnTo>
                    <a:pt x="272389" y="161290"/>
                  </a:lnTo>
                  <a:lnTo>
                    <a:pt x="272275" y="160020"/>
                  </a:lnTo>
                  <a:lnTo>
                    <a:pt x="271907" y="158750"/>
                  </a:lnTo>
                  <a:lnTo>
                    <a:pt x="271843" y="160020"/>
                  </a:lnTo>
                  <a:lnTo>
                    <a:pt x="271297" y="160020"/>
                  </a:lnTo>
                  <a:lnTo>
                    <a:pt x="271475" y="161290"/>
                  </a:lnTo>
                  <a:lnTo>
                    <a:pt x="270649" y="160020"/>
                  </a:lnTo>
                  <a:lnTo>
                    <a:pt x="267347" y="162560"/>
                  </a:lnTo>
                  <a:lnTo>
                    <a:pt x="265823" y="165100"/>
                  </a:lnTo>
                  <a:lnTo>
                    <a:pt x="266573" y="165100"/>
                  </a:lnTo>
                  <a:lnTo>
                    <a:pt x="266890" y="163830"/>
                  </a:lnTo>
                  <a:lnTo>
                    <a:pt x="267131" y="165100"/>
                  </a:lnTo>
                  <a:lnTo>
                    <a:pt x="267411" y="165100"/>
                  </a:lnTo>
                  <a:lnTo>
                    <a:pt x="267690" y="164134"/>
                  </a:lnTo>
                  <a:lnTo>
                    <a:pt x="267690" y="163969"/>
                  </a:lnTo>
                  <a:lnTo>
                    <a:pt x="267423" y="163830"/>
                  </a:lnTo>
                  <a:lnTo>
                    <a:pt x="267449" y="162560"/>
                  </a:lnTo>
                  <a:lnTo>
                    <a:pt x="268592" y="162560"/>
                  </a:lnTo>
                  <a:lnTo>
                    <a:pt x="269468" y="162052"/>
                  </a:lnTo>
                  <a:lnTo>
                    <a:pt x="269163" y="161290"/>
                  </a:lnTo>
                  <a:lnTo>
                    <a:pt x="270776" y="161290"/>
                  </a:lnTo>
                  <a:lnTo>
                    <a:pt x="269468" y="162052"/>
                  </a:lnTo>
                  <a:lnTo>
                    <a:pt x="270205" y="163830"/>
                  </a:lnTo>
                  <a:lnTo>
                    <a:pt x="268808" y="163830"/>
                  </a:lnTo>
                  <a:lnTo>
                    <a:pt x="267792" y="163830"/>
                  </a:lnTo>
                  <a:lnTo>
                    <a:pt x="267843" y="163995"/>
                  </a:lnTo>
                  <a:lnTo>
                    <a:pt x="267970" y="164071"/>
                  </a:lnTo>
                  <a:lnTo>
                    <a:pt x="270383" y="165100"/>
                  </a:lnTo>
                  <a:lnTo>
                    <a:pt x="271360" y="165100"/>
                  </a:lnTo>
                  <a:lnTo>
                    <a:pt x="270916" y="163830"/>
                  </a:lnTo>
                  <a:lnTo>
                    <a:pt x="271068" y="163830"/>
                  </a:lnTo>
                  <a:lnTo>
                    <a:pt x="271983" y="162750"/>
                  </a:lnTo>
                  <a:lnTo>
                    <a:pt x="272034" y="162560"/>
                  </a:lnTo>
                  <a:lnTo>
                    <a:pt x="271741" y="161290"/>
                  </a:lnTo>
                  <a:lnTo>
                    <a:pt x="271919" y="161290"/>
                  </a:lnTo>
                  <a:lnTo>
                    <a:pt x="272542" y="162560"/>
                  </a:lnTo>
                  <a:lnTo>
                    <a:pt x="272148" y="162560"/>
                  </a:lnTo>
                  <a:lnTo>
                    <a:pt x="272072" y="163830"/>
                  </a:lnTo>
                  <a:lnTo>
                    <a:pt x="272326" y="163830"/>
                  </a:lnTo>
                  <a:lnTo>
                    <a:pt x="272707" y="164134"/>
                  </a:lnTo>
                  <a:lnTo>
                    <a:pt x="272732" y="163830"/>
                  </a:lnTo>
                  <a:lnTo>
                    <a:pt x="273100" y="163830"/>
                  </a:lnTo>
                  <a:lnTo>
                    <a:pt x="273253" y="164553"/>
                  </a:lnTo>
                  <a:lnTo>
                    <a:pt x="273951" y="165100"/>
                  </a:lnTo>
                  <a:lnTo>
                    <a:pt x="274091" y="165100"/>
                  </a:lnTo>
                  <a:lnTo>
                    <a:pt x="273519" y="167640"/>
                  </a:lnTo>
                  <a:lnTo>
                    <a:pt x="276110" y="167640"/>
                  </a:lnTo>
                  <a:lnTo>
                    <a:pt x="275399" y="168757"/>
                  </a:lnTo>
                  <a:lnTo>
                    <a:pt x="275348" y="168910"/>
                  </a:lnTo>
                  <a:lnTo>
                    <a:pt x="275107" y="168757"/>
                  </a:lnTo>
                  <a:lnTo>
                    <a:pt x="273494" y="167640"/>
                  </a:lnTo>
                  <a:lnTo>
                    <a:pt x="273456" y="166370"/>
                  </a:lnTo>
                  <a:lnTo>
                    <a:pt x="272326" y="166370"/>
                  </a:lnTo>
                  <a:lnTo>
                    <a:pt x="269875" y="165100"/>
                  </a:lnTo>
                  <a:lnTo>
                    <a:pt x="267868" y="164071"/>
                  </a:lnTo>
                  <a:lnTo>
                    <a:pt x="268668" y="166293"/>
                  </a:lnTo>
                  <a:lnTo>
                    <a:pt x="269227" y="165100"/>
                  </a:lnTo>
                  <a:lnTo>
                    <a:pt x="269405" y="166370"/>
                  </a:lnTo>
                  <a:lnTo>
                    <a:pt x="268693" y="166370"/>
                  </a:lnTo>
                  <a:lnTo>
                    <a:pt x="269151" y="167640"/>
                  </a:lnTo>
                  <a:lnTo>
                    <a:pt x="269532" y="167640"/>
                  </a:lnTo>
                  <a:lnTo>
                    <a:pt x="269557" y="166370"/>
                  </a:lnTo>
                  <a:lnTo>
                    <a:pt x="269938" y="166370"/>
                  </a:lnTo>
                  <a:lnTo>
                    <a:pt x="270052" y="167640"/>
                  </a:lnTo>
                  <a:lnTo>
                    <a:pt x="270217" y="167640"/>
                  </a:lnTo>
                  <a:lnTo>
                    <a:pt x="270357" y="168910"/>
                  </a:lnTo>
                  <a:lnTo>
                    <a:pt x="269544" y="168910"/>
                  </a:lnTo>
                  <a:lnTo>
                    <a:pt x="268693" y="167640"/>
                  </a:lnTo>
                  <a:lnTo>
                    <a:pt x="269151" y="167640"/>
                  </a:lnTo>
                  <a:lnTo>
                    <a:pt x="268465" y="167220"/>
                  </a:lnTo>
                  <a:lnTo>
                    <a:pt x="268465" y="167640"/>
                  </a:lnTo>
                  <a:lnTo>
                    <a:pt x="268097" y="168910"/>
                  </a:lnTo>
                  <a:lnTo>
                    <a:pt x="268338" y="167640"/>
                  </a:lnTo>
                  <a:lnTo>
                    <a:pt x="268465" y="167640"/>
                  </a:lnTo>
                  <a:lnTo>
                    <a:pt x="268465" y="167220"/>
                  </a:lnTo>
                  <a:lnTo>
                    <a:pt x="265099" y="165100"/>
                  </a:lnTo>
                  <a:lnTo>
                    <a:pt x="263766" y="166370"/>
                  </a:lnTo>
                  <a:lnTo>
                    <a:pt x="265049" y="166370"/>
                  </a:lnTo>
                  <a:lnTo>
                    <a:pt x="264985" y="167640"/>
                  </a:lnTo>
                  <a:lnTo>
                    <a:pt x="266192" y="168910"/>
                  </a:lnTo>
                  <a:lnTo>
                    <a:pt x="266979" y="168910"/>
                  </a:lnTo>
                  <a:lnTo>
                    <a:pt x="266077" y="170180"/>
                  </a:lnTo>
                  <a:lnTo>
                    <a:pt x="265925" y="170180"/>
                  </a:lnTo>
                  <a:lnTo>
                    <a:pt x="268389" y="171323"/>
                  </a:lnTo>
                  <a:lnTo>
                    <a:pt x="268579" y="171094"/>
                  </a:lnTo>
                  <a:lnTo>
                    <a:pt x="268439" y="170180"/>
                  </a:lnTo>
                  <a:lnTo>
                    <a:pt x="269328" y="170180"/>
                  </a:lnTo>
                  <a:lnTo>
                    <a:pt x="268579" y="171094"/>
                  </a:lnTo>
                  <a:lnTo>
                    <a:pt x="268554" y="171411"/>
                  </a:lnTo>
                  <a:lnTo>
                    <a:pt x="268389" y="171323"/>
                  </a:lnTo>
                  <a:lnTo>
                    <a:pt x="268287" y="171450"/>
                  </a:lnTo>
                  <a:lnTo>
                    <a:pt x="268554" y="171450"/>
                  </a:lnTo>
                  <a:lnTo>
                    <a:pt x="268554" y="171627"/>
                  </a:lnTo>
                  <a:lnTo>
                    <a:pt x="267055" y="173990"/>
                  </a:lnTo>
                  <a:lnTo>
                    <a:pt x="266306" y="171488"/>
                  </a:lnTo>
                  <a:lnTo>
                    <a:pt x="266496" y="172720"/>
                  </a:lnTo>
                  <a:lnTo>
                    <a:pt x="266293" y="171450"/>
                  </a:lnTo>
                  <a:lnTo>
                    <a:pt x="265925" y="170180"/>
                  </a:lnTo>
                  <a:lnTo>
                    <a:pt x="265696" y="170180"/>
                  </a:lnTo>
                  <a:lnTo>
                    <a:pt x="265798" y="168910"/>
                  </a:lnTo>
                  <a:lnTo>
                    <a:pt x="264350" y="168910"/>
                  </a:lnTo>
                  <a:lnTo>
                    <a:pt x="264985" y="171450"/>
                  </a:lnTo>
                  <a:lnTo>
                    <a:pt x="264185" y="171450"/>
                  </a:lnTo>
                  <a:lnTo>
                    <a:pt x="264896" y="172720"/>
                  </a:lnTo>
                  <a:lnTo>
                    <a:pt x="265722" y="172720"/>
                  </a:lnTo>
                  <a:lnTo>
                    <a:pt x="265785" y="173520"/>
                  </a:lnTo>
                  <a:lnTo>
                    <a:pt x="265874" y="173990"/>
                  </a:lnTo>
                  <a:lnTo>
                    <a:pt x="265328" y="174904"/>
                  </a:lnTo>
                  <a:lnTo>
                    <a:pt x="265226" y="175260"/>
                  </a:lnTo>
                  <a:lnTo>
                    <a:pt x="265328" y="174904"/>
                  </a:lnTo>
                  <a:lnTo>
                    <a:pt x="265595" y="173990"/>
                  </a:lnTo>
                  <a:lnTo>
                    <a:pt x="265823" y="173990"/>
                  </a:lnTo>
                  <a:lnTo>
                    <a:pt x="264972" y="172720"/>
                  </a:lnTo>
                  <a:lnTo>
                    <a:pt x="264401" y="173520"/>
                  </a:lnTo>
                  <a:lnTo>
                    <a:pt x="264426" y="173990"/>
                  </a:lnTo>
                  <a:lnTo>
                    <a:pt x="264261" y="173736"/>
                  </a:lnTo>
                  <a:lnTo>
                    <a:pt x="264083" y="173990"/>
                  </a:lnTo>
                  <a:lnTo>
                    <a:pt x="263207" y="173990"/>
                  </a:lnTo>
                  <a:lnTo>
                    <a:pt x="263347" y="175260"/>
                  </a:lnTo>
                  <a:lnTo>
                    <a:pt x="262775" y="175260"/>
                  </a:lnTo>
                  <a:lnTo>
                    <a:pt x="262610" y="173990"/>
                  </a:lnTo>
                  <a:lnTo>
                    <a:pt x="262140" y="173990"/>
                  </a:lnTo>
                  <a:lnTo>
                    <a:pt x="262585" y="175260"/>
                  </a:lnTo>
                  <a:lnTo>
                    <a:pt x="261581" y="175260"/>
                  </a:lnTo>
                  <a:lnTo>
                    <a:pt x="261607" y="175691"/>
                  </a:lnTo>
                  <a:lnTo>
                    <a:pt x="262166" y="176530"/>
                  </a:lnTo>
                  <a:lnTo>
                    <a:pt x="263232" y="176530"/>
                  </a:lnTo>
                  <a:lnTo>
                    <a:pt x="262686" y="177800"/>
                  </a:lnTo>
                  <a:lnTo>
                    <a:pt x="262128" y="176530"/>
                  </a:lnTo>
                  <a:lnTo>
                    <a:pt x="261658" y="176530"/>
                  </a:lnTo>
                  <a:lnTo>
                    <a:pt x="261607" y="175691"/>
                  </a:lnTo>
                  <a:lnTo>
                    <a:pt x="261454" y="175463"/>
                  </a:lnTo>
                  <a:lnTo>
                    <a:pt x="261061" y="176491"/>
                  </a:lnTo>
                  <a:lnTo>
                    <a:pt x="258559" y="175260"/>
                  </a:lnTo>
                  <a:lnTo>
                    <a:pt x="259575" y="177800"/>
                  </a:lnTo>
                  <a:lnTo>
                    <a:pt x="258521" y="179070"/>
                  </a:lnTo>
                  <a:lnTo>
                    <a:pt x="258762" y="179070"/>
                  </a:lnTo>
                  <a:lnTo>
                    <a:pt x="260311" y="181610"/>
                  </a:lnTo>
                  <a:lnTo>
                    <a:pt x="260489" y="181610"/>
                  </a:lnTo>
                  <a:lnTo>
                    <a:pt x="262470" y="182448"/>
                  </a:lnTo>
                  <a:lnTo>
                    <a:pt x="265023" y="181610"/>
                  </a:lnTo>
                  <a:lnTo>
                    <a:pt x="263512" y="182880"/>
                  </a:lnTo>
                  <a:lnTo>
                    <a:pt x="262470" y="182448"/>
                  </a:lnTo>
                  <a:lnTo>
                    <a:pt x="261150" y="182880"/>
                  </a:lnTo>
                  <a:lnTo>
                    <a:pt x="260273" y="181610"/>
                  </a:lnTo>
                  <a:lnTo>
                    <a:pt x="259702" y="181610"/>
                  </a:lnTo>
                  <a:lnTo>
                    <a:pt x="259003" y="182880"/>
                  </a:lnTo>
                  <a:lnTo>
                    <a:pt x="259105" y="181610"/>
                  </a:lnTo>
                  <a:lnTo>
                    <a:pt x="258102" y="181610"/>
                  </a:lnTo>
                  <a:lnTo>
                    <a:pt x="257695" y="182880"/>
                  </a:lnTo>
                  <a:lnTo>
                    <a:pt x="257568" y="182880"/>
                  </a:lnTo>
                  <a:lnTo>
                    <a:pt x="258076" y="184150"/>
                  </a:lnTo>
                  <a:lnTo>
                    <a:pt x="257429" y="184150"/>
                  </a:lnTo>
                  <a:lnTo>
                    <a:pt x="257467" y="182880"/>
                  </a:lnTo>
                  <a:lnTo>
                    <a:pt x="256324" y="182880"/>
                  </a:lnTo>
                  <a:lnTo>
                    <a:pt x="257149" y="184150"/>
                  </a:lnTo>
                  <a:lnTo>
                    <a:pt x="255625" y="184150"/>
                  </a:lnTo>
                  <a:lnTo>
                    <a:pt x="255155" y="182880"/>
                  </a:lnTo>
                  <a:lnTo>
                    <a:pt x="254381" y="184150"/>
                  </a:lnTo>
                  <a:lnTo>
                    <a:pt x="254508" y="184150"/>
                  </a:lnTo>
                  <a:lnTo>
                    <a:pt x="252234" y="185420"/>
                  </a:lnTo>
                  <a:lnTo>
                    <a:pt x="251409" y="184150"/>
                  </a:lnTo>
                  <a:lnTo>
                    <a:pt x="250405" y="184150"/>
                  </a:lnTo>
                  <a:lnTo>
                    <a:pt x="253060" y="186690"/>
                  </a:lnTo>
                  <a:lnTo>
                    <a:pt x="254914" y="185458"/>
                  </a:lnTo>
                  <a:lnTo>
                    <a:pt x="255714" y="186131"/>
                  </a:lnTo>
                  <a:lnTo>
                    <a:pt x="255854" y="185420"/>
                  </a:lnTo>
                  <a:lnTo>
                    <a:pt x="257213" y="186690"/>
                  </a:lnTo>
                  <a:lnTo>
                    <a:pt x="257340" y="186791"/>
                  </a:lnTo>
                  <a:lnTo>
                    <a:pt x="259905" y="187960"/>
                  </a:lnTo>
                  <a:lnTo>
                    <a:pt x="258953" y="189115"/>
                  </a:lnTo>
                  <a:lnTo>
                    <a:pt x="257340" y="186791"/>
                  </a:lnTo>
                  <a:lnTo>
                    <a:pt x="257124" y="186690"/>
                  </a:lnTo>
                  <a:lnTo>
                    <a:pt x="256387" y="186690"/>
                  </a:lnTo>
                  <a:lnTo>
                    <a:pt x="255714" y="186131"/>
                  </a:lnTo>
                  <a:lnTo>
                    <a:pt x="255612" y="186690"/>
                  </a:lnTo>
                  <a:lnTo>
                    <a:pt x="253403" y="186690"/>
                  </a:lnTo>
                  <a:lnTo>
                    <a:pt x="253873" y="187960"/>
                  </a:lnTo>
                  <a:lnTo>
                    <a:pt x="253072" y="187960"/>
                  </a:lnTo>
                  <a:lnTo>
                    <a:pt x="254000" y="190500"/>
                  </a:lnTo>
                  <a:lnTo>
                    <a:pt x="253593" y="190500"/>
                  </a:lnTo>
                  <a:lnTo>
                    <a:pt x="253936" y="191770"/>
                  </a:lnTo>
                  <a:lnTo>
                    <a:pt x="255676" y="193040"/>
                  </a:lnTo>
                  <a:lnTo>
                    <a:pt x="255358" y="193040"/>
                  </a:lnTo>
                  <a:lnTo>
                    <a:pt x="254622" y="194081"/>
                  </a:lnTo>
                  <a:lnTo>
                    <a:pt x="254965" y="194310"/>
                  </a:lnTo>
                  <a:lnTo>
                    <a:pt x="254457" y="194310"/>
                  </a:lnTo>
                  <a:lnTo>
                    <a:pt x="254165" y="194729"/>
                  </a:lnTo>
                  <a:lnTo>
                    <a:pt x="253720" y="195580"/>
                  </a:lnTo>
                  <a:lnTo>
                    <a:pt x="253174" y="196151"/>
                  </a:lnTo>
                  <a:lnTo>
                    <a:pt x="253009" y="196850"/>
                  </a:lnTo>
                  <a:lnTo>
                    <a:pt x="252831" y="196634"/>
                  </a:lnTo>
                  <a:lnTo>
                    <a:pt x="251790" y="198120"/>
                  </a:lnTo>
                  <a:lnTo>
                    <a:pt x="251917" y="198120"/>
                  </a:lnTo>
                  <a:lnTo>
                    <a:pt x="250736" y="199390"/>
                  </a:lnTo>
                  <a:lnTo>
                    <a:pt x="248500" y="198120"/>
                  </a:lnTo>
                  <a:lnTo>
                    <a:pt x="248221" y="198120"/>
                  </a:lnTo>
                  <a:lnTo>
                    <a:pt x="247103" y="196850"/>
                  </a:lnTo>
                  <a:lnTo>
                    <a:pt x="246862" y="196850"/>
                  </a:lnTo>
                  <a:lnTo>
                    <a:pt x="248183" y="195580"/>
                  </a:lnTo>
                  <a:lnTo>
                    <a:pt x="248310" y="195580"/>
                  </a:lnTo>
                  <a:lnTo>
                    <a:pt x="248031" y="194310"/>
                  </a:lnTo>
                  <a:lnTo>
                    <a:pt x="246659" y="196850"/>
                  </a:lnTo>
                  <a:lnTo>
                    <a:pt x="246265" y="195580"/>
                  </a:lnTo>
                  <a:lnTo>
                    <a:pt x="244703" y="195580"/>
                  </a:lnTo>
                  <a:lnTo>
                    <a:pt x="245008" y="198120"/>
                  </a:lnTo>
                  <a:lnTo>
                    <a:pt x="245579" y="198120"/>
                  </a:lnTo>
                  <a:lnTo>
                    <a:pt x="245859" y="196850"/>
                  </a:lnTo>
                  <a:lnTo>
                    <a:pt x="246037" y="196850"/>
                  </a:lnTo>
                  <a:lnTo>
                    <a:pt x="246151" y="197281"/>
                  </a:lnTo>
                  <a:lnTo>
                    <a:pt x="246265" y="196850"/>
                  </a:lnTo>
                  <a:lnTo>
                    <a:pt x="246507" y="196850"/>
                  </a:lnTo>
                  <a:lnTo>
                    <a:pt x="246392" y="198120"/>
                  </a:lnTo>
                  <a:lnTo>
                    <a:pt x="246761" y="199390"/>
                  </a:lnTo>
                  <a:lnTo>
                    <a:pt x="248196" y="201930"/>
                  </a:lnTo>
                  <a:lnTo>
                    <a:pt x="247764" y="203047"/>
                  </a:lnTo>
                  <a:lnTo>
                    <a:pt x="247904" y="203200"/>
                  </a:lnTo>
                  <a:lnTo>
                    <a:pt x="247700" y="203200"/>
                  </a:lnTo>
                  <a:lnTo>
                    <a:pt x="247764" y="203047"/>
                  </a:lnTo>
                  <a:lnTo>
                    <a:pt x="245681" y="200660"/>
                  </a:lnTo>
                  <a:lnTo>
                    <a:pt x="244741" y="200660"/>
                  </a:lnTo>
                  <a:lnTo>
                    <a:pt x="243763" y="200355"/>
                  </a:lnTo>
                  <a:lnTo>
                    <a:pt x="243725" y="200660"/>
                  </a:lnTo>
                  <a:lnTo>
                    <a:pt x="243636" y="200317"/>
                  </a:lnTo>
                  <a:lnTo>
                    <a:pt x="243027" y="200126"/>
                  </a:lnTo>
                  <a:lnTo>
                    <a:pt x="243014" y="200660"/>
                  </a:lnTo>
                  <a:lnTo>
                    <a:pt x="241439" y="200660"/>
                  </a:lnTo>
                  <a:lnTo>
                    <a:pt x="242366" y="199923"/>
                  </a:lnTo>
                  <a:lnTo>
                    <a:pt x="240677" y="199390"/>
                  </a:lnTo>
                  <a:lnTo>
                    <a:pt x="240588" y="200660"/>
                  </a:lnTo>
                  <a:lnTo>
                    <a:pt x="241338" y="200660"/>
                  </a:lnTo>
                  <a:lnTo>
                    <a:pt x="240982" y="201231"/>
                  </a:lnTo>
                  <a:lnTo>
                    <a:pt x="240982" y="203200"/>
                  </a:lnTo>
                  <a:lnTo>
                    <a:pt x="240792" y="204470"/>
                  </a:lnTo>
                  <a:lnTo>
                    <a:pt x="240296" y="203200"/>
                  </a:lnTo>
                  <a:lnTo>
                    <a:pt x="240982" y="203200"/>
                  </a:lnTo>
                  <a:lnTo>
                    <a:pt x="240982" y="201231"/>
                  </a:lnTo>
                  <a:lnTo>
                    <a:pt x="240538" y="201930"/>
                  </a:lnTo>
                  <a:lnTo>
                    <a:pt x="239826" y="201930"/>
                  </a:lnTo>
                  <a:lnTo>
                    <a:pt x="240169" y="203200"/>
                  </a:lnTo>
                  <a:lnTo>
                    <a:pt x="240017" y="203200"/>
                  </a:lnTo>
                  <a:lnTo>
                    <a:pt x="240220" y="204470"/>
                  </a:lnTo>
                  <a:lnTo>
                    <a:pt x="239712" y="204470"/>
                  </a:lnTo>
                  <a:lnTo>
                    <a:pt x="239471" y="205740"/>
                  </a:lnTo>
                  <a:lnTo>
                    <a:pt x="237921" y="203200"/>
                  </a:lnTo>
                  <a:lnTo>
                    <a:pt x="237858" y="205740"/>
                  </a:lnTo>
                  <a:lnTo>
                    <a:pt x="238086" y="205740"/>
                  </a:lnTo>
                  <a:lnTo>
                    <a:pt x="238633" y="205740"/>
                  </a:lnTo>
                  <a:lnTo>
                    <a:pt x="238480" y="207010"/>
                  </a:lnTo>
                  <a:lnTo>
                    <a:pt x="237972" y="207010"/>
                  </a:lnTo>
                  <a:lnTo>
                    <a:pt x="238086" y="205740"/>
                  </a:lnTo>
                  <a:lnTo>
                    <a:pt x="237464" y="206997"/>
                  </a:lnTo>
                  <a:lnTo>
                    <a:pt x="238239" y="208280"/>
                  </a:lnTo>
                  <a:lnTo>
                    <a:pt x="237578" y="208280"/>
                  </a:lnTo>
                  <a:lnTo>
                    <a:pt x="237782" y="209550"/>
                  </a:lnTo>
                  <a:lnTo>
                    <a:pt x="242455" y="209550"/>
                  </a:lnTo>
                  <a:lnTo>
                    <a:pt x="240728" y="212077"/>
                  </a:lnTo>
                  <a:lnTo>
                    <a:pt x="235686" y="208280"/>
                  </a:lnTo>
                  <a:lnTo>
                    <a:pt x="235940" y="209550"/>
                  </a:lnTo>
                  <a:lnTo>
                    <a:pt x="235546" y="210820"/>
                  </a:lnTo>
                  <a:lnTo>
                    <a:pt x="234746" y="210820"/>
                  </a:lnTo>
                  <a:lnTo>
                    <a:pt x="234556" y="210540"/>
                  </a:lnTo>
                  <a:lnTo>
                    <a:pt x="234569" y="210820"/>
                  </a:lnTo>
                  <a:lnTo>
                    <a:pt x="234505" y="210451"/>
                  </a:lnTo>
                  <a:lnTo>
                    <a:pt x="234149" y="209892"/>
                  </a:lnTo>
                  <a:lnTo>
                    <a:pt x="233641" y="210820"/>
                  </a:lnTo>
                  <a:lnTo>
                    <a:pt x="232930" y="210820"/>
                  </a:lnTo>
                  <a:lnTo>
                    <a:pt x="232714" y="208280"/>
                  </a:lnTo>
                  <a:lnTo>
                    <a:pt x="233133" y="208280"/>
                  </a:lnTo>
                  <a:lnTo>
                    <a:pt x="234734" y="207010"/>
                  </a:lnTo>
                  <a:lnTo>
                    <a:pt x="232156" y="207010"/>
                  </a:lnTo>
                  <a:lnTo>
                    <a:pt x="231978" y="205740"/>
                  </a:lnTo>
                  <a:lnTo>
                    <a:pt x="230822" y="208280"/>
                  </a:lnTo>
                  <a:lnTo>
                    <a:pt x="231190" y="208280"/>
                  </a:lnTo>
                  <a:lnTo>
                    <a:pt x="231152" y="209550"/>
                  </a:lnTo>
                  <a:lnTo>
                    <a:pt x="232359" y="209550"/>
                  </a:lnTo>
                  <a:lnTo>
                    <a:pt x="232257" y="210820"/>
                  </a:lnTo>
                  <a:lnTo>
                    <a:pt x="231698" y="210820"/>
                  </a:lnTo>
                  <a:lnTo>
                    <a:pt x="231127" y="209702"/>
                  </a:lnTo>
                  <a:lnTo>
                    <a:pt x="230924" y="210820"/>
                  </a:lnTo>
                  <a:lnTo>
                    <a:pt x="228079" y="210820"/>
                  </a:lnTo>
                  <a:lnTo>
                    <a:pt x="227761" y="213360"/>
                  </a:lnTo>
                  <a:lnTo>
                    <a:pt x="229489" y="213360"/>
                  </a:lnTo>
                  <a:lnTo>
                    <a:pt x="230505" y="212090"/>
                  </a:lnTo>
                  <a:lnTo>
                    <a:pt x="230352" y="213042"/>
                  </a:lnTo>
                  <a:lnTo>
                    <a:pt x="230251" y="214630"/>
                  </a:lnTo>
                  <a:lnTo>
                    <a:pt x="230492" y="214630"/>
                  </a:lnTo>
                  <a:lnTo>
                    <a:pt x="231076" y="215049"/>
                  </a:lnTo>
                  <a:lnTo>
                    <a:pt x="230898" y="214630"/>
                  </a:lnTo>
                  <a:lnTo>
                    <a:pt x="230644" y="214630"/>
                  </a:lnTo>
                  <a:lnTo>
                    <a:pt x="230644" y="213360"/>
                  </a:lnTo>
                  <a:lnTo>
                    <a:pt x="230822" y="213360"/>
                  </a:lnTo>
                  <a:lnTo>
                    <a:pt x="230962" y="214630"/>
                  </a:lnTo>
                  <a:lnTo>
                    <a:pt x="231101" y="214630"/>
                  </a:lnTo>
                  <a:lnTo>
                    <a:pt x="231140" y="215087"/>
                  </a:lnTo>
                  <a:lnTo>
                    <a:pt x="232321" y="215900"/>
                  </a:lnTo>
                  <a:lnTo>
                    <a:pt x="231698" y="217170"/>
                  </a:lnTo>
                  <a:lnTo>
                    <a:pt x="234213" y="219710"/>
                  </a:lnTo>
                  <a:lnTo>
                    <a:pt x="233248" y="220980"/>
                  </a:lnTo>
                  <a:lnTo>
                    <a:pt x="231038" y="219710"/>
                  </a:lnTo>
                  <a:lnTo>
                    <a:pt x="230936" y="218440"/>
                  </a:lnTo>
                  <a:lnTo>
                    <a:pt x="231432" y="218440"/>
                  </a:lnTo>
                  <a:lnTo>
                    <a:pt x="230835" y="217170"/>
                  </a:lnTo>
                  <a:lnTo>
                    <a:pt x="230111" y="217170"/>
                  </a:lnTo>
                  <a:lnTo>
                    <a:pt x="230022" y="215900"/>
                  </a:lnTo>
                  <a:lnTo>
                    <a:pt x="229108" y="215900"/>
                  </a:lnTo>
                  <a:lnTo>
                    <a:pt x="229108" y="217170"/>
                  </a:lnTo>
                  <a:lnTo>
                    <a:pt x="228727" y="217170"/>
                  </a:lnTo>
                  <a:lnTo>
                    <a:pt x="229108" y="218440"/>
                  </a:lnTo>
                  <a:lnTo>
                    <a:pt x="228231" y="218440"/>
                  </a:lnTo>
                  <a:lnTo>
                    <a:pt x="227952" y="217170"/>
                  </a:lnTo>
                  <a:lnTo>
                    <a:pt x="227850" y="218440"/>
                  </a:lnTo>
                  <a:lnTo>
                    <a:pt x="227634" y="218440"/>
                  </a:lnTo>
                  <a:lnTo>
                    <a:pt x="227393" y="217170"/>
                  </a:lnTo>
                  <a:lnTo>
                    <a:pt x="227406" y="218440"/>
                  </a:lnTo>
                  <a:lnTo>
                    <a:pt x="227215" y="218440"/>
                  </a:lnTo>
                  <a:lnTo>
                    <a:pt x="226987" y="219710"/>
                  </a:lnTo>
                  <a:lnTo>
                    <a:pt x="226771" y="218440"/>
                  </a:lnTo>
                  <a:lnTo>
                    <a:pt x="225386" y="218440"/>
                  </a:lnTo>
                  <a:lnTo>
                    <a:pt x="224459" y="219710"/>
                  </a:lnTo>
                  <a:lnTo>
                    <a:pt x="226085" y="219710"/>
                  </a:lnTo>
                  <a:lnTo>
                    <a:pt x="227926" y="222034"/>
                  </a:lnTo>
                  <a:lnTo>
                    <a:pt x="228219" y="220980"/>
                  </a:lnTo>
                  <a:lnTo>
                    <a:pt x="228117" y="222034"/>
                  </a:lnTo>
                  <a:lnTo>
                    <a:pt x="477875" y="222034"/>
                  </a:lnTo>
                  <a:lnTo>
                    <a:pt x="484835" y="214630"/>
                  </a:lnTo>
                  <a:lnTo>
                    <a:pt x="486194" y="213360"/>
                  </a:lnTo>
                  <a:lnTo>
                    <a:pt x="493014" y="207010"/>
                  </a:lnTo>
                  <a:lnTo>
                    <a:pt x="503910" y="196850"/>
                  </a:lnTo>
                  <a:lnTo>
                    <a:pt x="505269" y="195580"/>
                  </a:lnTo>
                  <a:lnTo>
                    <a:pt x="518896" y="182880"/>
                  </a:lnTo>
                  <a:lnTo>
                    <a:pt x="548538" y="160020"/>
                  </a:lnTo>
                  <a:lnTo>
                    <a:pt x="567905" y="158750"/>
                  </a:lnTo>
                  <a:lnTo>
                    <a:pt x="589749" y="171488"/>
                  </a:lnTo>
                  <a:lnTo>
                    <a:pt x="610273" y="190500"/>
                  </a:lnTo>
                  <a:lnTo>
                    <a:pt x="625843" y="208280"/>
                  </a:lnTo>
                  <a:lnTo>
                    <a:pt x="626592" y="208280"/>
                  </a:lnTo>
                  <a:lnTo>
                    <a:pt x="627265" y="209905"/>
                  </a:lnTo>
                  <a:lnTo>
                    <a:pt x="627621" y="210820"/>
                  </a:lnTo>
                  <a:lnTo>
                    <a:pt x="629475" y="212090"/>
                  </a:lnTo>
                  <a:lnTo>
                    <a:pt x="631393" y="217170"/>
                  </a:lnTo>
                  <a:lnTo>
                    <a:pt x="632396" y="223520"/>
                  </a:lnTo>
                  <a:lnTo>
                    <a:pt x="589432" y="276860"/>
                  </a:lnTo>
                  <a:lnTo>
                    <a:pt x="587451" y="281940"/>
                  </a:lnTo>
                  <a:lnTo>
                    <a:pt x="590600" y="285750"/>
                  </a:lnTo>
                  <a:lnTo>
                    <a:pt x="593382" y="290830"/>
                  </a:lnTo>
                  <a:lnTo>
                    <a:pt x="598081" y="289560"/>
                  </a:lnTo>
                  <a:lnTo>
                    <a:pt x="602361" y="288290"/>
                  </a:lnTo>
                  <a:lnTo>
                    <a:pt x="609092" y="284480"/>
                  </a:lnTo>
                  <a:lnTo>
                    <a:pt x="617943" y="281940"/>
                  </a:lnTo>
                  <a:lnTo>
                    <a:pt x="628954" y="281940"/>
                  </a:lnTo>
                  <a:lnTo>
                    <a:pt x="642213" y="283210"/>
                  </a:lnTo>
                  <a:lnTo>
                    <a:pt x="667321" y="292100"/>
                  </a:lnTo>
                  <a:lnTo>
                    <a:pt x="714057" y="307352"/>
                  </a:lnTo>
                  <a:lnTo>
                    <a:pt x="778510" y="330200"/>
                  </a:lnTo>
                  <a:lnTo>
                    <a:pt x="849642" y="355600"/>
                  </a:lnTo>
                  <a:lnTo>
                    <a:pt x="948524" y="391477"/>
                  </a:lnTo>
                  <a:lnTo>
                    <a:pt x="1012113" y="416712"/>
                  </a:lnTo>
                  <a:lnTo>
                    <a:pt x="1051979" y="445770"/>
                  </a:lnTo>
                  <a:lnTo>
                    <a:pt x="1086040" y="485140"/>
                  </a:lnTo>
                  <a:lnTo>
                    <a:pt x="1126959" y="533400"/>
                  </a:lnTo>
                  <a:lnTo>
                    <a:pt x="1167371" y="579120"/>
                  </a:lnTo>
                  <a:lnTo>
                    <a:pt x="1199946" y="614680"/>
                  </a:lnTo>
                  <a:lnTo>
                    <a:pt x="1223073" y="637540"/>
                  </a:lnTo>
                  <a:lnTo>
                    <a:pt x="1243901" y="659130"/>
                  </a:lnTo>
                  <a:lnTo>
                    <a:pt x="1278636" y="694690"/>
                  </a:lnTo>
                  <a:lnTo>
                    <a:pt x="1279067" y="702310"/>
                  </a:lnTo>
                  <a:lnTo>
                    <a:pt x="1280871" y="711200"/>
                  </a:lnTo>
                  <a:lnTo>
                    <a:pt x="1281709" y="712470"/>
                  </a:lnTo>
                  <a:lnTo>
                    <a:pt x="1286789" y="718820"/>
                  </a:lnTo>
                  <a:lnTo>
                    <a:pt x="1292364" y="716280"/>
                  </a:lnTo>
                  <a:lnTo>
                    <a:pt x="1299540" y="711200"/>
                  </a:lnTo>
                  <a:lnTo>
                    <a:pt x="1303769" y="711200"/>
                  </a:lnTo>
                  <a:lnTo>
                    <a:pt x="1309027" y="716280"/>
                  </a:lnTo>
                  <a:lnTo>
                    <a:pt x="1309001" y="720090"/>
                  </a:lnTo>
                  <a:lnTo>
                    <a:pt x="1305394" y="726440"/>
                  </a:lnTo>
                  <a:lnTo>
                    <a:pt x="1304226" y="731520"/>
                  </a:lnTo>
                  <a:lnTo>
                    <a:pt x="1309776" y="737870"/>
                  </a:lnTo>
                  <a:lnTo>
                    <a:pt x="1314361" y="737870"/>
                  </a:lnTo>
                  <a:lnTo>
                    <a:pt x="1318425" y="736600"/>
                  </a:lnTo>
                  <a:lnTo>
                    <a:pt x="1323327" y="735330"/>
                  </a:lnTo>
                  <a:lnTo>
                    <a:pt x="1329016" y="735330"/>
                  </a:lnTo>
                  <a:lnTo>
                    <a:pt x="1335989" y="742950"/>
                  </a:lnTo>
                  <a:lnTo>
                    <a:pt x="1335151" y="748030"/>
                  </a:lnTo>
                  <a:lnTo>
                    <a:pt x="1330591" y="755611"/>
                  </a:lnTo>
                  <a:lnTo>
                    <a:pt x="1329588" y="760374"/>
                  </a:lnTo>
                  <a:lnTo>
                    <a:pt x="1329588" y="760818"/>
                  </a:lnTo>
                  <a:lnTo>
                    <a:pt x="1336903" y="770890"/>
                  </a:lnTo>
                  <a:lnTo>
                    <a:pt x="1344053" y="770890"/>
                  </a:lnTo>
                  <a:lnTo>
                    <a:pt x="1355966" y="767080"/>
                  </a:lnTo>
                  <a:lnTo>
                    <a:pt x="1362595" y="769620"/>
                  </a:lnTo>
                  <a:lnTo>
                    <a:pt x="1368323" y="779780"/>
                  </a:lnTo>
                  <a:lnTo>
                    <a:pt x="1372171" y="786523"/>
                  </a:lnTo>
                  <a:lnTo>
                    <a:pt x="1380083" y="801370"/>
                  </a:lnTo>
                  <a:lnTo>
                    <a:pt x="1388872" y="814070"/>
                  </a:lnTo>
                  <a:lnTo>
                    <a:pt x="1397444" y="825500"/>
                  </a:lnTo>
                  <a:lnTo>
                    <a:pt x="1409865" y="834390"/>
                  </a:lnTo>
                  <a:lnTo>
                    <a:pt x="1422971" y="839470"/>
                  </a:lnTo>
                  <a:lnTo>
                    <a:pt x="1435227" y="845820"/>
                  </a:lnTo>
                  <a:lnTo>
                    <a:pt x="1454683" y="882650"/>
                  </a:lnTo>
                  <a:lnTo>
                    <a:pt x="1457579" y="904240"/>
                  </a:lnTo>
                  <a:lnTo>
                    <a:pt x="1462100" y="914400"/>
                  </a:lnTo>
                  <a:lnTo>
                    <a:pt x="1471612" y="925830"/>
                  </a:lnTo>
                  <a:lnTo>
                    <a:pt x="1483182" y="938530"/>
                  </a:lnTo>
                  <a:lnTo>
                    <a:pt x="1493951" y="948690"/>
                  </a:lnTo>
                  <a:lnTo>
                    <a:pt x="1498269" y="953770"/>
                  </a:lnTo>
                  <a:lnTo>
                    <a:pt x="1498498" y="961390"/>
                  </a:lnTo>
                  <a:lnTo>
                    <a:pt x="1492770" y="962660"/>
                  </a:lnTo>
                  <a:lnTo>
                    <a:pt x="1485417" y="963930"/>
                  </a:lnTo>
                  <a:lnTo>
                    <a:pt x="1475930" y="962660"/>
                  </a:lnTo>
                  <a:lnTo>
                    <a:pt x="1427632" y="925830"/>
                  </a:lnTo>
                  <a:lnTo>
                    <a:pt x="1400302" y="892810"/>
                  </a:lnTo>
                  <a:lnTo>
                    <a:pt x="1394790" y="880110"/>
                  </a:lnTo>
                  <a:lnTo>
                    <a:pt x="1387868" y="872490"/>
                  </a:lnTo>
                  <a:lnTo>
                    <a:pt x="1374254" y="867410"/>
                  </a:lnTo>
                  <a:lnTo>
                    <a:pt x="1356410" y="859790"/>
                  </a:lnTo>
                  <a:lnTo>
                    <a:pt x="1336763" y="847090"/>
                  </a:lnTo>
                  <a:lnTo>
                    <a:pt x="1337449" y="845820"/>
                  </a:lnTo>
                  <a:lnTo>
                    <a:pt x="1336408" y="845820"/>
                  </a:lnTo>
                  <a:lnTo>
                    <a:pt x="1336611" y="847090"/>
                  </a:lnTo>
                  <a:lnTo>
                    <a:pt x="1331252" y="842010"/>
                  </a:lnTo>
                  <a:lnTo>
                    <a:pt x="1328623" y="839470"/>
                  </a:lnTo>
                  <a:lnTo>
                    <a:pt x="1327734" y="839470"/>
                  </a:lnTo>
                  <a:lnTo>
                    <a:pt x="1327188" y="839470"/>
                  </a:lnTo>
                  <a:lnTo>
                    <a:pt x="1327467" y="838835"/>
                  </a:lnTo>
                  <a:lnTo>
                    <a:pt x="1327226" y="838200"/>
                  </a:lnTo>
                  <a:lnTo>
                    <a:pt x="1326857" y="838200"/>
                  </a:lnTo>
                  <a:lnTo>
                    <a:pt x="1326375" y="836930"/>
                  </a:lnTo>
                  <a:lnTo>
                    <a:pt x="1325740" y="836930"/>
                  </a:lnTo>
                  <a:lnTo>
                    <a:pt x="1325867" y="835660"/>
                  </a:lnTo>
                  <a:lnTo>
                    <a:pt x="1325486" y="835660"/>
                  </a:lnTo>
                  <a:lnTo>
                    <a:pt x="1322857" y="833120"/>
                  </a:lnTo>
                  <a:lnTo>
                    <a:pt x="1320507" y="830580"/>
                  </a:lnTo>
                  <a:lnTo>
                    <a:pt x="1318336" y="828040"/>
                  </a:lnTo>
                  <a:lnTo>
                    <a:pt x="1318958" y="828040"/>
                  </a:lnTo>
                  <a:lnTo>
                    <a:pt x="1317739" y="826770"/>
                  </a:lnTo>
                  <a:lnTo>
                    <a:pt x="1316062" y="825500"/>
                  </a:lnTo>
                  <a:lnTo>
                    <a:pt x="1314475" y="822960"/>
                  </a:lnTo>
                  <a:lnTo>
                    <a:pt x="1313027" y="820420"/>
                  </a:lnTo>
                  <a:lnTo>
                    <a:pt x="1312862" y="820420"/>
                  </a:lnTo>
                  <a:lnTo>
                    <a:pt x="1311516" y="819150"/>
                  </a:lnTo>
                  <a:lnTo>
                    <a:pt x="1311783" y="819150"/>
                  </a:lnTo>
                  <a:lnTo>
                    <a:pt x="1311313" y="817880"/>
                  </a:lnTo>
                  <a:lnTo>
                    <a:pt x="1311135" y="817384"/>
                  </a:lnTo>
                  <a:lnTo>
                    <a:pt x="1311262" y="817880"/>
                  </a:lnTo>
                  <a:lnTo>
                    <a:pt x="1311338" y="819150"/>
                  </a:lnTo>
                  <a:lnTo>
                    <a:pt x="1309217" y="815581"/>
                  </a:lnTo>
                  <a:lnTo>
                    <a:pt x="1306423" y="817880"/>
                  </a:lnTo>
                  <a:lnTo>
                    <a:pt x="1305636" y="817880"/>
                  </a:lnTo>
                  <a:lnTo>
                    <a:pt x="1302740" y="819150"/>
                  </a:lnTo>
                  <a:lnTo>
                    <a:pt x="1302042" y="819150"/>
                  </a:lnTo>
                  <a:lnTo>
                    <a:pt x="1302143" y="818997"/>
                  </a:lnTo>
                  <a:lnTo>
                    <a:pt x="1302918" y="817880"/>
                  </a:lnTo>
                  <a:lnTo>
                    <a:pt x="1305585" y="814070"/>
                  </a:lnTo>
                  <a:lnTo>
                    <a:pt x="1305991" y="812800"/>
                  </a:lnTo>
                  <a:lnTo>
                    <a:pt x="1304683" y="812800"/>
                  </a:lnTo>
                  <a:lnTo>
                    <a:pt x="1305013" y="811530"/>
                  </a:lnTo>
                  <a:lnTo>
                    <a:pt x="1304747" y="810260"/>
                  </a:lnTo>
                  <a:lnTo>
                    <a:pt x="1305356" y="810260"/>
                  </a:lnTo>
                  <a:lnTo>
                    <a:pt x="1304975" y="808990"/>
                  </a:lnTo>
                  <a:lnTo>
                    <a:pt x="1304582" y="808990"/>
                  </a:lnTo>
                  <a:lnTo>
                    <a:pt x="1304023" y="807720"/>
                  </a:lnTo>
                  <a:lnTo>
                    <a:pt x="1303578" y="807720"/>
                  </a:lnTo>
                  <a:lnTo>
                    <a:pt x="1303045" y="806450"/>
                  </a:lnTo>
                  <a:lnTo>
                    <a:pt x="1302867" y="805180"/>
                  </a:lnTo>
                  <a:lnTo>
                    <a:pt x="1303007" y="805180"/>
                  </a:lnTo>
                  <a:lnTo>
                    <a:pt x="1302740" y="803910"/>
                  </a:lnTo>
                  <a:lnTo>
                    <a:pt x="1301305" y="803910"/>
                  </a:lnTo>
                  <a:lnTo>
                    <a:pt x="1301203" y="802640"/>
                  </a:lnTo>
                  <a:lnTo>
                    <a:pt x="1300734" y="802640"/>
                  </a:lnTo>
                  <a:lnTo>
                    <a:pt x="1300238" y="801370"/>
                  </a:lnTo>
                  <a:lnTo>
                    <a:pt x="1299210" y="800100"/>
                  </a:lnTo>
                  <a:lnTo>
                    <a:pt x="1299565" y="800100"/>
                  </a:lnTo>
                  <a:lnTo>
                    <a:pt x="1298625" y="798830"/>
                  </a:lnTo>
                  <a:lnTo>
                    <a:pt x="1299908" y="798830"/>
                  </a:lnTo>
                  <a:lnTo>
                    <a:pt x="1299730" y="797560"/>
                  </a:lnTo>
                  <a:lnTo>
                    <a:pt x="1298651" y="797560"/>
                  </a:lnTo>
                  <a:lnTo>
                    <a:pt x="1298549" y="798830"/>
                  </a:lnTo>
                  <a:lnTo>
                    <a:pt x="1297889" y="797560"/>
                  </a:lnTo>
                  <a:lnTo>
                    <a:pt x="1298092" y="796290"/>
                  </a:lnTo>
                  <a:lnTo>
                    <a:pt x="1299933" y="796290"/>
                  </a:lnTo>
                  <a:lnTo>
                    <a:pt x="1300645" y="795020"/>
                  </a:lnTo>
                  <a:lnTo>
                    <a:pt x="1300365" y="795020"/>
                  </a:lnTo>
                  <a:lnTo>
                    <a:pt x="1297520" y="792480"/>
                  </a:lnTo>
                  <a:lnTo>
                    <a:pt x="1297178" y="792480"/>
                  </a:lnTo>
                  <a:lnTo>
                    <a:pt x="1296593" y="793419"/>
                  </a:lnTo>
                  <a:lnTo>
                    <a:pt x="1296581" y="793750"/>
                  </a:lnTo>
                  <a:lnTo>
                    <a:pt x="1297838" y="793750"/>
                  </a:lnTo>
                  <a:lnTo>
                    <a:pt x="1298003" y="795020"/>
                  </a:lnTo>
                  <a:lnTo>
                    <a:pt x="1295692" y="795020"/>
                  </a:lnTo>
                  <a:lnTo>
                    <a:pt x="1295400" y="793750"/>
                  </a:lnTo>
                  <a:lnTo>
                    <a:pt x="1295781" y="793750"/>
                  </a:lnTo>
                  <a:lnTo>
                    <a:pt x="1295438" y="792480"/>
                  </a:lnTo>
                  <a:lnTo>
                    <a:pt x="1293977" y="792480"/>
                  </a:lnTo>
                  <a:lnTo>
                    <a:pt x="1293609" y="791210"/>
                  </a:lnTo>
                  <a:lnTo>
                    <a:pt x="1293279" y="791210"/>
                  </a:lnTo>
                  <a:lnTo>
                    <a:pt x="1293329" y="789940"/>
                  </a:lnTo>
                  <a:lnTo>
                    <a:pt x="1292567" y="789940"/>
                  </a:lnTo>
                  <a:lnTo>
                    <a:pt x="1292225" y="789127"/>
                  </a:lnTo>
                  <a:lnTo>
                    <a:pt x="1292275" y="789940"/>
                  </a:lnTo>
                  <a:lnTo>
                    <a:pt x="1290967" y="787400"/>
                  </a:lnTo>
                  <a:lnTo>
                    <a:pt x="1294130" y="788670"/>
                  </a:lnTo>
                  <a:lnTo>
                    <a:pt x="1293228" y="788670"/>
                  </a:lnTo>
                  <a:lnTo>
                    <a:pt x="1293329" y="789940"/>
                  </a:lnTo>
                  <a:lnTo>
                    <a:pt x="1294561" y="790867"/>
                  </a:lnTo>
                  <a:lnTo>
                    <a:pt x="1295463" y="789940"/>
                  </a:lnTo>
                  <a:lnTo>
                    <a:pt x="1294676" y="787400"/>
                  </a:lnTo>
                  <a:lnTo>
                    <a:pt x="1293876" y="787400"/>
                  </a:lnTo>
                  <a:lnTo>
                    <a:pt x="1294155" y="786523"/>
                  </a:lnTo>
                  <a:lnTo>
                    <a:pt x="1293774" y="786130"/>
                  </a:lnTo>
                  <a:lnTo>
                    <a:pt x="1293825" y="787400"/>
                  </a:lnTo>
                  <a:lnTo>
                    <a:pt x="1292669" y="787400"/>
                  </a:lnTo>
                  <a:lnTo>
                    <a:pt x="1292758" y="786130"/>
                  </a:lnTo>
                  <a:lnTo>
                    <a:pt x="1293787" y="787361"/>
                  </a:lnTo>
                  <a:lnTo>
                    <a:pt x="1293774" y="786130"/>
                  </a:lnTo>
                  <a:lnTo>
                    <a:pt x="1293469" y="785634"/>
                  </a:lnTo>
                  <a:lnTo>
                    <a:pt x="1292555" y="784860"/>
                  </a:lnTo>
                  <a:lnTo>
                    <a:pt x="1291729" y="784860"/>
                  </a:lnTo>
                  <a:lnTo>
                    <a:pt x="1290459" y="783844"/>
                  </a:lnTo>
                  <a:lnTo>
                    <a:pt x="1289773" y="783590"/>
                  </a:lnTo>
                  <a:lnTo>
                    <a:pt x="1292364" y="786130"/>
                  </a:lnTo>
                  <a:lnTo>
                    <a:pt x="1291666" y="786130"/>
                  </a:lnTo>
                  <a:lnTo>
                    <a:pt x="1289900" y="784860"/>
                  </a:lnTo>
                  <a:lnTo>
                    <a:pt x="1288605" y="784860"/>
                  </a:lnTo>
                  <a:lnTo>
                    <a:pt x="1288072" y="783590"/>
                  </a:lnTo>
                  <a:lnTo>
                    <a:pt x="1287957" y="784860"/>
                  </a:lnTo>
                  <a:lnTo>
                    <a:pt x="1287589" y="783590"/>
                  </a:lnTo>
                  <a:lnTo>
                    <a:pt x="1288072" y="783590"/>
                  </a:lnTo>
                  <a:lnTo>
                    <a:pt x="1288516" y="783590"/>
                  </a:lnTo>
                  <a:lnTo>
                    <a:pt x="1288605" y="782929"/>
                  </a:lnTo>
                  <a:lnTo>
                    <a:pt x="1288567" y="782320"/>
                  </a:lnTo>
                  <a:lnTo>
                    <a:pt x="1286065" y="780313"/>
                  </a:lnTo>
                  <a:lnTo>
                    <a:pt x="1286319" y="781050"/>
                  </a:lnTo>
                  <a:lnTo>
                    <a:pt x="1287500" y="782320"/>
                  </a:lnTo>
                  <a:lnTo>
                    <a:pt x="1286979" y="781977"/>
                  </a:lnTo>
                  <a:lnTo>
                    <a:pt x="1286979" y="782320"/>
                  </a:lnTo>
                  <a:lnTo>
                    <a:pt x="1286802" y="783590"/>
                  </a:lnTo>
                  <a:lnTo>
                    <a:pt x="1286408" y="782320"/>
                  </a:lnTo>
                  <a:lnTo>
                    <a:pt x="1286979" y="782320"/>
                  </a:lnTo>
                  <a:lnTo>
                    <a:pt x="1286979" y="781977"/>
                  </a:lnTo>
                  <a:lnTo>
                    <a:pt x="1285582" y="781050"/>
                  </a:lnTo>
                  <a:lnTo>
                    <a:pt x="1283893" y="779780"/>
                  </a:lnTo>
                  <a:lnTo>
                    <a:pt x="1283614" y="779564"/>
                  </a:lnTo>
                  <a:lnTo>
                    <a:pt x="1282217" y="778510"/>
                  </a:lnTo>
                  <a:lnTo>
                    <a:pt x="1281988" y="778510"/>
                  </a:lnTo>
                  <a:lnTo>
                    <a:pt x="1281722" y="778141"/>
                  </a:lnTo>
                  <a:lnTo>
                    <a:pt x="1279550" y="776503"/>
                  </a:lnTo>
                  <a:lnTo>
                    <a:pt x="1276896" y="774700"/>
                  </a:lnTo>
                  <a:lnTo>
                    <a:pt x="1277175" y="774700"/>
                  </a:lnTo>
                  <a:lnTo>
                    <a:pt x="1279550" y="776503"/>
                  </a:lnTo>
                  <a:lnTo>
                    <a:pt x="1280655" y="777240"/>
                  </a:lnTo>
                  <a:lnTo>
                    <a:pt x="1281506" y="777836"/>
                  </a:lnTo>
                  <a:lnTo>
                    <a:pt x="1281099" y="777240"/>
                  </a:lnTo>
                  <a:lnTo>
                    <a:pt x="1282636" y="777240"/>
                  </a:lnTo>
                  <a:lnTo>
                    <a:pt x="1282382" y="778383"/>
                  </a:lnTo>
                  <a:lnTo>
                    <a:pt x="1282573" y="778510"/>
                  </a:lnTo>
                  <a:lnTo>
                    <a:pt x="1284160" y="775970"/>
                  </a:lnTo>
                  <a:lnTo>
                    <a:pt x="1282585" y="775970"/>
                  </a:lnTo>
                  <a:lnTo>
                    <a:pt x="1282319" y="775970"/>
                  </a:lnTo>
                  <a:lnTo>
                    <a:pt x="1281328" y="775042"/>
                  </a:lnTo>
                  <a:lnTo>
                    <a:pt x="1281074" y="775385"/>
                  </a:lnTo>
                  <a:lnTo>
                    <a:pt x="1281239" y="775970"/>
                  </a:lnTo>
                  <a:lnTo>
                    <a:pt x="1280629" y="775970"/>
                  </a:lnTo>
                  <a:lnTo>
                    <a:pt x="1281074" y="775385"/>
                  </a:lnTo>
                  <a:lnTo>
                    <a:pt x="1280883" y="774700"/>
                  </a:lnTo>
                  <a:lnTo>
                    <a:pt x="1281328" y="775042"/>
                  </a:lnTo>
                  <a:lnTo>
                    <a:pt x="1281557" y="774750"/>
                  </a:lnTo>
                  <a:lnTo>
                    <a:pt x="1281633" y="774547"/>
                  </a:lnTo>
                  <a:lnTo>
                    <a:pt x="1281950" y="773430"/>
                  </a:lnTo>
                  <a:lnTo>
                    <a:pt x="1280769" y="773430"/>
                  </a:lnTo>
                  <a:lnTo>
                    <a:pt x="1280515" y="772160"/>
                  </a:lnTo>
                  <a:lnTo>
                    <a:pt x="1282192" y="772160"/>
                  </a:lnTo>
                  <a:lnTo>
                    <a:pt x="1281836" y="770890"/>
                  </a:lnTo>
                  <a:lnTo>
                    <a:pt x="1280210" y="770890"/>
                  </a:lnTo>
                  <a:lnTo>
                    <a:pt x="1279931" y="769620"/>
                  </a:lnTo>
                  <a:lnTo>
                    <a:pt x="1279639" y="770890"/>
                  </a:lnTo>
                  <a:lnTo>
                    <a:pt x="1279918" y="770890"/>
                  </a:lnTo>
                  <a:lnTo>
                    <a:pt x="1279436" y="772160"/>
                  </a:lnTo>
                  <a:lnTo>
                    <a:pt x="1279766" y="772160"/>
                  </a:lnTo>
                  <a:lnTo>
                    <a:pt x="1279550" y="772477"/>
                  </a:lnTo>
                  <a:lnTo>
                    <a:pt x="1279474" y="772655"/>
                  </a:lnTo>
                  <a:lnTo>
                    <a:pt x="1279906" y="773430"/>
                  </a:lnTo>
                  <a:lnTo>
                    <a:pt x="1279398" y="773430"/>
                  </a:lnTo>
                  <a:lnTo>
                    <a:pt x="1279118" y="773137"/>
                  </a:lnTo>
                  <a:lnTo>
                    <a:pt x="1278928" y="773468"/>
                  </a:lnTo>
                  <a:lnTo>
                    <a:pt x="1279055" y="774700"/>
                  </a:lnTo>
                  <a:lnTo>
                    <a:pt x="1277810" y="774700"/>
                  </a:lnTo>
                  <a:lnTo>
                    <a:pt x="1277924" y="773430"/>
                  </a:lnTo>
                  <a:lnTo>
                    <a:pt x="1277264" y="773430"/>
                  </a:lnTo>
                  <a:lnTo>
                    <a:pt x="1276654" y="774700"/>
                  </a:lnTo>
                  <a:lnTo>
                    <a:pt x="1275943" y="773430"/>
                  </a:lnTo>
                  <a:lnTo>
                    <a:pt x="1274686" y="772160"/>
                  </a:lnTo>
                  <a:lnTo>
                    <a:pt x="1275410" y="772160"/>
                  </a:lnTo>
                  <a:lnTo>
                    <a:pt x="1273746" y="770890"/>
                  </a:lnTo>
                  <a:lnTo>
                    <a:pt x="1272882" y="770890"/>
                  </a:lnTo>
                  <a:lnTo>
                    <a:pt x="1273124" y="772160"/>
                  </a:lnTo>
                  <a:lnTo>
                    <a:pt x="1272959" y="772160"/>
                  </a:lnTo>
                  <a:lnTo>
                    <a:pt x="1272882" y="770890"/>
                  </a:lnTo>
                  <a:lnTo>
                    <a:pt x="1270876" y="770890"/>
                  </a:lnTo>
                  <a:lnTo>
                    <a:pt x="1271092" y="769620"/>
                  </a:lnTo>
                  <a:lnTo>
                    <a:pt x="1271676" y="769620"/>
                  </a:lnTo>
                  <a:lnTo>
                    <a:pt x="1271308" y="768350"/>
                  </a:lnTo>
                  <a:lnTo>
                    <a:pt x="1270939" y="769620"/>
                  </a:lnTo>
                  <a:lnTo>
                    <a:pt x="1269847" y="769620"/>
                  </a:lnTo>
                  <a:lnTo>
                    <a:pt x="1270457" y="768350"/>
                  </a:lnTo>
                  <a:lnTo>
                    <a:pt x="1270127" y="768350"/>
                  </a:lnTo>
                  <a:lnTo>
                    <a:pt x="1269631" y="769467"/>
                  </a:lnTo>
                  <a:lnTo>
                    <a:pt x="1269606" y="769620"/>
                  </a:lnTo>
                  <a:lnTo>
                    <a:pt x="1269504" y="769226"/>
                  </a:lnTo>
                  <a:lnTo>
                    <a:pt x="1269276" y="768350"/>
                  </a:lnTo>
                  <a:lnTo>
                    <a:pt x="1268349" y="767080"/>
                  </a:lnTo>
                  <a:lnTo>
                    <a:pt x="1268031" y="768350"/>
                  </a:lnTo>
                  <a:lnTo>
                    <a:pt x="1267282" y="768350"/>
                  </a:lnTo>
                  <a:lnTo>
                    <a:pt x="1267371" y="767245"/>
                  </a:lnTo>
                  <a:lnTo>
                    <a:pt x="1267155" y="768350"/>
                  </a:lnTo>
                  <a:lnTo>
                    <a:pt x="1266850" y="768350"/>
                  </a:lnTo>
                  <a:lnTo>
                    <a:pt x="1266748" y="768019"/>
                  </a:lnTo>
                  <a:lnTo>
                    <a:pt x="1266482" y="768350"/>
                  </a:lnTo>
                  <a:lnTo>
                    <a:pt x="1266469" y="767080"/>
                  </a:lnTo>
                  <a:lnTo>
                    <a:pt x="1266748" y="768019"/>
                  </a:lnTo>
                  <a:lnTo>
                    <a:pt x="1267345" y="767270"/>
                  </a:lnTo>
                  <a:lnTo>
                    <a:pt x="1267383" y="767080"/>
                  </a:lnTo>
                  <a:lnTo>
                    <a:pt x="1267371" y="767245"/>
                  </a:lnTo>
                  <a:lnTo>
                    <a:pt x="1267498" y="767080"/>
                  </a:lnTo>
                  <a:lnTo>
                    <a:pt x="1268526" y="765810"/>
                  </a:lnTo>
                  <a:lnTo>
                    <a:pt x="1266888" y="764603"/>
                  </a:lnTo>
                  <a:lnTo>
                    <a:pt x="1266964" y="762000"/>
                  </a:lnTo>
                  <a:lnTo>
                    <a:pt x="1265631" y="760730"/>
                  </a:lnTo>
                  <a:lnTo>
                    <a:pt x="1267104" y="762000"/>
                  </a:lnTo>
                  <a:lnTo>
                    <a:pt x="1265758" y="760730"/>
                  </a:lnTo>
                  <a:lnTo>
                    <a:pt x="1264424" y="759460"/>
                  </a:lnTo>
                  <a:lnTo>
                    <a:pt x="1263256" y="758190"/>
                  </a:lnTo>
                  <a:lnTo>
                    <a:pt x="1261224" y="762000"/>
                  </a:lnTo>
                  <a:lnTo>
                    <a:pt x="1260843" y="762000"/>
                  </a:lnTo>
                  <a:lnTo>
                    <a:pt x="1261287" y="763270"/>
                  </a:lnTo>
                  <a:lnTo>
                    <a:pt x="1262062" y="763270"/>
                  </a:lnTo>
                  <a:lnTo>
                    <a:pt x="1261935" y="762292"/>
                  </a:lnTo>
                  <a:lnTo>
                    <a:pt x="1261884" y="762000"/>
                  </a:lnTo>
                  <a:lnTo>
                    <a:pt x="1262570" y="762000"/>
                  </a:lnTo>
                  <a:lnTo>
                    <a:pt x="1262126" y="763092"/>
                  </a:lnTo>
                  <a:lnTo>
                    <a:pt x="1262113" y="763409"/>
                  </a:lnTo>
                  <a:lnTo>
                    <a:pt x="1261770" y="764540"/>
                  </a:lnTo>
                  <a:lnTo>
                    <a:pt x="1261567" y="764540"/>
                  </a:lnTo>
                  <a:lnTo>
                    <a:pt x="1260475" y="763270"/>
                  </a:lnTo>
                  <a:lnTo>
                    <a:pt x="1260195" y="765810"/>
                  </a:lnTo>
                  <a:lnTo>
                    <a:pt x="1261148" y="764603"/>
                  </a:lnTo>
                  <a:lnTo>
                    <a:pt x="1261110" y="764908"/>
                  </a:lnTo>
                  <a:lnTo>
                    <a:pt x="1260995" y="765810"/>
                  </a:lnTo>
                  <a:lnTo>
                    <a:pt x="1260195" y="765810"/>
                  </a:lnTo>
                  <a:lnTo>
                    <a:pt x="1258646" y="764540"/>
                  </a:lnTo>
                  <a:lnTo>
                    <a:pt x="1256728" y="764540"/>
                  </a:lnTo>
                  <a:lnTo>
                    <a:pt x="1256474" y="764298"/>
                  </a:lnTo>
                  <a:lnTo>
                    <a:pt x="1256449" y="764540"/>
                  </a:lnTo>
                  <a:lnTo>
                    <a:pt x="1256322" y="764425"/>
                  </a:lnTo>
                  <a:lnTo>
                    <a:pt x="1256182" y="764540"/>
                  </a:lnTo>
                  <a:lnTo>
                    <a:pt x="1256068" y="764133"/>
                  </a:lnTo>
                  <a:lnTo>
                    <a:pt x="1256017" y="764260"/>
                  </a:lnTo>
                  <a:lnTo>
                    <a:pt x="1255966" y="764514"/>
                  </a:lnTo>
                  <a:lnTo>
                    <a:pt x="1255903" y="764908"/>
                  </a:lnTo>
                  <a:lnTo>
                    <a:pt x="1255649" y="765810"/>
                  </a:lnTo>
                  <a:lnTo>
                    <a:pt x="1251839" y="763270"/>
                  </a:lnTo>
                  <a:lnTo>
                    <a:pt x="1251026" y="762736"/>
                  </a:lnTo>
                  <a:lnTo>
                    <a:pt x="1250645" y="763270"/>
                  </a:lnTo>
                  <a:lnTo>
                    <a:pt x="1250848" y="762736"/>
                  </a:lnTo>
                  <a:lnTo>
                    <a:pt x="1250759" y="762558"/>
                  </a:lnTo>
                  <a:lnTo>
                    <a:pt x="1249934" y="762000"/>
                  </a:lnTo>
                  <a:lnTo>
                    <a:pt x="1250188" y="762000"/>
                  </a:lnTo>
                  <a:lnTo>
                    <a:pt x="1250772" y="759460"/>
                  </a:lnTo>
                  <a:lnTo>
                    <a:pt x="1247838" y="760603"/>
                  </a:lnTo>
                  <a:lnTo>
                    <a:pt x="1247838" y="760730"/>
                  </a:lnTo>
                  <a:lnTo>
                    <a:pt x="1248600" y="760730"/>
                  </a:lnTo>
                  <a:lnTo>
                    <a:pt x="1248397" y="761746"/>
                  </a:lnTo>
                  <a:lnTo>
                    <a:pt x="1248638" y="762000"/>
                  </a:lnTo>
                  <a:lnTo>
                    <a:pt x="1248346" y="762000"/>
                  </a:lnTo>
                  <a:lnTo>
                    <a:pt x="1248283" y="761631"/>
                  </a:lnTo>
                  <a:lnTo>
                    <a:pt x="1247521" y="760818"/>
                  </a:lnTo>
                  <a:lnTo>
                    <a:pt x="1247508" y="762000"/>
                  </a:lnTo>
                  <a:lnTo>
                    <a:pt x="1246136" y="760730"/>
                  </a:lnTo>
                  <a:lnTo>
                    <a:pt x="1244587" y="760730"/>
                  </a:lnTo>
                  <a:lnTo>
                    <a:pt x="1244688" y="759460"/>
                  </a:lnTo>
                  <a:lnTo>
                    <a:pt x="1244447" y="759460"/>
                  </a:lnTo>
                  <a:lnTo>
                    <a:pt x="1244384" y="758190"/>
                  </a:lnTo>
                  <a:lnTo>
                    <a:pt x="1245031" y="758190"/>
                  </a:lnTo>
                  <a:lnTo>
                    <a:pt x="1247089" y="760374"/>
                  </a:lnTo>
                  <a:lnTo>
                    <a:pt x="1247571" y="759599"/>
                  </a:lnTo>
                  <a:lnTo>
                    <a:pt x="1247648" y="758190"/>
                  </a:lnTo>
                  <a:lnTo>
                    <a:pt x="1245425" y="756920"/>
                  </a:lnTo>
                  <a:lnTo>
                    <a:pt x="1245577" y="758190"/>
                  </a:lnTo>
                  <a:lnTo>
                    <a:pt x="1245158" y="758190"/>
                  </a:lnTo>
                  <a:lnTo>
                    <a:pt x="1245323" y="756920"/>
                  </a:lnTo>
                  <a:lnTo>
                    <a:pt x="1245057" y="756920"/>
                  </a:lnTo>
                  <a:lnTo>
                    <a:pt x="1244257" y="756691"/>
                  </a:lnTo>
                  <a:lnTo>
                    <a:pt x="1244257" y="758190"/>
                  </a:lnTo>
                  <a:lnTo>
                    <a:pt x="1244142" y="759460"/>
                  </a:lnTo>
                  <a:lnTo>
                    <a:pt x="1242987" y="759460"/>
                  </a:lnTo>
                  <a:lnTo>
                    <a:pt x="1243101" y="758190"/>
                  </a:lnTo>
                  <a:lnTo>
                    <a:pt x="1242987" y="759460"/>
                  </a:lnTo>
                  <a:lnTo>
                    <a:pt x="1243330" y="758190"/>
                  </a:lnTo>
                  <a:lnTo>
                    <a:pt x="1244257" y="758190"/>
                  </a:lnTo>
                  <a:lnTo>
                    <a:pt x="1244257" y="756691"/>
                  </a:lnTo>
                  <a:lnTo>
                    <a:pt x="1242606" y="756208"/>
                  </a:lnTo>
                  <a:lnTo>
                    <a:pt x="1242606" y="758190"/>
                  </a:lnTo>
                  <a:lnTo>
                    <a:pt x="1242174" y="759460"/>
                  </a:lnTo>
                  <a:lnTo>
                    <a:pt x="1241933" y="758190"/>
                  </a:lnTo>
                  <a:lnTo>
                    <a:pt x="1242606" y="758190"/>
                  </a:lnTo>
                  <a:lnTo>
                    <a:pt x="1242606" y="756208"/>
                  </a:lnTo>
                  <a:lnTo>
                    <a:pt x="1240866" y="755700"/>
                  </a:lnTo>
                  <a:lnTo>
                    <a:pt x="1242999" y="754380"/>
                  </a:lnTo>
                  <a:lnTo>
                    <a:pt x="1242301" y="753110"/>
                  </a:lnTo>
                  <a:lnTo>
                    <a:pt x="1240523" y="753110"/>
                  </a:lnTo>
                  <a:lnTo>
                    <a:pt x="1240523" y="758190"/>
                  </a:lnTo>
                  <a:lnTo>
                    <a:pt x="1240358" y="758621"/>
                  </a:lnTo>
                  <a:lnTo>
                    <a:pt x="1240053" y="759460"/>
                  </a:lnTo>
                  <a:lnTo>
                    <a:pt x="1239558" y="758190"/>
                  </a:lnTo>
                  <a:lnTo>
                    <a:pt x="1240523" y="758190"/>
                  </a:lnTo>
                  <a:lnTo>
                    <a:pt x="1240523" y="753110"/>
                  </a:lnTo>
                  <a:lnTo>
                    <a:pt x="1240066" y="753110"/>
                  </a:lnTo>
                  <a:lnTo>
                    <a:pt x="1240066" y="756920"/>
                  </a:lnTo>
                  <a:lnTo>
                    <a:pt x="1239316" y="756920"/>
                  </a:lnTo>
                  <a:lnTo>
                    <a:pt x="1238631" y="755650"/>
                  </a:lnTo>
                  <a:lnTo>
                    <a:pt x="1240066" y="756920"/>
                  </a:lnTo>
                  <a:lnTo>
                    <a:pt x="1240066" y="753110"/>
                  </a:lnTo>
                  <a:lnTo>
                    <a:pt x="1237703" y="753110"/>
                  </a:lnTo>
                  <a:lnTo>
                    <a:pt x="1240028" y="754380"/>
                  </a:lnTo>
                  <a:lnTo>
                    <a:pt x="1239253" y="755650"/>
                  </a:lnTo>
                  <a:lnTo>
                    <a:pt x="1238821" y="754380"/>
                  </a:lnTo>
                  <a:lnTo>
                    <a:pt x="1238173" y="754380"/>
                  </a:lnTo>
                  <a:lnTo>
                    <a:pt x="1238173" y="756920"/>
                  </a:lnTo>
                  <a:lnTo>
                    <a:pt x="1238034" y="758190"/>
                  </a:lnTo>
                  <a:lnTo>
                    <a:pt x="1238173" y="756920"/>
                  </a:lnTo>
                  <a:lnTo>
                    <a:pt x="1238173" y="754380"/>
                  </a:lnTo>
                  <a:lnTo>
                    <a:pt x="1237932" y="754380"/>
                  </a:lnTo>
                  <a:lnTo>
                    <a:pt x="1237742" y="756920"/>
                  </a:lnTo>
                  <a:lnTo>
                    <a:pt x="1237386" y="756920"/>
                  </a:lnTo>
                  <a:lnTo>
                    <a:pt x="1237729" y="758190"/>
                  </a:lnTo>
                  <a:lnTo>
                    <a:pt x="1237564" y="758190"/>
                  </a:lnTo>
                  <a:lnTo>
                    <a:pt x="1236700" y="756920"/>
                  </a:lnTo>
                  <a:lnTo>
                    <a:pt x="1234681" y="756920"/>
                  </a:lnTo>
                  <a:lnTo>
                    <a:pt x="1235011" y="755650"/>
                  </a:lnTo>
                  <a:lnTo>
                    <a:pt x="1235621" y="755650"/>
                  </a:lnTo>
                  <a:lnTo>
                    <a:pt x="1236700" y="756920"/>
                  </a:lnTo>
                  <a:lnTo>
                    <a:pt x="1237145" y="755650"/>
                  </a:lnTo>
                  <a:lnTo>
                    <a:pt x="1235773" y="755650"/>
                  </a:lnTo>
                  <a:lnTo>
                    <a:pt x="1236408" y="754380"/>
                  </a:lnTo>
                  <a:lnTo>
                    <a:pt x="1234617" y="755650"/>
                  </a:lnTo>
                  <a:lnTo>
                    <a:pt x="1231061" y="756920"/>
                  </a:lnTo>
                  <a:lnTo>
                    <a:pt x="1231760" y="755650"/>
                  </a:lnTo>
                  <a:lnTo>
                    <a:pt x="1232471" y="754380"/>
                  </a:lnTo>
                  <a:lnTo>
                    <a:pt x="1233182" y="753110"/>
                  </a:lnTo>
                  <a:lnTo>
                    <a:pt x="1233805" y="753110"/>
                  </a:lnTo>
                  <a:lnTo>
                    <a:pt x="1232408" y="751840"/>
                  </a:lnTo>
                  <a:lnTo>
                    <a:pt x="1232255" y="751281"/>
                  </a:lnTo>
                  <a:lnTo>
                    <a:pt x="1232255" y="753110"/>
                  </a:lnTo>
                  <a:lnTo>
                    <a:pt x="1232166" y="754380"/>
                  </a:lnTo>
                  <a:lnTo>
                    <a:pt x="1232001" y="754380"/>
                  </a:lnTo>
                  <a:lnTo>
                    <a:pt x="1231773" y="753110"/>
                  </a:lnTo>
                  <a:lnTo>
                    <a:pt x="1232255" y="753110"/>
                  </a:lnTo>
                  <a:lnTo>
                    <a:pt x="1232255" y="751281"/>
                  </a:lnTo>
                  <a:lnTo>
                    <a:pt x="1232014" y="750570"/>
                  </a:lnTo>
                  <a:lnTo>
                    <a:pt x="1230985" y="750570"/>
                  </a:lnTo>
                  <a:lnTo>
                    <a:pt x="1230985" y="751840"/>
                  </a:lnTo>
                  <a:lnTo>
                    <a:pt x="1230960" y="753110"/>
                  </a:lnTo>
                  <a:lnTo>
                    <a:pt x="1230172" y="753110"/>
                  </a:lnTo>
                  <a:lnTo>
                    <a:pt x="1230439" y="751840"/>
                  </a:lnTo>
                  <a:lnTo>
                    <a:pt x="1230985" y="751840"/>
                  </a:lnTo>
                  <a:lnTo>
                    <a:pt x="1230985" y="750570"/>
                  </a:lnTo>
                  <a:lnTo>
                    <a:pt x="1230185" y="750570"/>
                  </a:lnTo>
                  <a:lnTo>
                    <a:pt x="1228166" y="754380"/>
                  </a:lnTo>
                  <a:lnTo>
                    <a:pt x="1225867" y="753110"/>
                  </a:lnTo>
                  <a:lnTo>
                    <a:pt x="1223797" y="755611"/>
                  </a:lnTo>
                  <a:lnTo>
                    <a:pt x="1222756" y="754380"/>
                  </a:lnTo>
                  <a:lnTo>
                    <a:pt x="1225219" y="751840"/>
                  </a:lnTo>
                  <a:lnTo>
                    <a:pt x="1225842" y="750570"/>
                  </a:lnTo>
                  <a:lnTo>
                    <a:pt x="1224953" y="750570"/>
                  </a:lnTo>
                  <a:lnTo>
                    <a:pt x="1223657" y="751840"/>
                  </a:lnTo>
                  <a:lnTo>
                    <a:pt x="1223492" y="751840"/>
                  </a:lnTo>
                  <a:lnTo>
                    <a:pt x="1221994" y="754380"/>
                  </a:lnTo>
                  <a:lnTo>
                    <a:pt x="1221473" y="753110"/>
                  </a:lnTo>
                  <a:lnTo>
                    <a:pt x="1224076" y="750570"/>
                  </a:lnTo>
                  <a:lnTo>
                    <a:pt x="1224457" y="749300"/>
                  </a:lnTo>
                  <a:lnTo>
                    <a:pt x="1224051" y="749300"/>
                  </a:lnTo>
                  <a:lnTo>
                    <a:pt x="1223784" y="748030"/>
                  </a:lnTo>
                  <a:lnTo>
                    <a:pt x="1223670" y="746760"/>
                  </a:lnTo>
                  <a:lnTo>
                    <a:pt x="1221994" y="746760"/>
                  </a:lnTo>
                  <a:lnTo>
                    <a:pt x="1220673" y="745490"/>
                  </a:lnTo>
                  <a:lnTo>
                    <a:pt x="1220495" y="745490"/>
                  </a:lnTo>
                  <a:lnTo>
                    <a:pt x="1220279" y="745109"/>
                  </a:lnTo>
                  <a:lnTo>
                    <a:pt x="1219428" y="744296"/>
                  </a:lnTo>
                  <a:lnTo>
                    <a:pt x="1218260" y="742950"/>
                  </a:lnTo>
                  <a:lnTo>
                    <a:pt x="1217104" y="741768"/>
                  </a:lnTo>
                  <a:lnTo>
                    <a:pt x="1217066" y="741921"/>
                  </a:lnTo>
                  <a:lnTo>
                    <a:pt x="1217028" y="741680"/>
                  </a:lnTo>
                  <a:lnTo>
                    <a:pt x="1216875" y="741680"/>
                  </a:lnTo>
                  <a:lnTo>
                    <a:pt x="1215237" y="740410"/>
                  </a:lnTo>
                  <a:lnTo>
                    <a:pt x="1215186" y="739140"/>
                  </a:lnTo>
                  <a:lnTo>
                    <a:pt x="1215415" y="739140"/>
                  </a:lnTo>
                  <a:lnTo>
                    <a:pt x="1215834" y="738022"/>
                  </a:lnTo>
                  <a:lnTo>
                    <a:pt x="1215783" y="737768"/>
                  </a:lnTo>
                  <a:lnTo>
                    <a:pt x="1214488" y="736600"/>
                  </a:lnTo>
                  <a:lnTo>
                    <a:pt x="1214272" y="736600"/>
                  </a:lnTo>
                  <a:lnTo>
                    <a:pt x="1213713" y="737870"/>
                  </a:lnTo>
                  <a:lnTo>
                    <a:pt x="1214158" y="737870"/>
                  </a:lnTo>
                  <a:lnTo>
                    <a:pt x="1214259" y="739140"/>
                  </a:lnTo>
                  <a:lnTo>
                    <a:pt x="1211872" y="735330"/>
                  </a:lnTo>
                  <a:lnTo>
                    <a:pt x="1211707" y="735203"/>
                  </a:lnTo>
                  <a:lnTo>
                    <a:pt x="1211732" y="735330"/>
                  </a:lnTo>
                  <a:lnTo>
                    <a:pt x="1211173" y="734491"/>
                  </a:lnTo>
                  <a:lnTo>
                    <a:pt x="1194142" y="712470"/>
                  </a:lnTo>
                  <a:lnTo>
                    <a:pt x="1181557" y="697230"/>
                  </a:lnTo>
                  <a:lnTo>
                    <a:pt x="1168946" y="687070"/>
                  </a:lnTo>
                  <a:lnTo>
                    <a:pt x="1152220" y="679450"/>
                  </a:lnTo>
                  <a:lnTo>
                    <a:pt x="1131900" y="670560"/>
                  </a:lnTo>
                  <a:lnTo>
                    <a:pt x="1111046" y="657860"/>
                  </a:lnTo>
                  <a:lnTo>
                    <a:pt x="1066419" y="622300"/>
                  </a:lnTo>
                  <a:lnTo>
                    <a:pt x="1033068" y="584200"/>
                  </a:lnTo>
                  <a:lnTo>
                    <a:pt x="1025118" y="572770"/>
                  </a:lnTo>
                  <a:lnTo>
                    <a:pt x="1019441" y="567690"/>
                  </a:lnTo>
                  <a:lnTo>
                    <a:pt x="1012317" y="566420"/>
                  </a:lnTo>
                  <a:lnTo>
                    <a:pt x="1004773" y="566420"/>
                  </a:lnTo>
                  <a:lnTo>
                    <a:pt x="997864" y="570230"/>
                  </a:lnTo>
                  <a:lnTo>
                    <a:pt x="990180" y="576580"/>
                  </a:lnTo>
                  <a:lnTo>
                    <a:pt x="981824" y="580390"/>
                  </a:lnTo>
                  <a:lnTo>
                    <a:pt x="973239" y="582930"/>
                  </a:lnTo>
                  <a:lnTo>
                    <a:pt x="964857" y="581660"/>
                  </a:lnTo>
                  <a:lnTo>
                    <a:pt x="957237" y="575310"/>
                  </a:lnTo>
                  <a:lnTo>
                    <a:pt x="951712" y="565150"/>
                  </a:lnTo>
                  <a:lnTo>
                    <a:pt x="950772" y="562610"/>
                  </a:lnTo>
                  <a:lnTo>
                    <a:pt x="947940" y="554990"/>
                  </a:lnTo>
                  <a:lnTo>
                    <a:pt x="945591" y="543560"/>
                  </a:lnTo>
                  <a:lnTo>
                    <a:pt x="944295" y="534670"/>
                  </a:lnTo>
                  <a:lnTo>
                    <a:pt x="934173" y="530860"/>
                  </a:lnTo>
                  <a:lnTo>
                    <a:pt x="927950" y="537210"/>
                  </a:lnTo>
                  <a:lnTo>
                    <a:pt x="915619" y="547370"/>
                  </a:lnTo>
                  <a:lnTo>
                    <a:pt x="902081" y="556260"/>
                  </a:lnTo>
                  <a:lnTo>
                    <a:pt x="888784" y="562610"/>
                  </a:lnTo>
                  <a:lnTo>
                    <a:pt x="877201" y="561340"/>
                  </a:lnTo>
                  <a:lnTo>
                    <a:pt x="859777" y="543560"/>
                  </a:lnTo>
                  <a:lnTo>
                    <a:pt x="841400" y="511810"/>
                  </a:lnTo>
                  <a:lnTo>
                    <a:pt x="823112" y="482600"/>
                  </a:lnTo>
                  <a:lnTo>
                    <a:pt x="805980" y="472440"/>
                  </a:lnTo>
                  <a:lnTo>
                    <a:pt x="801395" y="483870"/>
                  </a:lnTo>
                  <a:lnTo>
                    <a:pt x="812114" y="506730"/>
                  </a:lnTo>
                  <a:lnTo>
                    <a:pt x="826211" y="537210"/>
                  </a:lnTo>
                  <a:lnTo>
                    <a:pt x="831748" y="571500"/>
                  </a:lnTo>
                  <a:lnTo>
                    <a:pt x="834656" y="607060"/>
                  </a:lnTo>
                  <a:lnTo>
                    <a:pt x="846759" y="642620"/>
                  </a:lnTo>
                  <a:lnTo>
                    <a:pt x="864997" y="674370"/>
                  </a:lnTo>
                  <a:lnTo>
                    <a:pt x="886256" y="698500"/>
                  </a:lnTo>
                  <a:lnTo>
                    <a:pt x="897712" y="708660"/>
                  </a:lnTo>
                  <a:lnTo>
                    <a:pt x="905929" y="716280"/>
                  </a:lnTo>
                  <a:lnTo>
                    <a:pt x="911440" y="722630"/>
                  </a:lnTo>
                  <a:lnTo>
                    <a:pt x="914793" y="726440"/>
                  </a:lnTo>
                  <a:lnTo>
                    <a:pt x="916635" y="728980"/>
                  </a:lnTo>
                  <a:lnTo>
                    <a:pt x="916698" y="730250"/>
                  </a:lnTo>
                  <a:lnTo>
                    <a:pt x="916800" y="733069"/>
                  </a:lnTo>
                  <a:lnTo>
                    <a:pt x="915416" y="741045"/>
                  </a:lnTo>
                  <a:lnTo>
                    <a:pt x="915365" y="741756"/>
                  </a:lnTo>
                  <a:lnTo>
                    <a:pt x="919187" y="746760"/>
                  </a:lnTo>
                  <a:lnTo>
                    <a:pt x="924598" y="748030"/>
                  </a:lnTo>
                  <a:lnTo>
                    <a:pt x="938009" y="751840"/>
                  </a:lnTo>
                  <a:lnTo>
                    <a:pt x="973670" y="773468"/>
                  </a:lnTo>
                  <a:lnTo>
                    <a:pt x="1013561" y="822960"/>
                  </a:lnTo>
                  <a:lnTo>
                    <a:pt x="1038669" y="878840"/>
                  </a:lnTo>
                  <a:lnTo>
                    <a:pt x="1040815" y="904240"/>
                  </a:lnTo>
                  <a:lnTo>
                    <a:pt x="1040460" y="909320"/>
                  </a:lnTo>
                  <a:lnTo>
                    <a:pt x="1034783" y="910590"/>
                  </a:lnTo>
                  <a:lnTo>
                    <a:pt x="1033145" y="909243"/>
                  </a:lnTo>
                  <a:lnTo>
                    <a:pt x="1033145" y="975360"/>
                  </a:lnTo>
                  <a:lnTo>
                    <a:pt x="1027569" y="980440"/>
                  </a:lnTo>
                  <a:lnTo>
                    <a:pt x="999693" y="980440"/>
                  </a:lnTo>
                  <a:lnTo>
                    <a:pt x="993851" y="975360"/>
                  </a:lnTo>
                  <a:lnTo>
                    <a:pt x="987539" y="953770"/>
                  </a:lnTo>
                  <a:lnTo>
                    <a:pt x="984859" y="944880"/>
                  </a:lnTo>
                  <a:lnTo>
                    <a:pt x="982179" y="935990"/>
                  </a:lnTo>
                  <a:lnTo>
                    <a:pt x="976744" y="918210"/>
                  </a:lnTo>
                  <a:lnTo>
                    <a:pt x="972032" y="904240"/>
                  </a:lnTo>
                  <a:lnTo>
                    <a:pt x="970495" y="899160"/>
                  </a:lnTo>
                  <a:lnTo>
                    <a:pt x="974407" y="894080"/>
                  </a:lnTo>
                  <a:lnTo>
                    <a:pt x="979131" y="895350"/>
                  </a:lnTo>
                  <a:lnTo>
                    <a:pt x="988250" y="899160"/>
                  </a:lnTo>
                  <a:lnTo>
                    <a:pt x="1020114" y="923290"/>
                  </a:lnTo>
                  <a:lnTo>
                    <a:pt x="1033030" y="962660"/>
                  </a:lnTo>
                  <a:lnTo>
                    <a:pt x="1033145" y="975360"/>
                  </a:lnTo>
                  <a:lnTo>
                    <a:pt x="1033145" y="909243"/>
                  </a:lnTo>
                  <a:lnTo>
                    <a:pt x="1031709" y="908050"/>
                  </a:lnTo>
                  <a:lnTo>
                    <a:pt x="1020851" y="896620"/>
                  </a:lnTo>
                  <a:lnTo>
                    <a:pt x="1018146" y="894080"/>
                  </a:lnTo>
                  <a:lnTo>
                    <a:pt x="1007287" y="883920"/>
                  </a:lnTo>
                  <a:lnTo>
                    <a:pt x="992695" y="872490"/>
                  </a:lnTo>
                  <a:lnTo>
                    <a:pt x="978827" y="864870"/>
                  </a:lnTo>
                  <a:lnTo>
                    <a:pt x="966266" y="859790"/>
                  </a:lnTo>
                  <a:lnTo>
                    <a:pt x="963193" y="853440"/>
                  </a:lnTo>
                  <a:lnTo>
                    <a:pt x="939266" y="820420"/>
                  </a:lnTo>
                  <a:lnTo>
                    <a:pt x="904735" y="791210"/>
                  </a:lnTo>
                  <a:lnTo>
                    <a:pt x="895769" y="784860"/>
                  </a:lnTo>
                  <a:lnTo>
                    <a:pt x="887857" y="781050"/>
                  </a:lnTo>
                  <a:lnTo>
                    <a:pt x="887945" y="780313"/>
                  </a:lnTo>
                  <a:lnTo>
                    <a:pt x="888060" y="778383"/>
                  </a:lnTo>
                  <a:lnTo>
                    <a:pt x="888111" y="777240"/>
                  </a:lnTo>
                  <a:lnTo>
                    <a:pt x="887641" y="777240"/>
                  </a:lnTo>
                  <a:lnTo>
                    <a:pt x="887641" y="779780"/>
                  </a:lnTo>
                  <a:lnTo>
                    <a:pt x="886993" y="781050"/>
                  </a:lnTo>
                  <a:lnTo>
                    <a:pt x="886218" y="781050"/>
                  </a:lnTo>
                  <a:lnTo>
                    <a:pt x="886129" y="779780"/>
                  </a:lnTo>
                  <a:lnTo>
                    <a:pt x="887641" y="779780"/>
                  </a:lnTo>
                  <a:lnTo>
                    <a:pt x="887641" y="777240"/>
                  </a:lnTo>
                  <a:lnTo>
                    <a:pt x="886079" y="777240"/>
                  </a:lnTo>
                  <a:lnTo>
                    <a:pt x="885939" y="778179"/>
                  </a:lnTo>
                  <a:lnTo>
                    <a:pt x="885939" y="781050"/>
                  </a:lnTo>
                  <a:lnTo>
                    <a:pt x="885482" y="779780"/>
                  </a:lnTo>
                  <a:lnTo>
                    <a:pt x="885634" y="779780"/>
                  </a:lnTo>
                  <a:lnTo>
                    <a:pt x="885736" y="778510"/>
                  </a:lnTo>
                  <a:lnTo>
                    <a:pt x="885710" y="779780"/>
                  </a:lnTo>
                  <a:lnTo>
                    <a:pt x="885863" y="779780"/>
                  </a:lnTo>
                  <a:lnTo>
                    <a:pt x="885939" y="781050"/>
                  </a:lnTo>
                  <a:lnTo>
                    <a:pt x="885939" y="778179"/>
                  </a:lnTo>
                  <a:lnTo>
                    <a:pt x="885888" y="778510"/>
                  </a:lnTo>
                  <a:lnTo>
                    <a:pt x="885774" y="777240"/>
                  </a:lnTo>
                  <a:lnTo>
                    <a:pt x="885113" y="777240"/>
                  </a:lnTo>
                  <a:lnTo>
                    <a:pt x="885431" y="778510"/>
                  </a:lnTo>
                  <a:lnTo>
                    <a:pt x="884834" y="778510"/>
                  </a:lnTo>
                  <a:lnTo>
                    <a:pt x="885088" y="779780"/>
                  </a:lnTo>
                  <a:lnTo>
                    <a:pt x="884707" y="779780"/>
                  </a:lnTo>
                  <a:lnTo>
                    <a:pt x="884593" y="778510"/>
                  </a:lnTo>
                  <a:lnTo>
                    <a:pt x="884618" y="779780"/>
                  </a:lnTo>
                  <a:lnTo>
                    <a:pt x="883716" y="779780"/>
                  </a:lnTo>
                  <a:lnTo>
                    <a:pt x="883069" y="778510"/>
                  </a:lnTo>
                  <a:lnTo>
                    <a:pt x="883348" y="778510"/>
                  </a:lnTo>
                  <a:lnTo>
                    <a:pt x="883742" y="777240"/>
                  </a:lnTo>
                  <a:lnTo>
                    <a:pt x="884237" y="777240"/>
                  </a:lnTo>
                  <a:lnTo>
                    <a:pt x="884389" y="778510"/>
                  </a:lnTo>
                  <a:lnTo>
                    <a:pt x="884923" y="777240"/>
                  </a:lnTo>
                  <a:lnTo>
                    <a:pt x="887234" y="775970"/>
                  </a:lnTo>
                  <a:lnTo>
                    <a:pt x="886244" y="773430"/>
                  </a:lnTo>
                  <a:lnTo>
                    <a:pt x="885723" y="774700"/>
                  </a:lnTo>
                  <a:lnTo>
                    <a:pt x="886396" y="774700"/>
                  </a:lnTo>
                  <a:lnTo>
                    <a:pt x="886752" y="775970"/>
                  </a:lnTo>
                  <a:lnTo>
                    <a:pt x="885761" y="775970"/>
                  </a:lnTo>
                  <a:lnTo>
                    <a:pt x="885710" y="774750"/>
                  </a:lnTo>
                  <a:lnTo>
                    <a:pt x="885215" y="775970"/>
                  </a:lnTo>
                  <a:lnTo>
                    <a:pt x="884212" y="774979"/>
                  </a:lnTo>
                  <a:lnTo>
                    <a:pt x="884351" y="775970"/>
                  </a:lnTo>
                  <a:lnTo>
                    <a:pt x="884529" y="775970"/>
                  </a:lnTo>
                  <a:lnTo>
                    <a:pt x="883500" y="777240"/>
                  </a:lnTo>
                  <a:lnTo>
                    <a:pt x="883767" y="775970"/>
                  </a:lnTo>
                  <a:lnTo>
                    <a:pt x="882624" y="775970"/>
                  </a:lnTo>
                  <a:lnTo>
                    <a:pt x="882624" y="777240"/>
                  </a:lnTo>
                  <a:lnTo>
                    <a:pt x="882370" y="778510"/>
                  </a:lnTo>
                  <a:lnTo>
                    <a:pt x="882230" y="777684"/>
                  </a:lnTo>
                  <a:lnTo>
                    <a:pt x="881494" y="778510"/>
                  </a:lnTo>
                  <a:lnTo>
                    <a:pt x="882154" y="777240"/>
                  </a:lnTo>
                  <a:lnTo>
                    <a:pt x="882230" y="777684"/>
                  </a:lnTo>
                  <a:lnTo>
                    <a:pt x="882523" y="777341"/>
                  </a:lnTo>
                  <a:lnTo>
                    <a:pt x="882624" y="775970"/>
                  </a:lnTo>
                  <a:lnTo>
                    <a:pt x="882281" y="775970"/>
                  </a:lnTo>
                  <a:lnTo>
                    <a:pt x="882777" y="774700"/>
                  </a:lnTo>
                  <a:lnTo>
                    <a:pt x="882561" y="774700"/>
                  </a:lnTo>
                  <a:lnTo>
                    <a:pt x="881837" y="773430"/>
                  </a:lnTo>
                  <a:lnTo>
                    <a:pt x="882154" y="773430"/>
                  </a:lnTo>
                  <a:lnTo>
                    <a:pt x="883069" y="772579"/>
                  </a:lnTo>
                  <a:lnTo>
                    <a:pt x="883094" y="772160"/>
                  </a:lnTo>
                  <a:lnTo>
                    <a:pt x="882929" y="772160"/>
                  </a:lnTo>
                  <a:lnTo>
                    <a:pt x="883589" y="770890"/>
                  </a:lnTo>
                  <a:lnTo>
                    <a:pt x="883412" y="770890"/>
                  </a:lnTo>
                  <a:lnTo>
                    <a:pt x="882027" y="769620"/>
                  </a:lnTo>
                  <a:lnTo>
                    <a:pt x="880402" y="769620"/>
                  </a:lnTo>
                  <a:lnTo>
                    <a:pt x="880338" y="769226"/>
                  </a:lnTo>
                  <a:lnTo>
                    <a:pt x="880224" y="769620"/>
                  </a:lnTo>
                  <a:lnTo>
                    <a:pt x="879525" y="769620"/>
                  </a:lnTo>
                  <a:lnTo>
                    <a:pt x="879335" y="770890"/>
                  </a:lnTo>
                  <a:lnTo>
                    <a:pt x="879817" y="770890"/>
                  </a:lnTo>
                  <a:lnTo>
                    <a:pt x="880262" y="771283"/>
                  </a:lnTo>
                  <a:lnTo>
                    <a:pt x="880694" y="770890"/>
                  </a:lnTo>
                  <a:lnTo>
                    <a:pt x="880973" y="771169"/>
                  </a:lnTo>
                  <a:lnTo>
                    <a:pt x="880897" y="770890"/>
                  </a:lnTo>
                  <a:lnTo>
                    <a:pt x="882370" y="770890"/>
                  </a:lnTo>
                  <a:lnTo>
                    <a:pt x="881494" y="771677"/>
                  </a:lnTo>
                  <a:lnTo>
                    <a:pt x="882002" y="772160"/>
                  </a:lnTo>
                  <a:lnTo>
                    <a:pt x="881646" y="773430"/>
                  </a:lnTo>
                  <a:lnTo>
                    <a:pt x="881481" y="772160"/>
                  </a:lnTo>
                  <a:lnTo>
                    <a:pt x="881278" y="772160"/>
                  </a:lnTo>
                  <a:lnTo>
                    <a:pt x="881214" y="773430"/>
                  </a:lnTo>
                  <a:lnTo>
                    <a:pt x="881176" y="777240"/>
                  </a:lnTo>
                  <a:lnTo>
                    <a:pt x="880567" y="777240"/>
                  </a:lnTo>
                  <a:lnTo>
                    <a:pt x="880986" y="775970"/>
                  </a:lnTo>
                  <a:lnTo>
                    <a:pt x="881176" y="777240"/>
                  </a:lnTo>
                  <a:lnTo>
                    <a:pt x="881176" y="773506"/>
                  </a:lnTo>
                  <a:lnTo>
                    <a:pt x="880643" y="774547"/>
                  </a:lnTo>
                  <a:lnTo>
                    <a:pt x="880719" y="774700"/>
                  </a:lnTo>
                  <a:lnTo>
                    <a:pt x="880567" y="774700"/>
                  </a:lnTo>
                  <a:lnTo>
                    <a:pt x="880643" y="774547"/>
                  </a:lnTo>
                  <a:lnTo>
                    <a:pt x="880110" y="773430"/>
                  </a:lnTo>
                  <a:lnTo>
                    <a:pt x="879602" y="773430"/>
                  </a:lnTo>
                  <a:lnTo>
                    <a:pt x="879297" y="772160"/>
                  </a:lnTo>
                  <a:lnTo>
                    <a:pt x="880706" y="772160"/>
                  </a:lnTo>
                  <a:lnTo>
                    <a:pt x="880783" y="773430"/>
                  </a:lnTo>
                  <a:lnTo>
                    <a:pt x="881214" y="773430"/>
                  </a:lnTo>
                  <a:lnTo>
                    <a:pt x="881214" y="772160"/>
                  </a:lnTo>
                  <a:lnTo>
                    <a:pt x="880973" y="772160"/>
                  </a:lnTo>
                  <a:lnTo>
                    <a:pt x="880960" y="771893"/>
                  </a:lnTo>
                  <a:lnTo>
                    <a:pt x="880262" y="771283"/>
                  </a:lnTo>
                  <a:lnTo>
                    <a:pt x="879271" y="772160"/>
                  </a:lnTo>
                  <a:lnTo>
                    <a:pt x="879170" y="773430"/>
                  </a:lnTo>
                  <a:lnTo>
                    <a:pt x="879398" y="773430"/>
                  </a:lnTo>
                  <a:lnTo>
                    <a:pt x="879373" y="773709"/>
                  </a:lnTo>
                  <a:lnTo>
                    <a:pt x="880287" y="774700"/>
                  </a:lnTo>
                  <a:lnTo>
                    <a:pt x="879576" y="775970"/>
                  </a:lnTo>
                  <a:lnTo>
                    <a:pt x="879983" y="777240"/>
                  </a:lnTo>
                  <a:lnTo>
                    <a:pt x="879538" y="777240"/>
                  </a:lnTo>
                  <a:lnTo>
                    <a:pt x="880211" y="778510"/>
                  </a:lnTo>
                  <a:lnTo>
                    <a:pt x="879195" y="778510"/>
                  </a:lnTo>
                  <a:lnTo>
                    <a:pt x="879043" y="777240"/>
                  </a:lnTo>
                  <a:lnTo>
                    <a:pt x="878611" y="777240"/>
                  </a:lnTo>
                  <a:lnTo>
                    <a:pt x="878941" y="774750"/>
                  </a:lnTo>
                  <a:lnTo>
                    <a:pt x="879043" y="773430"/>
                  </a:lnTo>
                  <a:lnTo>
                    <a:pt x="879170" y="773430"/>
                  </a:lnTo>
                  <a:lnTo>
                    <a:pt x="879246" y="770890"/>
                  </a:lnTo>
                  <a:lnTo>
                    <a:pt x="878840" y="769886"/>
                  </a:lnTo>
                  <a:lnTo>
                    <a:pt x="878840" y="773430"/>
                  </a:lnTo>
                  <a:lnTo>
                    <a:pt x="878509" y="773430"/>
                  </a:lnTo>
                  <a:lnTo>
                    <a:pt x="878395" y="774700"/>
                  </a:lnTo>
                  <a:lnTo>
                    <a:pt x="878205" y="775970"/>
                  </a:lnTo>
                  <a:lnTo>
                    <a:pt x="877811" y="774700"/>
                  </a:lnTo>
                  <a:lnTo>
                    <a:pt x="878395" y="774700"/>
                  </a:lnTo>
                  <a:lnTo>
                    <a:pt x="878395" y="773430"/>
                  </a:lnTo>
                  <a:lnTo>
                    <a:pt x="878090" y="773430"/>
                  </a:lnTo>
                  <a:lnTo>
                    <a:pt x="878116" y="773264"/>
                  </a:lnTo>
                  <a:lnTo>
                    <a:pt x="877417" y="772972"/>
                  </a:lnTo>
                  <a:lnTo>
                    <a:pt x="877417" y="774700"/>
                  </a:lnTo>
                  <a:lnTo>
                    <a:pt x="876782" y="775970"/>
                  </a:lnTo>
                  <a:lnTo>
                    <a:pt x="876579" y="774700"/>
                  </a:lnTo>
                  <a:lnTo>
                    <a:pt x="876363" y="775970"/>
                  </a:lnTo>
                  <a:lnTo>
                    <a:pt x="875906" y="775970"/>
                  </a:lnTo>
                  <a:lnTo>
                    <a:pt x="875868" y="775436"/>
                  </a:lnTo>
                  <a:lnTo>
                    <a:pt x="875868" y="775970"/>
                  </a:lnTo>
                  <a:lnTo>
                    <a:pt x="875842" y="777240"/>
                  </a:lnTo>
                  <a:lnTo>
                    <a:pt x="875690" y="775970"/>
                  </a:lnTo>
                  <a:lnTo>
                    <a:pt x="875347" y="774700"/>
                  </a:lnTo>
                  <a:lnTo>
                    <a:pt x="875728" y="774700"/>
                  </a:lnTo>
                  <a:lnTo>
                    <a:pt x="875715" y="775970"/>
                  </a:lnTo>
                  <a:lnTo>
                    <a:pt x="875868" y="775970"/>
                  </a:lnTo>
                  <a:lnTo>
                    <a:pt x="875868" y="775436"/>
                  </a:lnTo>
                  <a:lnTo>
                    <a:pt x="875817" y="774700"/>
                  </a:lnTo>
                  <a:lnTo>
                    <a:pt x="876579" y="774700"/>
                  </a:lnTo>
                  <a:lnTo>
                    <a:pt x="877417" y="774700"/>
                  </a:lnTo>
                  <a:lnTo>
                    <a:pt x="877417" y="772972"/>
                  </a:lnTo>
                  <a:lnTo>
                    <a:pt x="876503" y="772579"/>
                  </a:lnTo>
                  <a:lnTo>
                    <a:pt x="875906" y="773430"/>
                  </a:lnTo>
                  <a:lnTo>
                    <a:pt x="875118" y="772922"/>
                  </a:lnTo>
                  <a:lnTo>
                    <a:pt x="875118" y="774700"/>
                  </a:lnTo>
                  <a:lnTo>
                    <a:pt x="874991" y="775970"/>
                  </a:lnTo>
                  <a:lnTo>
                    <a:pt x="874674" y="774700"/>
                  </a:lnTo>
                  <a:lnTo>
                    <a:pt x="873747" y="774700"/>
                  </a:lnTo>
                  <a:lnTo>
                    <a:pt x="873658" y="773709"/>
                  </a:lnTo>
                  <a:lnTo>
                    <a:pt x="873315" y="773468"/>
                  </a:lnTo>
                  <a:lnTo>
                    <a:pt x="873277" y="774700"/>
                  </a:lnTo>
                  <a:lnTo>
                    <a:pt x="873150" y="774700"/>
                  </a:lnTo>
                  <a:lnTo>
                    <a:pt x="872655" y="773430"/>
                  </a:lnTo>
                  <a:lnTo>
                    <a:pt x="873277" y="773430"/>
                  </a:lnTo>
                  <a:lnTo>
                    <a:pt x="873645" y="773430"/>
                  </a:lnTo>
                  <a:lnTo>
                    <a:pt x="873658" y="773709"/>
                  </a:lnTo>
                  <a:lnTo>
                    <a:pt x="875080" y="774700"/>
                  </a:lnTo>
                  <a:lnTo>
                    <a:pt x="875118" y="772922"/>
                  </a:lnTo>
                  <a:lnTo>
                    <a:pt x="873937" y="772160"/>
                  </a:lnTo>
                  <a:lnTo>
                    <a:pt x="874776" y="772160"/>
                  </a:lnTo>
                  <a:lnTo>
                    <a:pt x="874941" y="770890"/>
                  </a:lnTo>
                  <a:lnTo>
                    <a:pt x="875245" y="770890"/>
                  </a:lnTo>
                  <a:lnTo>
                    <a:pt x="875182" y="771055"/>
                  </a:lnTo>
                  <a:lnTo>
                    <a:pt x="875423" y="771232"/>
                  </a:lnTo>
                  <a:lnTo>
                    <a:pt x="875512" y="770890"/>
                  </a:lnTo>
                  <a:lnTo>
                    <a:pt x="874915" y="770750"/>
                  </a:lnTo>
                  <a:lnTo>
                    <a:pt x="874890" y="770890"/>
                  </a:lnTo>
                  <a:lnTo>
                    <a:pt x="873264" y="770890"/>
                  </a:lnTo>
                  <a:lnTo>
                    <a:pt x="873226" y="772160"/>
                  </a:lnTo>
                  <a:lnTo>
                    <a:pt x="872959" y="772160"/>
                  </a:lnTo>
                  <a:lnTo>
                    <a:pt x="871994" y="771207"/>
                  </a:lnTo>
                  <a:lnTo>
                    <a:pt x="871296" y="772160"/>
                  </a:lnTo>
                  <a:lnTo>
                    <a:pt x="870927" y="770890"/>
                  </a:lnTo>
                  <a:lnTo>
                    <a:pt x="871410" y="770890"/>
                  </a:lnTo>
                  <a:lnTo>
                    <a:pt x="871372" y="770572"/>
                  </a:lnTo>
                  <a:lnTo>
                    <a:pt x="870432" y="769620"/>
                  </a:lnTo>
                  <a:lnTo>
                    <a:pt x="871296" y="769835"/>
                  </a:lnTo>
                  <a:lnTo>
                    <a:pt x="871283" y="769620"/>
                  </a:lnTo>
                  <a:lnTo>
                    <a:pt x="871639" y="769620"/>
                  </a:lnTo>
                  <a:lnTo>
                    <a:pt x="871512" y="768350"/>
                  </a:lnTo>
                  <a:lnTo>
                    <a:pt x="870966" y="768350"/>
                  </a:lnTo>
                  <a:lnTo>
                    <a:pt x="871156" y="767080"/>
                  </a:lnTo>
                  <a:lnTo>
                    <a:pt x="869721" y="767080"/>
                  </a:lnTo>
                  <a:lnTo>
                    <a:pt x="869924" y="765810"/>
                  </a:lnTo>
                  <a:lnTo>
                    <a:pt x="870737" y="765810"/>
                  </a:lnTo>
                  <a:lnTo>
                    <a:pt x="871054" y="767080"/>
                  </a:lnTo>
                  <a:lnTo>
                    <a:pt x="871550" y="765810"/>
                  </a:lnTo>
                  <a:lnTo>
                    <a:pt x="871893" y="765810"/>
                  </a:lnTo>
                  <a:lnTo>
                    <a:pt x="872096" y="767080"/>
                  </a:lnTo>
                  <a:lnTo>
                    <a:pt x="872223" y="765810"/>
                  </a:lnTo>
                  <a:lnTo>
                    <a:pt x="871232" y="764540"/>
                  </a:lnTo>
                  <a:lnTo>
                    <a:pt x="871004" y="764540"/>
                  </a:lnTo>
                  <a:lnTo>
                    <a:pt x="870686" y="764171"/>
                  </a:lnTo>
                  <a:lnTo>
                    <a:pt x="870153" y="764540"/>
                  </a:lnTo>
                  <a:lnTo>
                    <a:pt x="869175" y="764540"/>
                  </a:lnTo>
                  <a:lnTo>
                    <a:pt x="869111" y="763270"/>
                  </a:lnTo>
                  <a:lnTo>
                    <a:pt x="869962" y="763270"/>
                  </a:lnTo>
                  <a:lnTo>
                    <a:pt x="870686" y="764171"/>
                  </a:lnTo>
                  <a:lnTo>
                    <a:pt x="871702" y="763460"/>
                  </a:lnTo>
                  <a:lnTo>
                    <a:pt x="871664" y="763270"/>
                  </a:lnTo>
                  <a:lnTo>
                    <a:pt x="870991" y="762000"/>
                  </a:lnTo>
                  <a:lnTo>
                    <a:pt x="872604" y="762000"/>
                  </a:lnTo>
                  <a:lnTo>
                    <a:pt x="872871" y="760730"/>
                  </a:lnTo>
                  <a:lnTo>
                    <a:pt x="873366" y="760730"/>
                  </a:lnTo>
                  <a:lnTo>
                    <a:pt x="873671" y="761631"/>
                  </a:lnTo>
                  <a:lnTo>
                    <a:pt x="873747" y="762088"/>
                  </a:lnTo>
                  <a:lnTo>
                    <a:pt x="873658" y="762279"/>
                  </a:lnTo>
                  <a:lnTo>
                    <a:pt x="873658" y="765810"/>
                  </a:lnTo>
                  <a:lnTo>
                    <a:pt x="873493" y="767080"/>
                  </a:lnTo>
                  <a:lnTo>
                    <a:pt x="872998" y="767080"/>
                  </a:lnTo>
                  <a:lnTo>
                    <a:pt x="873137" y="765810"/>
                  </a:lnTo>
                  <a:lnTo>
                    <a:pt x="873658" y="765810"/>
                  </a:lnTo>
                  <a:lnTo>
                    <a:pt x="873658" y="762279"/>
                  </a:lnTo>
                  <a:lnTo>
                    <a:pt x="873252" y="763092"/>
                  </a:lnTo>
                  <a:lnTo>
                    <a:pt x="873302" y="763409"/>
                  </a:lnTo>
                  <a:lnTo>
                    <a:pt x="872998" y="764540"/>
                  </a:lnTo>
                  <a:lnTo>
                    <a:pt x="872528" y="765810"/>
                  </a:lnTo>
                  <a:lnTo>
                    <a:pt x="872223" y="765810"/>
                  </a:lnTo>
                  <a:lnTo>
                    <a:pt x="872185" y="767080"/>
                  </a:lnTo>
                  <a:lnTo>
                    <a:pt x="872324" y="767080"/>
                  </a:lnTo>
                  <a:lnTo>
                    <a:pt x="871855" y="768350"/>
                  </a:lnTo>
                  <a:lnTo>
                    <a:pt x="872045" y="768350"/>
                  </a:lnTo>
                  <a:lnTo>
                    <a:pt x="871740" y="769620"/>
                  </a:lnTo>
                  <a:lnTo>
                    <a:pt x="872045" y="770026"/>
                  </a:lnTo>
                  <a:lnTo>
                    <a:pt x="874915" y="770750"/>
                  </a:lnTo>
                  <a:lnTo>
                    <a:pt x="875106" y="769620"/>
                  </a:lnTo>
                  <a:lnTo>
                    <a:pt x="875690" y="770890"/>
                  </a:lnTo>
                  <a:lnTo>
                    <a:pt x="875665" y="771398"/>
                  </a:lnTo>
                  <a:lnTo>
                    <a:pt x="876731" y="772160"/>
                  </a:lnTo>
                  <a:lnTo>
                    <a:pt x="878128" y="773163"/>
                  </a:lnTo>
                  <a:lnTo>
                    <a:pt x="878306" y="772160"/>
                  </a:lnTo>
                  <a:lnTo>
                    <a:pt x="877468" y="772160"/>
                  </a:lnTo>
                  <a:lnTo>
                    <a:pt x="877582" y="770890"/>
                  </a:lnTo>
                  <a:lnTo>
                    <a:pt x="878763" y="770890"/>
                  </a:lnTo>
                  <a:lnTo>
                    <a:pt x="878382" y="772160"/>
                  </a:lnTo>
                  <a:lnTo>
                    <a:pt x="878840" y="773430"/>
                  </a:lnTo>
                  <a:lnTo>
                    <a:pt x="878840" y="769886"/>
                  </a:lnTo>
                  <a:lnTo>
                    <a:pt x="878713" y="769620"/>
                  </a:lnTo>
                  <a:lnTo>
                    <a:pt x="879017" y="769620"/>
                  </a:lnTo>
                  <a:lnTo>
                    <a:pt x="879144" y="768350"/>
                  </a:lnTo>
                  <a:lnTo>
                    <a:pt x="879411" y="767080"/>
                  </a:lnTo>
                  <a:lnTo>
                    <a:pt x="879068" y="767080"/>
                  </a:lnTo>
                  <a:lnTo>
                    <a:pt x="878890" y="765810"/>
                  </a:lnTo>
                  <a:lnTo>
                    <a:pt x="879030" y="765810"/>
                  </a:lnTo>
                  <a:lnTo>
                    <a:pt x="878903" y="764908"/>
                  </a:lnTo>
                  <a:lnTo>
                    <a:pt x="878979" y="763270"/>
                  </a:lnTo>
                  <a:lnTo>
                    <a:pt x="879360" y="763270"/>
                  </a:lnTo>
                  <a:lnTo>
                    <a:pt x="879576" y="762000"/>
                  </a:lnTo>
                  <a:lnTo>
                    <a:pt x="880783" y="762000"/>
                  </a:lnTo>
                  <a:lnTo>
                    <a:pt x="881392" y="763270"/>
                  </a:lnTo>
                  <a:lnTo>
                    <a:pt x="881468" y="763409"/>
                  </a:lnTo>
                  <a:lnTo>
                    <a:pt x="880986" y="764908"/>
                  </a:lnTo>
                  <a:lnTo>
                    <a:pt x="881735" y="764540"/>
                  </a:lnTo>
                  <a:lnTo>
                    <a:pt x="882675" y="764540"/>
                  </a:lnTo>
                  <a:lnTo>
                    <a:pt x="882370" y="763409"/>
                  </a:lnTo>
                  <a:lnTo>
                    <a:pt x="882256" y="763092"/>
                  </a:lnTo>
                  <a:lnTo>
                    <a:pt x="881748" y="762000"/>
                  </a:lnTo>
                  <a:lnTo>
                    <a:pt x="881532" y="762000"/>
                  </a:lnTo>
                  <a:lnTo>
                    <a:pt x="881176" y="760730"/>
                  </a:lnTo>
                  <a:lnTo>
                    <a:pt x="880795" y="760730"/>
                  </a:lnTo>
                  <a:lnTo>
                    <a:pt x="879322" y="761631"/>
                  </a:lnTo>
                  <a:lnTo>
                    <a:pt x="879500" y="762000"/>
                  </a:lnTo>
                  <a:lnTo>
                    <a:pt x="878725" y="762000"/>
                  </a:lnTo>
                  <a:lnTo>
                    <a:pt x="879246" y="761682"/>
                  </a:lnTo>
                  <a:lnTo>
                    <a:pt x="879182" y="761326"/>
                  </a:lnTo>
                  <a:lnTo>
                    <a:pt x="878344" y="759485"/>
                  </a:lnTo>
                  <a:lnTo>
                    <a:pt x="878344" y="765810"/>
                  </a:lnTo>
                  <a:lnTo>
                    <a:pt x="878179" y="764540"/>
                  </a:lnTo>
                  <a:lnTo>
                    <a:pt x="877938" y="764540"/>
                  </a:lnTo>
                  <a:lnTo>
                    <a:pt x="878116" y="763270"/>
                  </a:lnTo>
                  <a:lnTo>
                    <a:pt x="878306" y="763270"/>
                  </a:lnTo>
                  <a:lnTo>
                    <a:pt x="878255" y="764540"/>
                  </a:lnTo>
                  <a:lnTo>
                    <a:pt x="878344" y="765810"/>
                  </a:lnTo>
                  <a:lnTo>
                    <a:pt x="878344" y="759485"/>
                  </a:lnTo>
                  <a:lnTo>
                    <a:pt x="878090" y="758926"/>
                  </a:lnTo>
                  <a:lnTo>
                    <a:pt x="878090" y="762000"/>
                  </a:lnTo>
                  <a:lnTo>
                    <a:pt x="877862" y="763130"/>
                  </a:lnTo>
                  <a:lnTo>
                    <a:pt x="877862" y="769620"/>
                  </a:lnTo>
                  <a:lnTo>
                    <a:pt x="877354" y="769620"/>
                  </a:lnTo>
                  <a:lnTo>
                    <a:pt x="877036" y="768489"/>
                  </a:lnTo>
                  <a:lnTo>
                    <a:pt x="876935" y="768350"/>
                  </a:lnTo>
                  <a:lnTo>
                    <a:pt x="877036" y="768489"/>
                  </a:lnTo>
                  <a:lnTo>
                    <a:pt x="877862" y="769620"/>
                  </a:lnTo>
                  <a:lnTo>
                    <a:pt x="877862" y="763130"/>
                  </a:lnTo>
                  <a:lnTo>
                    <a:pt x="877836" y="763270"/>
                  </a:lnTo>
                  <a:lnTo>
                    <a:pt x="877925" y="762000"/>
                  </a:lnTo>
                  <a:lnTo>
                    <a:pt x="877824" y="760730"/>
                  </a:lnTo>
                  <a:lnTo>
                    <a:pt x="878090" y="762000"/>
                  </a:lnTo>
                  <a:lnTo>
                    <a:pt x="878090" y="758926"/>
                  </a:lnTo>
                  <a:lnTo>
                    <a:pt x="877760" y="758190"/>
                  </a:lnTo>
                  <a:lnTo>
                    <a:pt x="877735" y="759460"/>
                  </a:lnTo>
                  <a:lnTo>
                    <a:pt x="877709" y="764540"/>
                  </a:lnTo>
                  <a:lnTo>
                    <a:pt x="876414" y="764540"/>
                  </a:lnTo>
                  <a:lnTo>
                    <a:pt x="876084" y="763600"/>
                  </a:lnTo>
                  <a:lnTo>
                    <a:pt x="876084" y="769620"/>
                  </a:lnTo>
                  <a:lnTo>
                    <a:pt x="873798" y="768350"/>
                  </a:lnTo>
                  <a:lnTo>
                    <a:pt x="875195" y="768350"/>
                  </a:lnTo>
                  <a:lnTo>
                    <a:pt x="876084" y="769620"/>
                  </a:lnTo>
                  <a:lnTo>
                    <a:pt x="876084" y="763600"/>
                  </a:lnTo>
                  <a:lnTo>
                    <a:pt x="875969" y="763270"/>
                  </a:lnTo>
                  <a:lnTo>
                    <a:pt x="875969" y="762635"/>
                  </a:lnTo>
                  <a:lnTo>
                    <a:pt x="875919" y="762431"/>
                  </a:lnTo>
                  <a:lnTo>
                    <a:pt x="875588" y="763270"/>
                  </a:lnTo>
                  <a:lnTo>
                    <a:pt x="875842" y="763270"/>
                  </a:lnTo>
                  <a:lnTo>
                    <a:pt x="876033" y="764540"/>
                  </a:lnTo>
                  <a:lnTo>
                    <a:pt x="875804" y="764006"/>
                  </a:lnTo>
                  <a:lnTo>
                    <a:pt x="875804" y="764540"/>
                  </a:lnTo>
                  <a:lnTo>
                    <a:pt x="875792" y="765810"/>
                  </a:lnTo>
                  <a:lnTo>
                    <a:pt x="875411" y="765810"/>
                  </a:lnTo>
                  <a:lnTo>
                    <a:pt x="875690" y="764908"/>
                  </a:lnTo>
                  <a:lnTo>
                    <a:pt x="875703" y="764540"/>
                  </a:lnTo>
                  <a:lnTo>
                    <a:pt x="875804" y="764006"/>
                  </a:lnTo>
                  <a:lnTo>
                    <a:pt x="875499" y="763270"/>
                  </a:lnTo>
                  <a:lnTo>
                    <a:pt x="875703" y="762000"/>
                  </a:lnTo>
                  <a:lnTo>
                    <a:pt x="875055" y="762000"/>
                  </a:lnTo>
                  <a:lnTo>
                    <a:pt x="874725" y="763092"/>
                  </a:lnTo>
                  <a:lnTo>
                    <a:pt x="874699" y="763270"/>
                  </a:lnTo>
                  <a:lnTo>
                    <a:pt x="874229" y="763270"/>
                  </a:lnTo>
                  <a:lnTo>
                    <a:pt x="873569" y="760730"/>
                  </a:lnTo>
                  <a:lnTo>
                    <a:pt x="874179" y="760730"/>
                  </a:lnTo>
                  <a:lnTo>
                    <a:pt x="874115" y="759460"/>
                  </a:lnTo>
                  <a:lnTo>
                    <a:pt x="873823" y="759460"/>
                  </a:lnTo>
                  <a:lnTo>
                    <a:pt x="872058" y="760730"/>
                  </a:lnTo>
                  <a:lnTo>
                    <a:pt x="873798" y="759460"/>
                  </a:lnTo>
                  <a:lnTo>
                    <a:pt x="872617" y="758190"/>
                  </a:lnTo>
                  <a:lnTo>
                    <a:pt x="872528" y="756920"/>
                  </a:lnTo>
                  <a:lnTo>
                    <a:pt x="872134" y="758190"/>
                  </a:lnTo>
                  <a:lnTo>
                    <a:pt x="870597" y="758190"/>
                  </a:lnTo>
                  <a:lnTo>
                    <a:pt x="870204" y="756920"/>
                  </a:lnTo>
                  <a:lnTo>
                    <a:pt x="870724" y="756920"/>
                  </a:lnTo>
                  <a:lnTo>
                    <a:pt x="869505" y="754380"/>
                  </a:lnTo>
                  <a:lnTo>
                    <a:pt x="870394" y="754380"/>
                  </a:lnTo>
                  <a:lnTo>
                    <a:pt x="870724" y="756920"/>
                  </a:lnTo>
                  <a:lnTo>
                    <a:pt x="871054" y="756920"/>
                  </a:lnTo>
                  <a:lnTo>
                    <a:pt x="871283" y="756640"/>
                  </a:lnTo>
                  <a:lnTo>
                    <a:pt x="871677" y="755650"/>
                  </a:lnTo>
                  <a:lnTo>
                    <a:pt x="872058" y="755650"/>
                  </a:lnTo>
                  <a:lnTo>
                    <a:pt x="873163" y="754380"/>
                  </a:lnTo>
                  <a:lnTo>
                    <a:pt x="873582" y="754380"/>
                  </a:lnTo>
                  <a:lnTo>
                    <a:pt x="876719" y="756920"/>
                  </a:lnTo>
                  <a:lnTo>
                    <a:pt x="875563" y="756920"/>
                  </a:lnTo>
                  <a:lnTo>
                    <a:pt x="876452" y="758190"/>
                  </a:lnTo>
                  <a:lnTo>
                    <a:pt x="876096" y="758190"/>
                  </a:lnTo>
                  <a:lnTo>
                    <a:pt x="875220" y="759460"/>
                  </a:lnTo>
                  <a:lnTo>
                    <a:pt x="875830" y="759460"/>
                  </a:lnTo>
                  <a:lnTo>
                    <a:pt x="876795" y="759460"/>
                  </a:lnTo>
                  <a:lnTo>
                    <a:pt x="876985" y="759460"/>
                  </a:lnTo>
                  <a:lnTo>
                    <a:pt x="877087" y="760374"/>
                  </a:lnTo>
                  <a:lnTo>
                    <a:pt x="877176" y="760730"/>
                  </a:lnTo>
                  <a:lnTo>
                    <a:pt x="877062" y="760374"/>
                  </a:lnTo>
                  <a:lnTo>
                    <a:pt x="876808" y="759510"/>
                  </a:lnTo>
                  <a:lnTo>
                    <a:pt x="876858" y="760374"/>
                  </a:lnTo>
                  <a:lnTo>
                    <a:pt x="876960" y="760730"/>
                  </a:lnTo>
                  <a:lnTo>
                    <a:pt x="877023" y="761326"/>
                  </a:lnTo>
                  <a:lnTo>
                    <a:pt x="877354" y="762000"/>
                  </a:lnTo>
                  <a:lnTo>
                    <a:pt x="877671" y="763270"/>
                  </a:lnTo>
                  <a:lnTo>
                    <a:pt x="877506" y="763270"/>
                  </a:lnTo>
                  <a:lnTo>
                    <a:pt x="877709" y="764540"/>
                  </a:lnTo>
                  <a:lnTo>
                    <a:pt x="877709" y="759434"/>
                  </a:lnTo>
                  <a:lnTo>
                    <a:pt x="876592" y="758190"/>
                  </a:lnTo>
                  <a:lnTo>
                    <a:pt x="876833" y="756920"/>
                  </a:lnTo>
                  <a:lnTo>
                    <a:pt x="877074" y="755650"/>
                  </a:lnTo>
                  <a:lnTo>
                    <a:pt x="877417" y="755650"/>
                  </a:lnTo>
                  <a:lnTo>
                    <a:pt x="871905" y="751890"/>
                  </a:lnTo>
                  <a:lnTo>
                    <a:pt x="873048" y="753110"/>
                  </a:lnTo>
                  <a:lnTo>
                    <a:pt x="870978" y="754380"/>
                  </a:lnTo>
                  <a:lnTo>
                    <a:pt x="870623" y="753110"/>
                  </a:lnTo>
                  <a:lnTo>
                    <a:pt x="871829" y="751890"/>
                  </a:lnTo>
                  <a:lnTo>
                    <a:pt x="869988" y="750570"/>
                  </a:lnTo>
                  <a:lnTo>
                    <a:pt x="870419" y="750570"/>
                  </a:lnTo>
                  <a:lnTo>
                    <a:pt x="870572" y="749300"/>
                  </a:lnTo>
                  <a:lnTo>
                    <a:pt x="869581" y="749300"/>
                  </a:lnTo>
                  <a:lnTo>
                    <a:pt x="869581" y="751840"/>
                  </a:lnTo>
                  <a:lnTo>
                    <a:pt x="869429" y="751840"/>
                  </a:lnTo>
                  <a:lnTo>
                    <a:pt x="869429" y="755650"/>
                  </a:lnTo>
                  <a:lnTo>
                    <a:pt x="869010" y="755650"/>
                  </a:lnTo>
                  <a:lnTo>
                    <a:pt x="869416" y="756920"/>
                  </a:lnTo>
                  <a:lnTo>
                    <a:pt x="869175" y="756920"/>
                  </a:lnTo>
                  <a:lnTo>
                    <a:pt x="869289" y="758190"/>
                  </a:lnTo>
                  <a:lnTo>
                    <a:pt x="869022" y="757859"/>
                  </a:lnTo>
                  <a:lnTo>
                    <a:pt x="868972" y="758190"/>
                  </a:lnTo>
                  <a:lnTo>
                    <a:pt x="869137" y="758190"/>
                  </a:lnTo>
                  <a:lnTo>
                    <a:pt x="867562" y="759460"/>
                  </a:lnTo>
                  <a:lnTo>
                    <a:pt x="867283" y="755650"/>
                  </a:lnTo>
                  <a:lnTo>
                    <a:pt x="869022" y="757859"/>
                  </a:lnTo>
                  <a:lnTo>
                    <a:pt x="869175" y="756920"/>
                  </a:lnTo>
                  <a:lnTo>
                    <a:pt x="868832" y="756920"/>
                  </a:lnTo>
                  <a:lnTo>
                    <a:pt x="868768" y="755650"/>
                  </a:lnTo>
                  <a:lnTo>
                    <a:pt x="868476" y="755650"/>
                  </a:lnTo>
                  <a:lnTo>
                    <a:pt x="868997" y="754380"/>
                  </a:lnTo>
                  <a:lnTo>
                    <a:pt x="869276" y="754380"/>
                  </a:lnTo>
                  <a:lnTo>
                    <a:pt x="869429" y="755650"/>
                  </a:lnTo>
                  <a:lnTo>
                    <a:pt x="869429" y="751840"/>
                  </a:lnTo>
                  <a:lnTo>
                    <a:pt x="869391" y="753110"/>
                  </a:lnTo>
                  <a:lnTo>
                    <a:pt x="868743" y="752576"/>
                  </a:lnTo>
                  <a:lnTo>
                    <a:pt x="868921" y="753110"/>
                  </a:lnTo>
                  <a:lnTo>
                    <a:pt x="868578" y="753110"/>
                  </a:lnTo>
                  <a:lnTo>
                    <a:pt x="868083" y="754380"/>
                  </a:lnTo>
                  <a:lnTo>
                    <a:pt x="867270" y="754380"/>
                  </a:lnTo>
                  <a:lnTo>
                    <a:pt x="868210" y="753110"/>
                  </a:lnTo>
                  <a:lnTo>
                    <a:pt x="867422" y="751840"/>
                  </a:lnTo>
                  <a:lnTo>
                    <a:pt x="867117" y="751370"/>
                  </a:lnTo>
                  <a:lnTo>
                    <a:pt x="867105" y="753110"/>
                  </a:lnTo>
                  <a:lnTo>
                    <a:pt x="866990" y="754380"/>
                  </a:lnTo>
                  <a:lnTo>
                    <a:pt x="866927" y="755650"/>
                  </a:lnTo>
                  <a:lnTo>
                    <a:pt x="866660" y="754380"/>
                  </a:lnTo>
                  <a:lnTo>
                    <a:pt x="866990" y="754380"/>
                  </a:lnTo>
                  <a:lnTo>
                    <a:pt x="866990" y="753059"/>
                  </a:lnTo>
                  <a:lnTo>
                    <a:pt x="866660" y="752881"/>
                  </a:lnTo>
                  <a:lnTo>
                    <a:pt x="866660" y="753110"/>
                  </a:lnTo>
                  <a:lnTo>
                    <a:pt x="866609" y="754380"/>
                  </a:lnTo>
                  <a:lnTo>
                    <a:pt x="866127" y="754380"/>
                  </a:lnTo>
                  <a:lnTo>
                    <a:pt x="865949" y="753110"/>
                  </a:lnTo>
                  <a:lnTo>
                    <a:pt x="866660" y="753110"/>
                  </a:lnTo>
                  <a:lnTo>
                    <a:pt x="866660" y="752881"/>
                  </a:lnTo>
                  <a:lnTo>
                    <a:pt x="864641" y="751840"/>
                  </a:lnTo>
                  <a:lnTo>
                    <a:pt x="864146" y="750570"/>
                  </a:lnTo>
                  <a:lnTo>
                    <a:pt x="864412" y="750570"/>
                  </a:lnTo>
                  <a:lnTo>
                    <a:pt x="864577" y="750570"/>
                  </a:lnTo>
                  <a:lnTo>
                    <a:pt x="864577" y="750735"/>
                  </a:lnTo>
                  <a:lnTo>
                    <a:pt x="865352" y="751459"/>
                  </a:lnTo>
                  <a:lnTo>
                    <a:pt x="865797" y="750570"/>
                  </a:lnTo>
                  <a:lnTo>
                    <a:pt x="866432" y="749300"/>
                  </a:lnTo>
                  <a:lnTo>
                    <a:pt x="866254" y="749300"/>
                  </a:lnTo>
                  <a:lnTo>
                    <a:pt x="867092" y="748030"/>
                  </a:lnTo>
                  <a:lnTo>
                    <a:pt x="867079" y="749300"/>
                  </a:lnTo>
                  <a:lnTo>
                    <a:pt x="866825" y="749300"/>
                  </a:lnTo>
                  <a:lnTo>
                    <a:pt x="865390" y="751497"/>
                  </a:lnTo>
                  <a:lnTo>
                    <a:pt x="867105" y="753110"/>
                  </a:lnTo>
                  <a:lnTo>
                    <a:pt x="867105" y="751471"/>
                  </a:lnTo>
                  <a:lnTo>
                    <a:pt x="867054" y="751840"/>
                  </a:lnTo>
                  <a:lnTo>
                    <a:pt x="866241" y="750570"/>
                  </a:lnTo>
                  <a:lnTo>
                    <a:pt x="866635" y="750570"/>
                  </a:lnTo>
                  <a:lnTo>
                    <a:pt x="867244" y="750570"/>
                  </a:lnTo>
                  <a:lnTo>
                    <a:pt x="867168" y="751078"/>
                  </a:lnTo>
                  <a:lnTo>
                    <a:pt x="868743" y="752576"/>
                  </a:lnTo>
                  <a:lnTo>
                    <a:pt x="868514" y="751840"/>
                  </a:lnTo>
                  <a:lnTo>
                    <a:pt x="868984" y="751840"/>
                  </a:lnTo>
                  <a:lnTo>
                    <a:pt x="869378" y="750570"/>
                  </a:lnTo>
                  <a:lnTo>
                    <a:pt x="869581" y="751840"/>
                  </a:lnTo>
                  <a:lnTo>
                    <a:pt x="869581" y="749300"/>
                  </a:lnTo>
                  <a:lnTo>
                    <a:pt x="869200" y="749300"/>
                  </a:lnTo>
                  <a:lnTo>
                    <a:pt x="870458" y="748030"/>
                  </a:lnTo>
                  <a:lnTo>
                    <a:pt x="868870" y="746975"/>
                  </a:lnTo>
                  <a:lnTo>
                    <a:pt x="868870" y="749300"/>
                  </a:lnTo>
                  <a:lnTo>
                    <a:pt x="868451" y="750570"/>
                  </a:lnTo>
                  <a:lnTo>
                    <a:pt x="867981" y="750570"/>
                  </a:lnTo>
                  <a:lnTo>
                    <a:pt x="867435" y="749300"/>
                  </a:lnTo>
                  <a:lnTo>
                    <a:pt x="868870" y="749300"/>
                  </a:lnTo>
                  <a:lnTo>
                    <a:pt x="868870" y="746975"/>
                  </a:lnTo>
                  <a:lnTo>
                    <a:pt x="866660" y="745490"/>
                  </a:lnTo>
                  <a:lnTo>
                    <a:pt x="866800" y="746760"/>
                  </a:lnTo>
                  <a:lnTo>
                    <a:pt x="866902" y="747052"/>
                  </a:lnTo>
                  <a:lnTo>
                    <a:pt x="867752" y="748030"/>
                  </a:lnTo>
                  <a:lnTo>
                    <a:pt x="866851" y="747191"/>
                  </a:lnTo>
                  <a:lnTo>
                    <a:pt x="866952" y="748030"/>
                  </a:lnTo>
                  <a:lnTo>
                    <a:pt x="866749" y="747191"/>
                  </a:lnTo>
                  <a:lnTo>
                    <a:pt x="866635" y="746963"/>
                  </a:lnTo>
                  <a:lnTo>
                    <a:pt x="866457" y="746760"/>
                  </a:lnTo>
                  <a:lnTo>
                    <a:pt x="866444" y="748030"/>
                  </a:lnTo>
                  <a:lnTo>
                    <a:pt x="865695" y="748347"/>
                  </a:lnTo>
                  <a:lnTo>
                    <a:pt x="865695" y="750570"/>
                  </a:lnTo>
                  <a:lnTo>
                    <a:pt x="863536" y="749300"/>
                  </a:lnTo>
                  <a:lnTo>
                    <a:pt x="865187" y="749300"/>
                  </a:lnTo>
                  <a:lnTo>
                    <a:pt x="865695" y="750570"/>
                  </a:lnTo>
                  <a:lnTo>
                    <a:pt x="865695" y="748347"/>
                  </a:lnTo>
                  <a:lnTo>
                    <a:pt x="863371" y="749300"/>
                  </a:lnTo>
                  <a:lnTo>
                    <a:pt x="863269" y="748030"/>
                  </a:lnTo>
                  <a:lnTo>
                    <a:pt x="862469" y="747318"/>
                  </a:lnTo>
                  <a:lnTo>
                    <a:pt x="862469" y="749300"/>
                  </a:lnTo>
                  <a:lnTo>
                    <a:pt x="862253" y="749300"/>
                  </a:lnTo>
                  <a:lnTo>
                    <a:pt x="861847" y="748030"/>
                  </a:lnTo>
                  <a:lnTo>
                    <a:pt x="862190" y="748030"/>
                  </a:lnTo>
                  <a:lnTo>
                    <a:pt x="862469" y="749300"/>
                  </a:lnTo>
                  <a:lnTo>
                    <a:pt x="862469" y="747318"/>
                  </a:lnTo>
                  <a:lnTo>
                    <a:pt x="861860" y="746760"/>
                  </a:lnTo>
                  <a:lnTo>
                    <a:pt x="862228" y="746760"/>
                  </a:lnTo>
                  <a:lnTo>
                    <a:pt x="862355" y="745490"/>
                  </a:lnTo>
                  <a:lnTo>
                    <a:pt x="862787" y="745490"/>
                  </a:lnTo>
                  <a:lnTo>
                    <a:pt x="862736" y="746785"/>
                  </a:lnTo>
                  <a:lnTo>
                    <a:pt x="866444" y="748030"/>
                  </a:lnTo>
                  <a:lnTo>
                    <a:pt x="866444" y="746760"/>
                  </a:lnTo>
                  <a:lnTo>
                    <a:pt x="864387" y="746760"/>
                  </a:lnTo>
                  <a:lnTo>
                    <a:pt x="863815" y="745490"/>
                  </a:lnTo>
                  <a:lnTo>
                    <a:pt x="863257" y="745490"/>
                  </a:lnTo>
                  <a:lnTo>
                    <a:pt x="863053" y="744220"/>
                  </a:lnTo>
                  <a:lnTo>
                    <a:pt x="862291" y="744220"/>
                  </a:lnTo>
                  <a:lnTo>
                    <a:pt x="860691" y="743064"/>
                  </a:lnTo>
                  <a:lnTo>
                    <a:pt x="861783" y="745490"/>
                  </a:lnTo>
                  <a:lnTo>
                    <a:pt x="861288" y="745490"/>
                  </a:lnTo>
                  <a:lnTo>
                    <a:pt x="861326" y="746036"/>
                  </a:lnTo>
                  <a:lnTo>
                    <a:pt x="861669" y="746760"/>
                  </a:lnTo>
                  <a:lnTo>
                    <a:pt x="861377" y="746760"/>
                  </a:lnTo>
                  <a:lnTo>
                    <a:pt x="861326" y="746036"/>
                  </a:lnTo>
                  <a:lnTo>
                    <a:pt x="861072" y="745490"/>
                  </a:lnTo>
                  <a:lnTo>
                    <a:pt x="860501" y="745490"/>
                  </a:lnTo>
                  <a:lnTo>
                    <a:pt x="860018" y="744372"/>
                  </a:lnTo>
                  <a:lnTo>
                    <a:pt x="860018" y="745490"/>
                  </a:lnTo>
                  <a:lnTo>
                    <a:pt x="859751" y="745490"/>
                  </a:lnTo>
                  <a:lnTo>
                    <a:pt x="859409" y="744220"/>
                  </a:lnTo>
                  <a:lnTo>
                    <a:pt x="859726" y="744220"/>
                  </a:lnTo>
                  <a:lnTo>
                    <a:pt x="860018" y="745490"/>
                  </a:lnTo>
                  <a:lnTo>
                    <a:pt x="860018" y="744372"/>
                  </a:lnTo>
                  <a:lnTo>
                    <a:pt x="859955" y="744220"/>
                  </a:lnTo>
                  <a:lnTo>
                    <a:pt x="860513" y="743204"/>
                  </a:lnTo>
                  <a:lnTo>
                    <a:pt x="860552" y="742950"/>
                  </a:lnTo>
                  <a:lnTo>
                    <a:pt x="859129" y="741921"/>
                  </a:lnTo>
                  <a:lnTo>
                    <a:pt x="859650" y="742950"/>
                  </a:lnTo>
                  <a:lnTo>
                    <a:pt x="858202" y="742950"/>
                  </a:lnTo>
                  <a:lnTo>
                    <a:pt x="858850" y="744220"/>
                  </a:lnTo>
                  <a:lnTo>
                    <a:pt x="859002" y="744220"/>
                  </a:lnTo>
                  <a:lnTo>
                    <a:pt x="859510" y="745490"/>
                  </a:lnTo>
                  <a:lnTo>
                    <a:pt x="858850" y="744220"/>
                  </a:lnTo>
                  <a:lnTo>
                    <a:pt x="858596" y="744220"/>
                  </a:lnTo>
                  <a:lnTo>
                    <a:pt x="858723" y="745490"/>
                  </a:lnTo>
                  <a:lnTo>
                    <a:pt x="858342" y="745490"/>
                  </a:lnTo>
                  <a:lnTo>
                    <a:pt x="857897" y="744296"/>
                  </a:lnTo>
                  <a:lnTo>
                    <a:pt x="858113" y="745490"/>
                  </a:lnTo>
                  <a:lnTo>
                    <a:pt x="857250" y="745490"/>
                  </a:lnTo>
                  <a:lnTo>
                    <a:pt x="857885" y="744220"/>
                  </a:lnTo>
                  <a:lnTo>
                    <a:pt x="858024" y="742950"/>
                  </a:lnTo>
                  <a:lnTo>
                    <a:pt x="855357" y="742950"/>
                  </a:lnTo>
                  <a:lnTo>
                    <a:pt x="858189" y="741680"/>
                  </a:lnTo>
                  <a:lnTo>
                    <a:pt x="858812" y="741680"/>
                  </a:lnTo>
                  <a:lnTo>
                    <a:pt x="859485" y="740410"/>
                  </a:lnTo>
                  <a:lnTo>
                    <a:pt x="857402" y="740410"/>
                  </a:lnTo>
                  <a:lnTo>
                    <a:pt x="857707" y="741680"/>
                  </a:lnTo>
                  <a:lnTo>
                    <a:pt x="857173" y="741680"/>
                  </a:lnTo>
                  <a:lnTo>
                    <a:pt x="857402" y="740410"/>
                  </a:lnTo>
                  <a:lnTo>
                    <a:pt x="856919" y="740410"/>
                  </a:lnTo>
                  <a:lnTo>
                    <a:pt x="857427" y="739140"/>
                  </a:lnTo>
                  <a:lnTo>
                    <a:pt x="854049" y="740079"/>
                  </a:lnTo>
                  <a:lnTo>
                    <a:pt x="853909" y="740257"/>
                  </a:lnTo>
                  <a:lnTo>
                    <a:pt x="854087" y="740410"/>
                  </a:lnTo>
                  <a:lnTo>
                    <a:pt x="854062" y="741045"/>
                  </a:lnTo>
                  <a:lnTo>
                    <a:pt x="854341" y="741680"/>
                  </a:lnTo>
                  <a:lnTo>
                    <a:pt x="856068" y="740410"/>
                  </a:lnTo>
                  <a:lnTo>
                    <a:pt x="853973" y="744220"/>
                  </a:lnTo>
                  <a:lnTo>
                    <a:pt x="854633" y="742950"/>
                  </a:lnTo>
                  <a:lnTo>
                    <a:pt x="855294" y="741680"/>
                  </a:lnTo>
                  <a:lnTo>
                    <a:pt x="854341" y="741680"/>
                  </a:lnTo>
                  <a:lnTo>
                    <a:pt x="854036" y="741680"/>
                  </a:lnTo>
                  <a:lnTo>
                    <a:pt x="854062" y="741045"/>
                  </a:lnTo>
                  <a:lnTo>
                    <a:pt x="853782" y="740410"/>
                  </a:lnTo>
                  <a:lnTo>
                    <a:pt x="853795" y="740156"/>
                  </a:lnTo>
                  <a:lnTo>
                    <a:pt x="853490" y="740244"/>
                  </a:lnTo>
                  <a:lnTo>
                    <a:pt x="853490" y="741680"/>
                  </a:lnTo>
                  <a:lnTo>
                    <a:pt x="853160" y="741680"/>
                  </a:lnTo>
                  <a:lnTo>
                    <a:pt x="852957" y="740410"/>
                  </a:lnTo>
                  <a:lnTo>
                    <a:pt x="853211" y="740410"/>
                  </a:lnTo>
                  <a:lnTo>
                    <a:pt x="853490" y="741680"/>
                  </a:lnTo>
                  <a:lnTo>
                    <a:pt x="853490" y="740244"/>
                  </a:lnTo>
                  <a:lnTo>
                    <a:pt x="852868" y="740410"/>
                  </a:lnTo>
                  <a:lnTo>
                    <a:pt x="853452" y="739838"/>
                  </a:lnTo>
                  <a:lnTo>
                    <a:pt x="852690" y="739140"/>
                  </a:lnTo>
                  <a:lnTo>
                    <a:pt x="853782" y="739140"/>
                  </a:lnTo>
                  <a:lnTo>
                    <a:pt x="853249" y="737870"/>
                  </a:lnTo>
                  <a:lnTo>
                    <a:pt x="852297" y="739140"/>
                  </a:lnTo>
                  <a:lnTo>
                    <a:pt x="850684" y="739140"/>
                  </a:lnTo>
                  <a:lnTo>
                    <a:pt x="851547" y="740410"/>
                  </a:lnTo>
                  <a:lnTo>
                    <a:pt x="852487" y="740410"/>
                  </a:lnTo>
                  <a:lnTo>
                    <a:pt x="851408" y="740968"/>
                  </a:lnTo>
                  <a:lnTo>
                    <a:pt x="851408" y="741680"/>
                  </a:lnTo>
                  <a:lnTo>
                    <a:pt x="851001" y="742950"/>
                  </a:lnTo>
                  <a:lnTo>
                    <a:pt x="851192" y="741680"/>
                  </a:lnTo>
                  <a:lnTo>
                    <a:pt x="851408" y="741680"/>
                  </a:lnTo>
                  <a:lnTo>
                    <a:pt x="851408" y="740968"/>
                  </a:lnTo>
                  <a:lnTo>
                    <a:pt x="850925" y="741222"/>
                  </a:lnTo>
                  <a:lnTo>
                    <a:pt x="850925" y="741680"/>
                  </a:lnTo>
                  <a:lnTo>
                    <a:pt x="850595" y="742950"/>
                  </a:lnTo>
                  <a:lnTo>
                    <a:pt x="850188" y="741680"/>
                  </a:lnTo>
                  <a:lnTo>
                    <a:pt x="850925" y="741680"/>
                  </a:lnTo>
                  <a:lnTo>
                    <a:pt x="850925" y="741222"/>
                  </a:lnTo>
                  <a:lnTo>
                    <a:pt x="850011" y="741680"/>
                  </a:lnTo>
                  <a:lnTo>
                    <a:pt x="849617" y="740410"/>
                  </a:lnTo>
                  <a:lnTo>
                    <a:pt x="849833" y="740410"/>
                  </a:lnTo>
                  <a:lnTo>
                    <a:pt x="850684" y="739140"/>
                  </a:lnTo>
                  <a:lnTo>
                    <a:pt x="848893" y="739140"/>
                  </a:lnTo>
                  <a:lnTo>
                    <a:pt x="848677" y="739140"/>
                  </a:lnTo>
                  <a:lnTo>
                    <a:pt x="848715" y="738962"/>
                  </a:lnTo>
                  <a:lnTo>
                    <a:pt x="847750" y="737870"/>
                  </a:lnTo>
                  <a:lnTo>
                    <a:pt x="849007" y="737870"/>
                  </a:lnTo>
                  <a:lnTo>
                    <a:pt x="848715" y="738962"/>
                  </a:lnTo>
                  <a:lnTo>
                    <a:pt x="848893" y="739140"/>
                  </a:lnTo>
                  <a:lnTo>
                    <a:pt x="849198" y="737870"/>
                  </a:lnTo>
                  <a:lnTo>
                    <a:pt x="850176" y="737870"/>
                  </a:lnTo>
                  <a:lnTo>
                    <a:pt x="847737" y="736600"/>
                  </a:lnTo>
                  <a:lnTo>
                    <a:pt x="847991" y="735330"/>
                  </a:lnTo>
                  <a:lnTo>
                    <a:pt x="847979" y="734415"/>
                  </a:lnTo>
                  <a:lnTo>
                    <a:pt x="847521" y="734072"/>
                  </a:lnTo>
                  <a:lnTo>
                    <a:pt x="846912" y="735203"/>
                  </a:lnTo>
                  <a:lnTo>
                    <a:pt x="846797" y="735457"/>
                  </a:lnTo>
                  <a:lnTo>
                    <a:pt x="846670" y="735825"/>
                  </a:lnTo>
                  <a:lnTo>
                    <a:pt x="846963" y="736600"/>
                  </a:lnTo>
                  <a:lnTo>
                    <a:pt x="846429" y="736600"/>
                  </a:lnTo>
                  <a:lnTo>
                    <a:pt x="845553" y="737641"/>
                  </a:lnTo>
                  <a:lnTo>
                    <a:pt x="845540" y="737870"/>
                  </a:lnTo>
                  <a:lnTo>
                    <a:pt x="846848" y="739140"/>
                  </a:lnTo>
                  <a:lnTo>
                    <a:pt x="845134" y="737870"/>
                  </a:lnTo>
                  <a:lnTo>
                    <a:pt x="845362" y="737870"/>
                  </a:lnTo>
                  <a:lnTo>
                    <a:pt x="845045" y="737400"/>
                  </a:lnTo>
                  <a:lnTo>
                    <a:pt x="844829" y="739140"/>
                  </a:lnTo>
                  <a:lnTo>
                    <a:pt x="844080" y="737870"/>
                  </a:lnTo>
                  <a:lnTo>
                    <a:pt x="844219" y="736790"/>
                  </a:lnTo>
                  <a:lnTo>
                    <a:pt x="844245" y="736600"/>
                  </a:lnTo>
                  <a:lnTo>
                    <a:pt x="844384" y="735825"/>
                  </a:lnTo>
                  <a:lnTo>
                    <a:pt x="844334" y="735533"/>
                  </a:lnTo>
                  <a:lnTo>
                    <a:pt x="842860" y="737031"/>
                  </a:lnTo>
                  <a:lnTo>
                    <a:pt x="843203" y="737870"/>
                  </a:lnTo>
                  <a:lnTo>
                    <a:pt x="842530" y="737374"/>
                  </a:lnTo>
                  <a:lnTo>
                    <a:pt x="839863" y="740079"/>
                  </a:lnTo>
                  <a:lnTo>
                    <a:pt x="842200" y="738060"/>
                  </a:lnTo>
                  <a:lnTo>
                    <a:pt x="842200" y="737870"/>
                  </a:lnTo>
                  <a:lnTo>
                    <a:pt x="842416" y="737870"/>
                  </a:lnTo>
                  <a:lnTo>
                    <a:pt x="842352" y="738403"/>
                  </a:lnTo>
                  <a:lnTo>
                    <a:pt x="842454" y="738746"/>
                  </a:lnTo>
                  <a:lnTo>
                    <a:pt x="842810" y="737870"/>
                  </a:lnTo>
                  <a:lnTo>
                    <a:pt x="843000" y="737870"/>
                  </a:lnTo>
                  <a:lnTo>
                    <a:pt x="843381" y="739140"/>
                  </a:lnTo>
                  <a:lnTo>
                    <a:pt x="843965" y="739140"/>
                  </a:lnTo>
                  <a:lnTo>
                    <a:pt x="845375" y="741680"/>
                  </a:lnTo>
                  <a:lnTo>
                    <a:pt x="842949" y="739140"/>
                  </a:lnTo>
                  <a:lnTo>
                    <a:pt x="842581" y="739140"/>
                  </a:lnTo>
                  <a:lnTo>
                    <a:pt x="843724" y="742950"/>
                  </a:lnTo>
                  <a:lnTo>
                    <a:pt x="843368" y="742950"/>
                  </a:lnTo>
                  <a:lnTo>
                    <a:pt x="840130" y="740410"/>
                  </a:lnTo>
                  <a:lnTo>
                    <a:pt x="839812" y="740168"/>
                  </a:lnTo>
                  <a:lnTo>
                    <a:pt x="839546" y="740410"/>
                  </a:lnTo>
                  <a:lnTo>
                    <a:pt x="839698" y="740257"/>
                  </a:lnTo>
                  <a:lnTo>
                    <a:pt x="839711" y="740079"/>
                  </a:lnTo>
                  <a:lnTo>
                    <a:pt x="838504" y="739140"/>
                  </a:lnTo>
                  <a:lnTo>
                    <a:pt x="837565" y="738403"/>
                  </a:lnTo>
                  <a:lnTo>
                    <a:pt x="837133" y="739140"/>
                  </a:lnTo>
                  <a:lnTo>
                    <a:pt x="837361" y="738403"/>
                  </a:lnTo>
                  <a:lnTo>
                    <a:pt x="837298" y="738187"/>
                  </a:lnTo>
                  <a:lnTo>
                    <a:pt x="836587" y="737641"/>
                  </a:lnTo>
                  <a:lnTo>
                    <a:pt x="836688" y="737870"/>
                  </a:lnTo>
                  <a:lnTo>
                    <a:pt x="836485" y="737870"/>
                  </a:lnTo>
                  <a:lnTo>
                    <a:pt x="836244" y="739140"/>
                  </a:lnTo>
                  <a:lnTo>
                    <a:pt x="835609" y="739140"/>
                  </a:lnTo>
                  <a:lnTo>
                    <a:pt x="835710" y="737870"/>
                  </a:lnTo>
                  <a:lnTo>
                    <a:pt x="835583" y="737870"/>
                  </a:lnTo>
                  <a:lnTo>
                    <a:pt x="834555" y="736600"/>
                  </a:lnTo>
                  <a:lnTo>
                    <a:pt x="835279" y="736600"/>
                  </a:lnTo>
                  <a:lnTo>
                    <a:pt x="834517" y="735330"/>
                  </a:lnTo>
                  <a:lnTo>
                    <a:pt x="835837" y="736600"/>
                  </a:lnTo>
                  <a:lnTo>
                    <a:pt x="836193" y="736600"/>
                  </a:lnTo>
                  <a:lnTo>
                    <a:pt x="836396" y="736600"/>
                  </a:lnTo>
                  <a:lnTo>
                    <a:pt x="836396" y="737146"/>
                  </a:lnTo>
                  <a:lnTo>
                    <a:pt x="837209" y="737895"/>
                  </a:lnTo>
                  <a:lnTo>
                    <a:pt x="837463" y="738060"/>
                  </a:lnTo>
                  <a:lnTo>
                    <a:pt x="837526" y="737870"/>
                  </a:lnTo>
                  <a:lnTo>
                    <a:pt x="837869" y="737870"/>
                  </a:lnTo>
                  <a:lnTo>
                    <a:pt x="837679" y="738187"/>
                  </a:lnTo>
                  <a:lnTo>
                    <a:pt x="839254" y="739140"/>
                  </a:lnTo>
                  <a:lnTo>
                    <a:pt x="839304" y="737870"/>
                  </a:lnTo>
                  <a:lnTo>
                    <a:pt x="837526" y="735330"/>
                  </a:lnTo>
                  <a:lnTo>
                    <a:pt x="837831" y="735330"/>
                  </a:lnTo>
                  <a:lnTo>
                    <a:pt x="836701" y="734060"/>
                  </a:lnTo>
                  <a:lnTo>
                    <a:pt x="836358" y="734060"/>
                  </a:lnTo>
                  <a:lnTo>
                    <a:pt x="832878" y="732840"/>
                  </a:lnTo>
                  <a:lnTo>
                    <a:pt x="832942" y="733069"/>
                  </a:lnTo>
                  <a:lnTo>
                    <a:pt x="833640" y="734060"/>
                  </a:lnTo>
                  <a:lnTo>
                    <a:pt x="834682" y="734060"/>
                  </a:lnTo>
                  <a:lnTo>
                    <a:pt x="834339" y="735330"/>
                  </a:lnTo>
                  <a:lnTo>
                    <a:pt x="834224" y="736600"/>
                  </a:lnTo>
                  <a:lnTo>
                    <a:pt x="833577" y="736600"/>
                  </a:lnTo>
                  <a:lnTo>
                    <a:pt x="832713" y="736600"/>
                  </a:lnTo>
                  <a:lnTo>
                    <a:pt x="833081" y="735533"/>
                  </a:lnTo>
                  <a:lnTo>
                    <a:pt x="833069" y="735330"/>
                  </a:lnTo>
                  <a:lnTo>
                    <a:pt x="833221" y="734060"/>
                  </a:lnTo>
                  <a:lnTo>
                    <a:pt x="832942" y="733069"/>
                  </a:lnTo>
                  <a:lnTo>
                    <a:pt x="832802" y="732878"/>
                  </a:lnTo>
                  <a:lnTo>
                    <a:pt x="832053" y="734123"/>
                  </a:lnTo>
                  <a:lnTo>
                    <a:pt x="832599" y="735330"/>
                  </a:lnTo>
                  <a:lnTo>
                    <a:pt x="831011" y="735330"/>
                  </a:lnTo>
                  <a:lnTo>
                    <a:pt x="832675" y="732790"/>
                  </a:lnTo>
                  <a:lnTo>
                    <a:pt x="832459" y="731520"/>
                  </a:lnTo>
                  <a:lnTo>
                    <a:pt x="833056" y="731520"/>
                  </a:lnTo>
                  <a:lnTo>
                    <a:pt x="833247" y="731227"/>
                  </a:lnTo>
                  <a:lnTo>
                    <a:pt x="833374" y="730745"/>
                  </a:lnTo>
                  <a:lnTo>
                    <a:pt x="833094" y="730262"/>
                  </a:lnTo>
                  <a:lnTo>
                    <a:pt x="831697" y="732790"/>
                  </a:lnTo>
                  <a:lnTo>
                    <a:pt x="830961" y="732790"/>
                  </a:lnTo>
                  <a:lnTo>
                    <a:pt x="830618" y="731520"/>
                  </a:lnTo>
                  <a:lnTo>
                    <a:pt x="829564" y="731520"/>
                  </a:lnTo>
                  <a:lnTo>
                    <a:pt x="829017" y="730250"/>
                  </a:lnTo>
                  <a:lnTo>
                    <a:pt x="828116" y="728980"/>
                  </a:lnTo>
                  <a:lnTo>
                    <a:pt x="827290" y="727710"/>
                  </a:lnTo>
                  <a:lnTo>
                    <a:pt x="826706" y="727710"/>
                  </a:lnTo>
                  <a:lnTo>
                    <a:pt x="824318" y="723900"/>
                  </a:lnTo>
                  <a:lnTo>
                    <a:pt x="820674" y="720090"/>
                  </a:lnTo>
                  <a:lnTo>
                    <a:pt x="815200" y="716280"/>
                  </a:lnTo>
                  <a:lnTo>
                    <a:pt x="796912" y="701040"/>
                  </a:lnTo>
                  <a:lnTo>
                    <a:pt x="775423" y="680720"/>
                  </a:lnTo>
                  <a:lnTo>
                    <a:pt x="755929" y="656590"/>
                  </a:lnTo>
                  <a:lnTo>
                    <a:pt x="743597" y="631190"/>
                  </a:lnTo>
                  <a:lnTo>
                    <a:pt x="735761" y="608330"/>
                  </a:lnTo>
                  <a:lnTo>
                    <a:pt x="725195" y="591820"/>
                  </a:lnTo>
                  <a:lnTo>
                    <a:pt x="710196" y="581660"/>
                  </a:lnTo>
                  <a:lnTo>
                    <a:pt x="689076" y="571500"/>
                  </a:lnTo>
                  <a:lnTo>
                    <a:pt x="662381" y="553720"/>
                  </a:lnTo>
                  <a:lnTo>
                    <a:pt x="609727" y="506730"/>
                  </a:lnTo>
                  <a:lnTo>
                    <a:pt x="566597" y="458470"/>
                  </a:lnTo>
                  <a:lnTo>
                    <a:pt x="538073" y="416712"/>
                  </a:lnTo>
                  <a:lnTo>
                    <a:pt x="533120" y="384810"/>
                  </a:lnTo>
                  <a:lnTo>
                    <a:pt x="543814" y="358140"/>
                  </a:lnTo>
                  <a:lnTo>
                    <a:pt x="556425" y="336550"/>
                  </a:lnTo>
                  <a:lnTo>
                    <a:pt x="557339" y="321310"/>
                  </a:lnTo>
                  <a:lnTo>
                    <a:pt x="518274" y="332740"/>
                  </a:lnTo>
                  <a:lnTo>
                    <a:pt x="480987" y="368338"/>
                  </a:lnTo>
                  <a:lnTo>
                    <a:pt x="429602" y="426720"/>
                  </a:lnTo>
                  <a:lnTo>
                    <a:pt x="390004" y="480060"/>
                  </a:lnTo>
                  <a:lnTo>
                    <a:pt x="360184" y="527050"/>
                  </a:lnTo>
                  <a:lnTo>
                    <a:pt x="339356" y="567690"/>
                  </a:lnTo>
                  <a:lnTo>
                    <a:pt x="324167" y="601980"/>
                  </a:lnTo>
                  <a:lnTo>
                    <a:pt x="329730" y="608330"/>
                  </a:lnTo>
                  <a:lnTo>
                    <a:pt x="371398" y="577850"/>
                  </a:lnTo>
                  <a:lnTo>
                    <a:pt x="384276" y="563880"/>
                  </a:lnTo>
                  <a:lnTo>
                    <a:pt x="396722" y="553720"/>
                  </a:lnTo>
                  <a:lnTo>
                    <a:pt x="406565" y="553720"/>
                  </a:lnTo>
                  <a:lnTo>
                    <a:pt x="416267" y="580390"/>
                  </a:lnTo>
                  <a:lnTo>
                    <a:pt x="428777" y="627380"/>
                  </a:lnTo>
                  <a:lnTo>
                    <a:pt x="452259" y="681990"/>
                  </a:lnTo>
                  <a:lnTo>
                    <a:pt x="494880" y="723900"/>
                  </a:lnTo>
                  <a:lnTo>
                    <a:pt x="536524" y="741692"/>
                  </a:lnTo>
                  <a:lnTo>
                    <a:pt x="575144" y="753110"/>
                  </a:lnTo>
                  <a:lnTo>
                    <a:pt x="630923" y="759460"/>
                  </a:lnTo>
                  <a:lnTo>
                    <a:pt x="636536" y="759460"/>
                  </a:lnTo>
                  <a:lnTo>
                    <a:pt x="640372" y="764260"/>
                  </a:lnTo>
                  <a:lnTo>
                    <a:pt x="640486" y="765340"/>
                  </a:lnTo>
                  <a:lnTo>
                    <a:pt x="639635" y="771283"/>
                  </a:lnTo>
                  <a:lnTo>
                    <a:pt x="638759" y="779564"/>
                  </a:lnTo>
                  <a:lnTo>
                    <a:pt x="656475" y="824230"/>
                  </a:lnTo>
                  <a:lnTo>
                    <a:pt x="681469" y="843280"/>
                  </a:lnTo>
                  <a:lnTo>
                    <a:pt x="686600" y="847090"/>
                  </a:lnTo>
                  <a:lnTo>
                    <a:pt x="688352" y="853440"/>
                  </a:lnTo>
                  <a:lnTo>
                    <a:pt x="685698" y="858520"/>
                  </a:lnTo>
                  <a:lnTo>
                    <a:pt x="680948" y="871220"/>
                  </a:lnTo>
                  <a:lnTo>
                    <a:pt x="693699" y="910590"/>
                  </a:lnTo>
                  <a:lnTo>
                    <a:pt x="737514" y="924560"/>
                  </a:lnTo>
                  <a:lnTo>
                    <a:pt x="778167" y="928370"/>
                  </a:lnTo>
                  <a:lnTo>
                    <a:pt x="784771" y="928370"/>
                  </a:lnTo>
                  <a:lnTo>
                    <a:pt x="789952" y="933450"/>
                  </a:lnTo>
                  <a:lnTo>
                    <a:pt x="795362" y="937260"/>
                  </a:lnTo>
                  <a:lnTo>
                    <a:pt x="804811" y="942340"/>
                  </a:lnTo>
                  <a:lnTo>
                    <a:pt x="820940" y="946150"/>
                  </a:lnTo>
                  <a:lnTo>
                    <a:pt x="845502" y="947420"/>
                  </a:lnTo>
                  <a:lnTo>
                    <a:pt x="880275" y="944880"/>
                  </a:lnTo>
                  <a:lnTo>
                    <a:pt x="887247" y="944880"/>
                  </a:lnTo>
                  <a:lnTo>
                    <a:pt x="894245" y="947420"/>
                  </a:lnTo>
                  <a:lnTo>
                    <a:pt x="899325" y="952500"/>
                  </a:lnTo>
                  <a:lnTo>
                    <a:pt x="920686" y="970280"/>
                  </a:lnTo>
                  <a:lnTo>
                    <a:pt x="950722" y="991870"/>
                  </a:lnTo>
                  <a:lnTo>
                    <a:pt x="984567" y="1004570"/>
                  </a:lnTo>
                  <a:lnTo>
                    <a:pt x="1017371" y="1003300"/>
                  </a:lnTo>
                  <a:lnTo>
                    <a:pt x="1041361" y="985520"/>
                  </a:lnTo>
                  <a:lnTo>
                    <a:pt x="1044359" y="980440"/>
                  </a:lnTo>
                  <a:lnTo>
                    <a:pt x="1056373" y="960120"/>
                  </a:lnTo>
                  <a:lnTo>
                    <a:pt x="1064526" y="934720"/>
                  </a:lnTo>
                  <a:lnTo>
                    <a:pt x="1067917" y="913130"/>
                  </a:lnTo>
                  <a:lnTo>
                    <a:pt x="1068209" y="910590"/>
                  </a:lnTo>
                  <a:lnTo>
                    <a:pt x="1068654" y="906780"/>
                  </a:lnTo>
                  <a:lnTo>
                    <a:pt x="1071118" y="899160"/>
                  </a:lnTo>
                  <a:lnTo>
                    <a:pt x="1075232" y="892810"/>
                  </a:lnTo>
                  <a:lnTo>
                    <a:pt x="1083183" y="880110"/>
                  </a:lnTo>
                  <a:lnTo>
                    <a:pt x="1091387" y="864870"/>
                  </a:lnTo>
                  <a:lnTo>
                    <a:pt x="1097546" y="848360"/>
                  </a:lnTo>
                  <a:lnTo>
                    <a:pt x="1099362" y="833120"/>
                  </a:lnTo>
                  <a:lnTo>
                    <a:pt x="1099019" y="817384"/>
                  </a:lnTo>
                  <a:lnTo>
                    <a:pt x="1099121" y="811530"/>
                  </a:lnTo>
                  <a:lnTo>
                    <a:pt x="1099769" y="795020"/>
                  </a:lnTo>
                  <a:lnTo>
                    <a:pt x="1101191" y="774700"/>
                  </a:lnTo>
                  <a:lnTo>
                    <a:pt x="1103198" y="753110"/>
                  </a:lnTo>
                  <a:lnTo>
                    <a:pt x="1108862" y="750570"/>
                  </a:lnTo>
                  <a:lnTo>
                    <a:pt x="1113142" y="753160"/>
                  </a:lnTo>
                  <a:lnTo>
                    <a:pt x="1133792" y="767270"/>
                  </a:lnTo>
                  <a:lnTo>
                    <a:pt x="1159624" y="783590"/>
                  </a:lnTo>
                  <a:lnTo>
                    <a:pt x="1185913" y="797560"/>
                  </a:lnTo>
                  <a:lnTo>
                    <a:pt x="1206779" y="806450"/>
                  </a:lnTo>
                  <a:lnTo>
                    <a:pt x="1225461" y="814070"/>
                  </a:lnTo>
                  <a:lnTo>
                    <a:pt x="1240955" y="825500"/>
                  </a:lnTo>
                  <a:lnTo>
                    <a:pt x="1254607" y="840740"/>
                  </a:lnTo>
                  <a:lnTo>
                    <a:pt x="1267752" y="858520"/>
                  </a:lnTo>
                  <a:lnTo>
                    <a:pt x="1284859" y="876300"/>
                  </a:lnTo>
                  <a:lnTo>
                    <a:pt x="1306588" y="892810"/>
                  </a:lnTo>
                  <a:lnTo>
                    <a:pt x="1328483" y="904240"/>
                  </a:lnTo>
                  <a:lnTo>
                    <a:pt x="1346161" y="910590"/>
                  </a:lnTo>
                  <a:lnTo>
                    <a:pt x="1357515" y="916940"/>
                  </a:lnTo>
                  <a:lnTo>
                    <a:pt x="1389227" y="958850"/>
                  </a:lnTo>
                  <a:lnTo>
                    <a:pt x="1454378" y="994410"/>
                  </a:lnTo>
                  <a:lnTo>
                    <a:pt x="1497634" y="999490"/>
                  </a:lnTo>
                  <a:lnTo>
                    <a:pt x="1537462" y="980440"/>
                  </a:lnTo>
                  <a:lnTo>
                    <a:pt x="1544434" y="963930"/>
                  </a:lnTo>
                  <a:lnTo>
                    <a:pt x="1550327" y="949960"/>
                  </a:lnTo>
                  <a:lnTo>
                    <a:pt x="1551406" y="9474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4840" y="1697339"/>
              <a:ext cx="75519" cy="7817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926274" y="1863153"/>
              <a:ext cx="62230" cy="47625"/>
            </a:xfrm>
            <a:custGeom>
              <a:avLst/>
              <a:gdLst/>
              <a:ahLst/>
              <a:cxnLst/>
              <a:rect l="l" t="t" r="r" b="b"/>
              <a:pathLst>
                <a:path w="62230" h="47625">
                  <a:moveTo>
                    <a:pt x="127" y="127"/>
                  </a:moveTo>
                  <a:lnTo>
                    <a:pt x="0" y="0"/>
                  </a:lnTo>
                  <a:lnTo>
                    <a:pt x="127" y="127"/>
                  </a:lnTo>
                  <a:close/>
                </a:path>
                <a:path w="62230" h="47625">
                  <a:moveTo>
                    <a:pt x="1384" y="2679"/>
                  </a:moveTo>
                  <a:lnTo>
                    <a:pt x="1282" y="2514"/>
                  </a:lnTo>
                  <a:lnTo>
                    <a:pt x="1181" y="2832"/>
                  </a:lnTo>
                  <a:lnTo>
                    <a:pt x="1384" y="2679"/>
                  </a:lnTo>
                  <a:close/>
                </a:path>
                <a:path w="62230" h="47625">
                  <a:moveTo>
                    <a:pt x="7048" y="4584"/>
                  </a:moveTo>
                  <a:lnTo>
                    <a:pt x="6654" y="4533"/>
                  </a:lnTo>
                  <a:lnTo>
                    <a:pt x="7048" y="4584"/>
                  </a:lnTo>
                  <a:close/>
                </a:path>
                <a:path w="62230" h="47625">
                  <a:moveTo>
                    <a:pt x="8077" y="3238"/>
                  </a:moveTo>
                  <a:lnTo>
                    <a:pt x="7886" y="2971"/>
                  </a:lnTo>
                  <a:lnTo>
                    <a:pt x="7950" y="3251"/>
                  </a:lnTo>
                  <a:lnTo>
                    <a:pt x="8077" y="3238"/>
                  </a:lnTo>
                  <a:close/>
                </a:path>
                <a:path w="62230" h="47625">
                  <a:moveTo>
                    <a:pt x="10134" y="838"/>
                  </a:moveTo>
                  <a:lnTo>
                    <a:pt x="10007" y="901"/>
                  </a:lnTo>
                  <a:lnTo>
                    <a:pt x="10134" y="838"/>
                  </a:lnTo>
                  <a:close/>
                </a:path>
                <a:path w="62230" h="47625">
                  <a:moveTo>
                    <a:pt x="13741" y="3098"/>
                  </a:moveTo>
                  <a:lnTo>
                    <a:pt x="13322" y="3187"/>
                  </a:lnTo>
                  <a:lnTo>
                    <a:pt x="13576" y="3340"/>
                  </a:lnTo>
                  <a:lnTo>
                    <a:pt x="13741" y="3098"/>
                  </a:lnTo>
                  <a:close/>
                </a:path>
                <a:path w="62230" h="47625">
                  <a:moveTo>
                    <a:pt x="15405" y="4229"/>
                  </a:moveTo>
                  <a:lnTo>
                    <a:pt x="15163" y="4381"/>
                  </a:lnTo>
                  <a:lnTo>
                    <a:pt x="15405" y="4229"/>
                  </a:lnTo>
                  <a:close/>
                </a:path>
                <a:path w="62230" h="47625">
                  <a:moveTo>
                    <a:pt x="15659" y="2552"/>
                  </a:moveTo>
                  <a:lnTo>
                    <a:pt x="15608" y="2425"/>
                  </a:lnTo>
                  <a:lnTo>
                    <a:pt x="15532" y="2286"/>
                  </a:lnTo>
                  <a:lnTo>
                    <a:pt x="15405" y="2120"/>
                  </a:lnTo>
                  <a:lnTo>
                    <a:pt x="15087" y="2146"/>
                  </a:lnTo>
                  <a:lnTo>
                    <a:pt x="15544" y="2578"/>
                  </a:lnTo>
                  <a:close/>
                </a:path>
                <a:path w="62230" h="47625">
                  <a:moveTo>
                    <a:pt x="16535" y="5867"/>
                  </a:moveTo>
                  <a:lnTo>
                    <a:pt x="16154" y="5664"/>
                  </a:lnTo>
                  <a:lnTo>
                    <a:pt x="15913" y="6273"/>
                  </a:lnTo>
                  <a:lnTo>
                    <a:pt x="16535" y="5867"/>
                  </a:lnTo>
                  <a:close/>
                </a:path>
                <a:path w="62230" h="47625">
                  <a:moveTo>
                    <a:pt x="21767" y="6261"/>
                  </a:moveTo>
                  <a:close/>
                </a:path>
                <a:path w="62230" h="47625">
                  <a:moveTo>
                    <a:pt x="23025" y="9804"/>
                  </a:moveTo>
                  <a:lnTo>
                    <a:pt x="22644" y="9461"/>
                  </a:lnTo>
                  <a:lnTo>
                    <a:pt x="22479" y="9994"/>
                  </a:lnTo>
                  <a:lnTo>
                    <a:pt x="23025" y="9804"/>
                  </a:lnTo>
                  <a:close/>
                </a:path>
                <a:path w="62230" h="47625">
                  <a:moveTo>
                    <a:pt x="23444" y="9575"/>
                  </a:moveTo>
                  <a:lnTo>
                    <a:pt x="23266" y="9398"/>
                  </a:lnTo>
                  <a:lnTo>
                    <a:pt x="23444" y="9575"/>
                  </a:lnTo>
                  <a:close/>
                </a:path>
                <a:path w="62230" h="47625">
                  <a:moveTo>
                    <a:pt x="23710" y="5664"/>
                  </a:moveTo>
                  <a:lnTo>
                    <a:pt x="23063" y="5943"/>
                  </a:lnTo>
                  <a:lnTo>
                    <a:pt x="23368" y="6273"/>
                  </a:lnTo>
                  <a:lnTo>
                    <a:pt x="23710" y="5664"/>
                  </a:lnTo>
                  <a:close/>
                </a:path>
                <a:path w="62230" h="47625">
                  <a:moveTo>
                    <a:pt x="26365" y="10833"/>
                  </a:moveTo>
                  <a:lnTo>
                    <a:pt x="26162" y="10693"/>
                  </a:lnTo>
                  <a:lnTo>
                    <a:pt x="26276" y="10985"/>
                  </a:lnTo>
                  <a:lnTo>
                    <a:pt x="26365" y="10833"/>
                  </a:lnTo>
                  <a:close/>
                </a:path>
                <a:path w="62230" h="47625">
                  <a:moveTo>
                    <a:pt x="29248" y="13550"/>
                  </a:moveTo>
                  <a:lnTo>
                    <a:pt x="29108" y="13322"/>
                  </a:lnTo>
                  <a:lnTo>
                    <a:pt x="28892" y="13627"/>
                  </a:lnTo>
                  <a:lnTo>
                    <a:pt x="29248" y="13550"/>
                  </a:lnTo>
                  <a:close/>
                </a:path>
                <a:path w="62230" h="47625">
                  <a:moveTo>
                    <a:pt x="29337" y="14909"/>
                  </a:moveTo>
                  <a:close/>
                </a:path>
                <a:path w="62230" h="47625">
                  <a:moveTo>
                    <a:pt x="29730" y="12242"/>
                  </a:moveTo>
                  <a:lnTo>
                    <a:pt x="29591" y="12242"/>
                  </a:lnTo>
                  <a:lnTo>
                    <a:pt x="29718" y="12433"/>
                  </a:lnTo>
                  <a:lnTo>
                    <a:pt x="29730" y="12242"/>
                  </a:lnTo>
                  <a:close/>
                </a:path>
                <a:path w="62230" h="47625">
                  <a:moveTo>
                    <a:pt x="32346" y="13335"/>
                  </a:moveTo>
                  <a:lnTo>
                    <a:pt x="32207" y="13335"/>
                  </a:lnTo>
                  <a:lnTo>
                    <a:pt x="32004" y="13690"/>
                  </a:lnTo>
                  <a:lnTo>
                    <a:pt x="32346" y="13335"/>
                  </a:lnTo>
                  <a:close/>
                </a:path>
                <a:path w="62230" h="47625">
                  <a:moveTo>
                    <a:pt x="33426" y="19659"/>
                  </a:moveTo>
                  <a:lnTo>
                    <a:pt x="33172" y="19824"/>
                  </a:lnTo>
                  <a:lnTo>
                    <a:pt x="33401" y="20040"/>
                  </a:lnTo>
                  <a:lnTo>
                    <a:pt x="33426" y="19659"/>
                  </a:lnTo>
                  <a:close/>
                </a:path>
                <a:path w="62230" h="47625">
                  <a:moveTo>
                    <a:pt x="33997" y="17945"/>
                  </a:moveTo>
                  <a:lnTo>
                    <a:pt x="33591" y="17526"/>
                  </a:lnTo>
                  <a:lnTo>
                    <a:pt x="33858" y="17970"/>
                  </a:lnTo>
                  <a:lnTo>
                    <a:pt x="33997" y="17945"/>
                  </a:lnTo>
                  <a:close/>
                </a:path>
                <a:path w="62230" h="47625">
                  <a:moveTo>
                    <a:pt x="33997" y="16878"/>
                  </a:moveTo>
                  <a:lnTo>
                    <a:pt x="33909" y="16573"/>
                  </a:lnTo>
                  <a:lnTo>
                    <a:pt x="33718" y="16306"/>
                  </a:lnTo>
                  <a:lnTo>
                    <a:pt x="33477" y="16395"/>
                  </a:lnTo>
                  <a:lnTo>
                    <a:pt x="33655" y="16624"/>
                  </a:lnTo>
                  <a:lnTo>
                    <a:pt x="33820" y="16789"/>
                  </a:lnTo>
                  <a:lnTo>
                    <a:pt x="33997" y="16878"/>
                  </a:lnTo>
                  <a:close/>
                </a:path>
                <a:path w="62230" h="47625">
                  <a:moveTo>
                    <a:pt x="34607" y="21450"/>
                  </a:moveTo>
                  <a:lnTo>
                    <a:pt x="34417" y="21501"/>
                  </a:lnTo>
                  <a:lnTo>
                    <a:pt x="34378" y="21691"/>
                  </a:lnTo>
                  <a:lnTo>
                    <a:pt x="34607" y="21450"/>
                  </a:lnTo>
                  <a:close/>
                </a:path>
                <a:path w="62230" h="47625">
                  <a:moveTo>
                    <a:pt x="34798" y="16827"/>
                  </a:moveTo>
                  <a:lnTo>
                    <a:pt x="34493" y="16459"/>
                  </a:lnTo>
                  <a:lnTo>
                    <a:pt x="34709" y="16840"/>
                  </a:lnTo>
                  <a:close/>
                </a:path>
                <a:path w="62230" h="47625">
                  <a:moveTo>
                    <a:pt x="34810" y="30949"/>
                  </a:moveTo>
                  <a:lnTo>
                    <a:pt x="34671" y="31013"/>
                  </a:lnTo>
                  <a:lnTo>
                    <a:pt x="34810" y="30949"/>
                  </a:lnTo>
                  <a:close/>
                </a:path>
                <a:path w="62230" h="47625">
                  <a:moveTo>
                    <a:pt x="35229" y="30937"/>
                  </a:moveTo>
                  <a:lnTo>
                    <a:pt x="35128" y="30683"/>
                  </a:lnTo>
                  <a:lnTo>
                    <a:pt x="35064" y="30505"/>
                  </a:lnTo>
                  <a:lnTo>
                    <a:pt x="34963" y="30772"/>
                  </a:lnTo>
                  <a:lnTo>
                    <a:pt x="34810" y="30949"/>
                  </a:lnTo>
                  <a:lnTo>
                    <a:pt x="35064" y="30937"/>
                  </a:lnTo>
                  <a:lnTo>
                    <a:pt x="35229" y="30937"/>
                  </a:lnTo>
                  <a:close/>
                </a:path>
                <a:path w="62230" h="47625">
                  <a:moveTo>
                    <a:pt x="35382" y="21945"/>
                  </a:moveTo>
                  <a:lnTo>
                    <a:pt x="35318" y="22098"/>
                  </a:lnTo>
                  <a:lnTo>
                    <a:pt x="35382" y="21945"/>
                  </a:lnTo>
                  <a:close/>
                </a:path>
                <a:path w="62230" h="47625">
                  <a:moveTo>
                    <a:pt x="35928" y="31851"/>
                  </a:moveTo>
                  <a:lnTo>
                    <a:pt x="35826" y="31623"/>
                  </a:lnTo>
                  <a:lnTo>
                    <a:pt x="35725" y="31496"/>
                  </a:lnTo>
                  <a:lnTo>
                    <a:pt x="35712" y="31686"/>
                  </a:lnTo>
                  <a:lnTo>
                    <a:pt x="35814" y="31851"/>
                  </a:lnTo>
                  <a:close/>
                </a:path>
                <a:path w="62230" h="47625">
                  <a:moveTo>
                    <a:pt x="36309" y="31826"/>
                  </a:moveTo>
                  <a:lnTo>
                    <a:pt x="35915" y="31864"/>
                  </a:lnTo>
                  <a:lnTo>
                    <a:pt x="35991" y="32067"/>
                  </a:lnTo>
                  <a:lnTo>
                    <a:pt x="36258" y="31864"/>
                  </a:lnTo>
                  <a:close/>
                </a:path>
                <a:path w="62230" h="47625">
                  <a:moveTo>
                    <a:pt x="36436" y="33667"/>
                  </a:moveTo>
                  <a:lnTo>
                    <a:pt x="36207" y="33515"/>
                  </a:lnTo>
                  <a:lnTo>
                    <a:pt x="36334" y="33642"/>
                  </a:lnTo>
                  <a:close/>
                </a:path>
                <a:path w="62230" h="47625">
                  <a:moveTo>
                    <a:pt x="36588" y="31661"/>
                  </a:moveTo>
                  <a:lnTo>
                    <a:pt x="36309" y="31826"/>
                  </a:lnTo>
                  <a:lnTo>
                    <a:pt x="36449" y="31775"/>
                  </a:lnTo>
                  <a:lnTo>
                    <a:pt x="36588" y="31661"/>
                  </a:lnTo>
                  <a:close/>
                </a:path>
                <a:path w="62230" h="47625">
                  <a:moveTo>
                    <a:pt x="36982" y="30314"/>
                  </a:moveTo>
                  <a:lnTo>
                    <a:pt x="36791" y="30416"/>
                  </a:lnTo>
                  <a:lnTo>
                    <a:pt x="36982" y="30314"/>
                  </a:lnTo>
                  <a:close/>
                </a:path>
                <a:path w="62230" h="47625">
                  <a:moveTo>
                    <a:pt x="37312" y="19151"/>
                  </a:moveTo>
                  <a:lnTo>
                    <a:pt x="37109" y="18986"/>
                  </a:lnTo>
                  <a:lnTo>
                    <a:pt x="37198" y="19291"/>
                  </a:lnTo>
                  <a:lnTo>
                    <a:pt x="37312" y="19151"/>
                  </a:lnTo>
                  <a:close/>
                </a:path>
                <a:path w="62230" h="47625">
                  <a:moveTo>
                    <a:pt x="37338" y="21564"/>
                  </a:moveTo>
                  <a:lnTo>
                    <a:pt x="37325" y="21361"/>
                  </a:lnTo>
                  <a:lnTo>
                    <a:pt x="37134" y="21170"/>
                  </a:lnTo>
                  <a:lnTo>
                    <a:pt x="37211" y="21577"/>
                  </a:lnTo>
                  <a:lnTo>
                    <a:pt x="37223" y="21767"/>
                  </a:lnTo>
                  <a:lnTo>
                    <a:pt x="37338" y="21564"/>
                  </a:lnTo>
                  <a:close/>
                </a:path>
                <a:path w="62230" h="47625">
                  <a:moveTo>
                    <a:pt x="37376" y="28562"/>
                  </a:moveTo>
                  <a:lnTo>
                    <a:pt x="36830" y="28321"/>
                  </a:lnTo>
                  <a:lnTo>
                    <a:pt x="37045" y="28549"/>
                  </a:lnTo>
                  <a:lnTo>
                    <a:pt x="37376" y="28562"/>
                  </a:lnTo>
                  <a:close/>
                </a:path>
                <a:path w="62230" h="47625">
                  <a:moveTo>
                    <a:pt x="38354" y="31013"/>
                  </a:moveTo>
                  <a:lnTo>
                    <a:pt x="38188" y="31369"/>
                  </a:lnTo>
                  <a:lnTo>
                    <a:pt x="38354" y="31013"/>
                  </a:lnTo>
                  <a:close/>
                </a:path>
                <a:path w="62230" h="47625">
                  <a:moveTo>
                    <a:pt x="38442" y="18681"/>
                  </a:moveTo>
                  <a:lnTo>
                    <a:pt x="38214" y="18834"/>
                  </a:lnTo>
                  <a:lnTo>
                    <a:pt x="37998" y="18973"/>
                  </a:lnTo>
                  <a:lnTo>
                    <a:pt x="37846" y="19138"/>
                  </a:lnTo>
                  <a:lnTo>
                    <a:pt x="38036" y="19011"/>
                  </a:lnTo>
                  <a:lnTo>
                    <a:pt x="38417" y="18745"/>
                  </a:lnTo>
                  <a:close/>
                </a:path>
                <a:path w="62230" h="47625">
                  <a:moveTo>
                    <a:pt x="38620" y="29743"/>
                  </a:moveTo>
                  <a:lnTo>
                    <a:pt x="38404" y="29654"/>
                  </a:lnTo>
                  <a:lnTo>
                    <a:pt x="38620" y="29743"/>
                  </a:lnTo>
                  <a:close/>
                </a:path>
                <a:path w="62230" h="47625">
                  <a:moveTo>
                    <a:pt x="38836" y="34493"/>
                  </a:moveTo>
                  <a:lnTo>
                    <a:pt x="38430" y="34505"/>
                  </a:lnTo>
                  <a:lnTo>
                    <a:pt x="38798" y="34582"/>
                  </a:lnTo>
                  <a:close/>
                </a:path>
                <a:path w="62230" h="47625">
                  <a:moveTo>
                    <a:pt x="39166" y="23304"/>
                  </a:moveTo>
                  <a:lnTo>
                    <a:pt x="38646" y="23202"/>
                  </a:lnTo>
                  <a:lnTo>
                    <a:pt x="38722" y="23495"/>
                  </a:lnTo>
                  <a:lnTo>
                    <a:pt x="38836" y="23647"/>
                  </a:lnTo>
                  <a:lnTo>
                    <a:pt x="38976" y="23723"/>
                  </a:lnTo>
                  <a:lnTo>
                    <a:pt x="39154" y="23495"/>
                  </a:lnTo>
                  <a:lnTo>
                    <a:pt x="39166" y="23304"/>
                  </a:lnTo>
                  <a:close/>
                </a:path>
                <a:path w="62230" h="47625">
                  <a:moveTo>
                    <a:pt x="40411" y="39966"/>
                  </a:moveTo>
                  <a:lnTo>
                    <a:pt x="40246" y="40093"/>
                  </a:lnTo>
                  <a:lnTo>
                    <a:pt x="40411" y="39966"/>
                  </a:lnTo>
                  <a:close/>
                </a:path>
                <a:path w="62230" h="47625">
                  <a:moveTo>
                    <a:pt x="40754" y="38188"/>
                  </a:moveTo>
                  <a:lnTo>
                    <a:pt x="40474" y="38354"/>
                  </a:lnTo>
                  <a:lnTo>
                    <a:pt x="40614" y="38468"/>
                  </a:lnTo>
                  <a:lnTo>
                    <a:pt x="40754" y="38188"/>
                  </a:lnTo>
                  <a:close/>
                </a:path>
                <a:path w="62230" h="47625">
                  <a:moveTo>
                    <a:pt x="42011" y="39230"/>
                  </a:moveTo>
                  <a:lnTo>
                    <a:pt x="41986" y="39014"/>
                  </a:lnTo>
                  <a:lnTo>
                    <a:pt x="41516" y="39268"/>
                  </a:lnTo>
                  <a:lnTo>
                    <a:pt x="42011" y="39230"/>
                  </a:lnTo>
                  <a:close/>
                </a:path>
                <a:path w="62230" h="47625">
                  <a:moveTo>
                    <a:pt x="42316" y="35915"/>
                  </a:moveTo>
                  <a:lnTo>
                    <a:pt x="42265" y="36156"/>
                  </a:lnTo>
                  <a:lnTo>
                    <a:pt x="42316" y="35915"/>
                  </a:lnTo>
                  <a:close/>
                </a:path>
                <a:path w="62230" h="47625">
                  <a:moveTo>
                    <a:pt x="42392" y="28651"/>
                  </a:moveTo>
                  <a:lnTo>
                    <a:pt x="42240" y="28409"/>
                  </a:lnTo>
                  <a:lnTo>
                    <a:pt x="42087" y="28282"/>
                  </a:lnTo>
                  <a:lnTo>
                    <a:pt x="42265" y="28663"/>
                  </a:lnTo>
                  <a:lnTo>
                    <a:pt x="42392" y="28651"/>
                  </a:lnTo>
                  <a:close/>
                </a:path>
                <a:path w="62230" h="47625">
                  <a:moveTo>
                    <a:pt x="44107" y="30911"/>
                  </a:moveTo>
                  <a:lnTo>
                    <a:pt x="44094" y="30746"/>
                  </a:lnTo>
                  <a:lnTo>
                    <a:pt x="43662" y="30784"/>
                  </a:lnTo>
                  <a:lnTo>
                    <a:pt x="43599" y="30962"/>
                  </a:lnTo>
                  <a:lnTo>
                    <a:pt x="43751" y="31165"/>
                  </a:lnTo>
                  <a:lnTo>
                    <a:pt x="43649" y="31000"/>
                  </a:lnTo>
                  <a:lnTo>
                    <a:pt x="43992" y="31013"/>
                  </a:lnTo>
                  <a:lnTo>
                    <a:pt x="43764" y="31178"/>
                  </a:lnTo>
                  <a:lnTo>
                    <a:pt x="43967" y="31051"/>
                  </a:lnTo>
                  <a:lnTo>
                    <a:pt x="44107" y="30911"/>
                  </a:lnTo>
                  <a:close/>
                </a:path>
                <a:path w="62230" h="47625">
                  <a:moveTo>
                    <a:pt x="44500" y="37668"/>
                  </a:moveTo>
                  <a:lnTo>
                    <a:pt x="44386" y="37807"/>
                  </a:lnTo>
                  <a:lnTo>
                    <a:pt x="44323" y="37985"/>
                  </a:lnTo>
                  <a:lnTo>
                    <a:pt x="44437" y="38138"/>
                  </a:lnTo>
                  <a:lnTo>
                    <a:pt x="44475" y="37985"/>
                  </a:lnTo>
                  <a:lnTo>
                    <a:pt x="44488" y="37833"/>
                  </a:lnTo>
                  <a:lnTo>
                    <a:pt x="44500" y="37668"/>
                  </a:lnTo>
                  <a:close/>
                </a:path>
                <a:path w="62230" h="47625">
                  <a:moveTo>
                    <a:pt x="44729" y="28448"/>
                  </a:moveTo>
                  <a:lnTo>
                    <a:pt x="44259" y="27927"/>
                  </a:lnTo>
                  <a:lnTo>
                    <a:pt x="43878" y="27800"/>
                  </a:lnTo>
                  <a:lnTo>
                    <a:pt x="43751" y="28028"/>
                  </a:lnTo>
                  <a:lnTo>
                    <a:pt x="43700" y="28270"/>
                  </a:lnTo>
                  <a:lnTo>
                    <a:pt x="43662" y="28486"/>
                  </a:lnTo>
                  <a:lnTo>
                    <a:pt x="43700" y="28613"/>
                  </a:lnTo>
                  <a:lnTo>
                    <a:pt x="43738" y="28359"/>
                  </a:lnTo>
                  <a:lnTo>
                    <a:pt x="43853" y="28219"/>
                  </a:lnTo>
                  <a:lnTo>
                    <a:pt x="44132" y="28295"/>
                  </a:lnTo>
                  <a:lnTo>
                    <a:pt x="43802" y="28702"/>
                  </a:lnTo>
                  <a:lnTo>
                    <a:pt x="43840" y="28956"/>
                  </a:lnTo>
                  <a:lnTo>
                    <a:pt x="44234" y="29095"/>
                  </a:lnTo>
                  <a:lnTo>
                    <a:pt x="44335" y="28930"/>
                  </a:lnTo>
                  <a:lnTo>
                    <a:pt x="44729" y="28448"/>
                  </a:lnTo>
                  <a:close/>
                </a:path>
                <a:path w="62230" h="47625">
                  <a:moveTo>
                    <a:pt x="46189" y="33718"/>
                  </a:moveTo>
                  <a:lnTo>
                    <a:pt x="46113" y="33566"/>
                  </a:lnTo>
                  <a:lnTo>
                    <a:pt x="45948" y="33528"/>
                  </a:lnTo>
                  <a:lnTo>
                    <a:pt x="46101" y="33756"/>
                  </a:lnTo>
                  <a:close/>
                </a:path>
                <a:path w="62230" h="47625">
                  <a:moveTo>
                    <a:pt x="46774" y="26670"/>
                  </a:moveTo>
                  <a:lnTo>
                    <a:pt x="46647" y="26365"/>
                  </a:lnTo>
                  <a:lnTo>
                    <a:pt x="46431" y="26276"/>
                  </a:lnTo>
                  <a:lnTo>
                    <a:pt x="46240" y="26263"/>
                  </a:lnTo>
                  <a:lnTo>
                    <a:pt x="46342" y="26466"/>
                  </a:lnTo>
                  <a:lnTo>
                    <a:pt x="46418" y="26644"/>
                  </a:lnTo>
                  <a:lnTo>
                    <a:pt x="46507" y="26822"/>
                  </a:lnTo>
                  <a:lnTo>
                    <a:pt x="46672" y="26758"/>
                  </a:lnTo>
                  <a:close/>
                </a:path>
                <a:path w="62230" h="47625">
                  <a:moveTo>
                    <a:pt x="46812" y="38252"/>
                  </a:moveTo>
                  <a:lnTo>
                    <a:pt x="46570" y="38087"/>
                  </a:lnTo>
                  <a:lnTo>
                    <a:pt x="46799" y="38328"/>
                  </a:lnTo>
                  <a:close/>
                </a:path>
                <a:path w="62230" h="47625">
                  <a:moveTo>
                    <a:pt x="49593" y="39382"/>
                  </a:moveTo>
                  <a:lnTo>
                    <a:pt x="49479" y="39230"/>
                  </a:lnTo>
                  <a:lnTo>
                    <a:pt x="49288" y="39014"/>
                  </a:lnTo>
                  <a:lnTo>
                    <a:pt x="49161" y="39065"/>
                  </a:lnTo>
                  <a:lnTo>
                    <a:pt x="49022" y="38976"/>
                  </a:lnTo>
                  <a:lnTo>
                    <a:pt x="49098" y="39243"/>
                  </a:lnTo>
                  <a:lnTo>
                    <a:pt x="49263" y="39395"/>
                  </a:lnTo>
                  <a:lnTo>
                    <a:pt x="49593" y="39382"/>
                  </a:lnTo>
                  <a:close/>
                </a:path>
                <a:path w="62230" h="47625">
                  <a:moveTo>
                    <a:pt x="51574" y="35090"/>
                  </a:moveTo>
                  <a:lnTo>
                    <a:pt x="51422" y="34607"/>
                  </a:lnTo>
                  <a:lnTo>
                    <a:pt x="50139" y="33743"/>
                  </a:lnTo>
                  <a:lnTo>
                    <a:pt x="49872" y="34709"/>
                  </a:lnTo>
                  <a:lnTo>
                    <a:pt x="50838" y="34264"/>
                  </a:lnTo>
                  <a:lnTo>
                    <a:pt x="50952" y="35039"/>
                  </a:lnTo>
                  <a:lnTo>
                    <a:pt x="51574" y="35090"/>
                  </a:lnTo>
                  <a:close/>
                </a:path>
                <a:path w="62230" h="47625">
                  <a:moveTo>
                    <a:pt x="52298" y="39230"/>
                  </a:moveTo>
                  <a:lnTo>
                    <a:pt x="50368" y="38785"/>
                  </a:lnTo>
                  <a:lnTo>
                    <a:pt x="51371" y="37376"/>
                  </a:lnTo>
                  <a:lnTo>
                    <a:pt x="51587" y="37071"/>
                  </a:lnTo>
                  <a:lnTo>
                    <a:pt x="51104" y="37376"/>
                  </a:lnTo>
                  <a:lnTo>
                    <a:pt x="50901" y="37376"/>
                  </a:lnTo>
                  <a:lnTo>
                    <a:pt x="50914" y="37071"/>
                  </a:lnTo>
                  <a:lnTo>
                    <a:pt x="50774" y="37223"/>
                  </a:lnTo>
                  <a:lnTo>
                    <a:pt x="50571" y="37261"/>
                  </a:lnTo>
                  <a:lnTo>
                    <a:pt x="50380" y="37160"/>
                  </a:lnTo>
                  <a:lnTo>
                    <a:pt x="51142" y="36944"/>
                  </a:lnTo>
                  <a:lnTo>
                    <a:pt x="51181" y="36601"/>
                  </a:lnTo>
                  <a:lnTo>
                    <a:pt x="50558" y="36131"/>
                  </a:lnTo>
                  <a:lnTo>
                    <a:pt x="50507" y="36944"/>
                  </a:lnTo>
                  <a:lnTo>
                    <a:pt x="50292" y="37211"/>
                  </a:lnTo>
                  <a:lnTo>
                    <a:pt x="49911" y="37007"/>
                  </a:lnTo>
                  <a:lnTo>
                    <a:pt x="49542" y="37211"/>
                  </a:lnTo>
                  <a:lnTo>
                    <a:pt x="49504" y="37376"/>
                  </a:lnTo>
                  <a:lnTo>
                    <a:pt x="49961" y="38252"/>
                  </a:lnTo>
                  <a:lnTo>
                    <a:pt x="50190" y="38760"/>
                  </a:lnTo>
                  <a:lnTo>
                    <a:pt x="52298" y="39230"/>
                  </a:lnTo>
                  <a:close/>
                </a:path>
                <a:path w="62230" h="47625">
                  <a:moveTo>
                    <a:pt x="53276" y="29337"/>
                  </a:moveTo>
                  <a:lnTo>
                    <a:pt x="52184" y="28740"/>
                  </a:lnTo>
                  <a:lnTo>
                    <a:pt x="52057" y="28752"/>
                  </a:lnTo>
                  <a:lnTo>
                    <a:pt x="51854" y="28790"/>
                  </a:lnTo>
                  <a:lnTo>
                    <a:pt x="51777" y="30441"/>
                  </a:lnTo>
                  <a:lnTo>
                    <a:pt x="53276" y="29337"/>
                  </a:lnTo>
                  <a:close/>
                </a:path>
                <a:path w="62230" h="47625">
                  <a:moveTo>
                    <a:pt x="53289" y="33489"/>
                  </a:moveTo>
                  <a:lnTo>
                    <a:pt x="53263" y="33274"/>
                  </a:lnTo>
                  <a:lnTo>
                    <a:pt x="53035" y="31965"/>
                  </a:lnTo>
                  <a:lnTo>
                    <a:pt x="51777" y="33731"/>
                  </a:lnTo>
                  <a:lnTo>
                    <a:pt x="53136" y="33515"/>
                  </a:lnTo>
                  <a:lnTo>
                    <a:pt x="53238" y="33274"/>
                  </a:lnTo>
                  <a:lnTo>
                    <a:pt x="53289" y="33489"/>
                  </a:lnTo>
                  <a:close/>
                </a:path>
                <a:path w="62230" h="47625">
                  <a:moveTo>
                    <a:pt x="54673" y="39852"/>
                  </a:moveTo>
                  <a:lnTo>
                    <a:pt x="54330" y="39433"/>
                  </a:lnTo>
                  <a:lnTo>
                    <a:pt x="53568" y="39560"/>
                  </a:lnTo>
                  <a:lnTo>
                    <a:pt x="52971" y="39471"/>
                  </a:lnTo>
                  <a:lnTo>
                    <a:pt x="53314" y="39903"/>
                  </a:lnTo>
                  <a:lnTo>
                    <a:pt x="53898" y="40030"/>
                  </a:lnTo>
                  <a:lnTo>
                    <a:pt x="54673" y="39852"/>
                  </a:lnTo>
                  <a:close/>
                </a:path>
                <a:path w="62230" h="47625">
                  <a:moveTo>
                    <a:pt x="56083" y="44107"/>
                  </a:moveTo>
                  <a:lnTo>
                    <a:pt x="55918" y="43243"/>
                  </a:lnTo>
                  <a:lnTo>
                    <a:pt x="56057" y="44107"/>
                  </a:lnTo>
                  <a:close/>
                </a:path>
                <a:path w="62230" h="47625">
                  <a:moveTo>
                    <a:pt x="57200" y="45186"/>
                  </a:moveTo>
                  <a:lnTo>
                    <a:pt x="56692" y="44119"/>
                  </a:lnTo>
                  <a:lnTo>
                    <a:pt x="56108" y="44348"/>
                  </a:lnTo>
                  <a:lnTo>
                    <a:pt x="56057" y="44107"/>
                  </a:lnTo>
                  <a:lnTo>
                    <a:pt x="55372" y="43840"/>
                  </a:lnTo>
                  <a:lnTo>
                    <a:pt x="54813" y="44437"/>
                  </a:lnTo>
                  <a:lnTo>
                    <a:pt x="54317" y="45072"/>
                  </a:lnTo>
                  <a:lnTo>
                    <a:pt x="55765" y="45758"/>
                  </a:lnTo>
                  <a:lnTo>
                    <a:pt x="56299" y="45148"/>
                  </a:lnTo>
                  <a:lnTo>
                    <a:pt x="56248" y="44958"/>
                  </a:lnTo>
                  <a:lnTo>
                    <a:pt x="56934" y="45262"/>
                  </a:lnTo>
                  <a:lnTo>
                    <a:pt x="57200" y="45224"/>
                  </a:lnTo>
                  <a:close/>
                </a:path>
                <a:path w="62230" h="47625">
                  <a:moveTo>
                    <a:pt x="57619" y="39814"/>
                  </a:moveTo>
                  <a:lnTo>
                    <a:pt x="57416" y="38506"/>
                  </a:lnTo>
                  <a:lnTo>
                    <a:pt x="56591" y="39636"/>
                  </a:lnTo>
                  <a:lnTo>
                    <a:pt x="56438" y="38671"/>
                  </a:lnTo>
                  <a:lnTo>
                    <a:pt x="55194" y="40424"/>
                  </a:lnTo>
                  <a:lnTo>
                    <a:pt x="56464" y="40208"/>
                  </a:lnTo>
                  <a:lnTo>
                    <a:pt x="56692" y="40170"/>
                  </a:lnTo>
                  <a:lnTo>
                    <a:pt x="57492" y="40043"/>
                  </a:lnTo>
                  <a:lnTo>
                    <a:pt x="57619" y="39814"/>
                  </a:lnTo>
                  <a:close/>
                </a:path>
                <a:path w="62230" h="47625">
                  <a:moveTo>
                    <a:pt x="57937" y="40830"/>
                  </a:moveTo>
                  <a:lnTo>
                    <a:pt x="57708" y="40335"/>
                  </a:lnTo>
                  <a:lnTo>
                    <a:pt x="56121" y="40601"/>
                  </a:lnTo>
                  <a:lnTo>
                    <a:pt x="56045" y="41148"/>
                  </a:lnTo>
                  <a:lnTo>
                    <a:pt x="57937" y="40830"/>
                  </a:lnTo>
                  <a:close/>
                </a:path>
                <a:path w="62230" h="47625">
                  <a:moveTo>
                    <a:pt x="58293" y="45631"/>
                  </a:moveTo>
                  <a:lnTo>
                    <a:pt x="57277" y="45669"/>
                  </a:lnTo>
                  <a:lnTo>
                    <a:pt x="57378" y="46215"/>
                  </a:lnTo>
                  <a:lnTo>
                    <a:pt x="57175" y="46532"/>
                  </a:lnTo>
                  <a:lnTo>
                    <a:pt x="56807" y="46748"/>
                  </a:lnTo>
                  <a:lnTo>
                    <a:pt x="56921" y="47586"/>
                  </a:lnTo>
                  <a:lnTo>
                    <a:pt x="58293" y="45631"/>
                  </a:lnTo>
                  <a:close/>
                </a:path>
                <a:path w="62230" h="47625">
                  <a:moveTo>
                    <a:pt x="60960" y="46037"/>
                  </a:moveTo>
                  <a:lnTo>
                    <a:pt x="60617" y="44018"/>
                  </a:lnTo>
                  <a:lnTo>
                    <a:pt x="60642" y="46431"/>
                  </a:lnTo>
                  <a:lnTo>
                    <a:pt x="60426" y="46786"/>
                  </a:lnTo>
                  <a:lnTo>
                    <a:pt x="60680" y="46697"/>
                  </a:lnTo>
                  <a:lnTo>
                    <a:pt x="60718" y="46380"/>
                  </a:lnTo>
                  <a:lnTo>
                    <a:pt x="60960" y="46037"/>
                  </a:lnTo>
                  <a:close/>
                </a:path>
                <a:path w="62230" h="47625">
                  <a:moveTo>
                    <a:pt x="61849" y="41694"/>
                  </a:moveTo>
                  <a:lnTo>
                    <a:pt x="59220" y="42341"/>
                  </a:lnTo>
                  <a:lnTo>
                    <a:pt x="59461" y="43002"/>
                  </a:lnTo>
                  <a:lnTo>
                    <a:pt x="59791" y="43903"/>
                  </a:lnTo>
                  <a:lnTo>
                    <a:pt x="59855" y="42799"/>
                  </a:lnTo>
                  <a:lnTo>
                    <a:pt x="61849" y="4169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26134" y="1861845"/>
              <a:ext cx="56515" cy="46990"/>
            </a:xfrm>
            <a:custGeom>
              <a:avLst/>
              <a:gdLst/>
              <a:ahLst/>
              <a:cxnLst/>
              <a:rect l="l" t="t" r="r" b="b"/>
              <a:pathLst>
                <a:path w="56515" h="46989">
                  <a:moveTo>
                    <a:pt x="355" y="1612"/>
                  </a:moveTo>
                  <a:lnTo>
                    <a:pt x="203" y="1409"/>
                  </a:lnTo>
                  <a:lnTo>
                    <a:pt x="0" y="1295"/>
                  </a:lnTo>
                  <a:lnTo>
                    <a:pt x="0" y="1778"/>
                  </a:lnTo>
                  <a:lnTo>
                    <a:pt x="266" y="1968"/>
                  </a:lnTo>
                  <a:lnTo>
                    <a:pt x="355" y="1612"/>
                  </a:lnTo>
                  <a:close/>
                </a:path>
                <a:path w="56515" h="46989">
                  <a:moveTo>
                    <a:pt x="7188" y="76"/>
                  </a:moveTo>
                  <a:lnTo>
                    <a:pt x="7048" y="0"/>
                  </a:lnTo>
                  <a:lnTo>
                    <a:pt x="6858" y="127"/>
                  </a:lnTo>
                  <a:lnTo>
                    <a:pt x="6667" y="406"/>
                  </a:lnTo>
                  <a:lnTo>
                    <a:pt x="6908" y="457"/>
                  </a:lnTo>
                  <a:lnTo>
                    <a:pt x="7188" y="76"/>
                  </a:lnTo>
                  <a:close/>
                </a:path>
                <a:path w="56515" h="46989">
                  <a:moveTo>
                    <a:pt x="7493" y="2019"/>
                  </a:moveTo>
                  <a:lnTo>
                    <a:pt x="7289" y="1562"/>
                  </a:lnTo>
                  <a:lnTo>
                    <a:pt x="7226" y="1346"/>
                  </a:lnTo>
                  <a:lnTo>
                    <a:pt x="6515" y="2311"/>
                  </a:lnTo>
                  <a:lnTo>
                    <a:pt x="6781" y="2362"/>
                  </a:lnTo>
                  <a:lnTo>
                    <a:pt x="7493" y="2019"/>
                  </a:lnTo>
                  <a:close/>
                </a:path>
                <a:path w="56515" h="46989">
                  <a:moveTo>
                    <a:pt x="10020" y="2286"/>
                  </a:moveTo>
                  <a:lnTo>
                    <a:pt x="9550" y="2616"/>
                  </a:lnTo>
                  <a:lnTo>
                    <a:pt x="9271" y="2819"/>
                  </a:lnTo>
                  <a:lnTo>
                    <a:pt x="9105" y="2959"/>
                  </a:lnTo>
                  <a:lnTo>
                    <a:pt x="9093" y="3086"/>
                  </a:lnTo>
                  <a:lnTo>
                    <a:pt x="9715" y="2705"/>
                  </a:lnTo>
                  <a:lnTo>
                    <a:pt x="9994" y="2463"/>
                  </a:lnTo>
                  <a:lnTo>
                    <a:pt x="10020" y="2286"/>
                  </a:lnTo>
                  <a:close/>
                </a:path>
                <a:path w="56515" h="46989">
                  <a:moveTo>
                    <a:pt x="18643" y="3911"/>
                  </a:moveTo>
                  <a:lnTo>
                    <a:pt x="17995" y="3479"/>
                  </a:lnTo>
                  <a:lnTo>
                    <a:pt x="17297" y="3136"/>
                  </a:lnTo>
                  <a:lnTo>
                    <a:pt x="17386" y="3873"/>
                  </a:lnTo>
                  <a:lnTo>
                    <a:pt x="17843" y="3987"/>
                  </a:lnTo>
                  <a:lnTo>
                    <a:pt x="18237" y="3987"/>
                  </a:lnTo>
                  <a:lnTo>
                    <a:pt x="18643" y="3911"/>
                  </a:lnTo>
                  <a:close/>
                </a:path>
                <a:path w="56515" h="46989">
                  <a:moveTo>
                    <a:pt x="24345" y="12573"/>
                  </a:moveTo>
                  <a:lnTo>
                    <a:pt x="24244" y="12407"/>
                  </a:lnTo>
                  <a:lnTo>
                    <a:pt x="24117" y="12395"/>
                  </a:lnTo>
                  <a:lnTo>
                    <a:pt x="24345" y="12573"/>
                  </a:lnTo>
                  <a:close/>
                </a:path>
                <a:path w="56515" h="46989">
                  <a:moveTo>
                    <a:pt x="28067" y="8255"/>
                  </a:moveTo>
                  <a:lnTo>
                    <a:pt x="27012" y="5651"/>
                  </a:lnTo>
                  <a:lnTo>
                    <a:pt x="27597" y="4953"/>
                  </a:lnTo>
                  <a:lnTo>
                    <a:pt x="22707" y="5524"/>
                  </a:lnTo>
                  <a:lnTo>
                    <a:pt x="26212" y="6197"/>
                  </a:lnTo>
                  <a:lnTo>
                    <a:pt x="26162" y="6743"/>
                  </a:lnTo>
                  <a:lnTo>
                    <a:pt x="26390" y="6438"/>
                  </a:lnTo>
                  <a:lnTo>
                    <a:pt x="26035" y="7073"/>
                  </a:lnTo>
                  <a:lnTo>
                    <a:pt x="25679" y="7670"/>
                  </a:lnTo>
                  <a:lnTo>
                    <a:pt x="25209" y="8204"/>
                  </a:lnTo>
                  <a:lnTo>
                    <a:pt x="27457" y="9118"/>
                  </a:lnTo>
                  <a:lnTo>
                    <a:pt x="28067" y="8255"/>
                  </a:lnTo>
                  <a:close/>
                </a:path>
                <a:path w="56515" h="46989">
                  <a:moveTo>
                    <a:pt x="30314" y="9474"/>
                  </a:moveTo>
                  <a:lnTo>
                    <a:pt x="30086" y="7213"/>
                  </a:lnTo>
                  <a:lnTo>
                    <a:pt x="29210" y="8280"/>
                  </a:lnTo>
                  <a:lnTo>
                    <a:pt x="29248" y="8610"/>
                  </a:lnTo>
                  <a:lnTo>
                    <a:pt x="30314" y="9474"/>
                  </a:lnTo>
                  <a:close/>
                </a:path>
                <a:path w="56515" h="46989">
                  <a:moveTo>
                    <a:pt x="34759" y="30822"/>
                  </a:moveTo>
                  <a:lnTo>
                    <a:pt x="34290" y="30327"/>
                  </a:lnTo>
                  <a:lnTo>
                    <a:pt x="34556" y="30886"/>
                  </a:lnTo>
                  <a:lnTo>
                    <a:pt x="34759" y="30822"/>
                  </a:lnTo>
                  <a:close/>
                </a:path>
                <a:path w="56515" h="46989">
                  <a:moveTo>
                    <a:pt x="35585" y="12382"/>
                  </a:moveTo>
                  <a:lnTo>
                    <a:pt x="35026" y="12293"/>
                  </a:lnTo>
                  <a:lnTo>
                    <a:pt x="34531" y="12941"/>
                  </a:lnTo>
                  <a:lnTo>
                    <a:pt x="33985" y="13296"/>
                  </a:lnTo>
                  <a:lnTo>
                    <a:pt x="34556" y="13360"/>
                  </a:lnTo>
                  <a:lnTo>
                    <a:pt x="35102" y="13081"/>
                  </a:lnTo>
                  <a:lnTo>
                    <a:pt x="35585" y="12382"/>
                  </a:lnTo>
                  <a:close/>
                </a:path>
                <a:path w="56515" h="46989">
                  <a:moveTo>
                    <a:pt x="35839" y="30327"/>
                  </a:moveTo>
                  <a:lnTo>
                    <a:pt x="35623" y="30467"/>
                  </a:lnTo>
                  <a:lnTo>
                    <a:pt x="35839" y="30327"/>
                  </a:lnTo>
                  <a:close/>
                </a:path>
                <a:path w="56515" h="46989">
                  <a:moveTo>
                    <a:pt x="37122" y="31623"/>
                  </a:moveTo>
                  <a:lnTo>
                    <a:pt x="36931" y="31724"/>
                  </a:lnTo>
                  <a:lnTo>
                    <a:pt x="37122" y="31623"/>
                  </a:lnTo>
                  <a:close/>
                </a:path>
                <a:path w="56515" h="46989">
                  <a:moveTo>
                    <a:pt x="37604" y="28524"/>
                  </a:moveTo>
                  <a:lnTo>
                    <a:pt x="37426" y="27927"/>
                  </a:lnTo>
                  <a:lnTo>
                    <a:pt x="37223" y="28244"/>
                  </a:lnTo>
                  <a:lnTo>
                    <a:pt x="37604" y="28524"/>
                  </a:lnTo>
                  <a:close/>
                </a:path>
                <a:path w="56515" h="46989">
                  <a:moveTo>
                    <a:pt x="37693" y="23342"/>
                  </a:moveTo>
                  <a:lnTo>
                    <a:pt x="37426" y="23380"/>
                  </a:lnTo>
                  <a:lnTo>
                    <a:pt x="37693" y="23342"/>
                  </a:lnTo>
                  <a:close/>
                </a:path>
                <a:path w="56515" h="46989">
                  <a:moveTo>
                    <a:pt x="37909" y="10591"/>
                  </a:moveTo>
                  <a:lnTo>
                    <a:pt x="37858" y="10261"/>
                  </a:lnTo>
                  <a:lnTo>
                    <a:pt x="36804" y="9398"/>
                  </a:lnTo>
                  <a:lnTo>
                    <a:pt x="36931" y="10718"/>
                  </a:lnTo>
                  <a:lnTo>
                    <a:pt x="36588" y="11137"/>
                  </a:lnTo>
                  <a:lnTo>
                    <a:pt x="36614" y="11455"/>
                  </a:lnTo>
                  <a:lnTo>
                    <a:pt x="37693" y="12331"/>
                  </a:lnTo>
                  <a:lnTo>
                    <a:pt x="37553" y="11023"/>
                  </a:lnTo>
                  <a:lnTo>
                    <a:pt x="37909" y="10591"/>
                  </a:lnTo>
                  <a:close/>
                </a:path>
                <a:path w="56515" h="46989">
                  <a:moveTo>
                    <a:pt x="38417" y="27165"/>
                  </a:moveTo>
                  <a:lnTo>
                    <a:pt x="37592" y="27762"/>
                  </a:lnTo>
                  <a:lnTo>
                    <a:pt x="37553" y="27978"/>
                  </a:lnTo>
                  <a:lnTo>
                    <a:pt x="38125" y="28816"/>
                  </a:lnTo>
                  <a:lnTo>
                    <a:pt x="38303" y="27762"/>
                  </a:lnTo>
                  <a:lnTo>
                    <a:pt x="38417" y="27165"/>
                  </a:lnTo>
                  <a:close/>
                </a:path>
                <a:path w="56515" h="46989">
                  <a:moveTo>
                    <a:pt x="39420" y="28511"/>
                  </a:moveTo>
                  <a:lnTo>
                    <a:pt x="39344" y="28359"/>
                  </a:lnTo>
                  <a:lnTo>
                    <a:pt x="39306" y="28232"/>
                  </a:lnTo>
                  <a:lnTo>
                    <a:pt x="39268" y="28092"/>
                  </a:lnTo>
                  <a:lnTo>
                    <a:pt x="39420" y="28511"/>
                  </a:lnTo>
                  <a:close/>
                </a:path>
                <a:path w="56515" h="46989">
                  <a:moveTo>
                    <a:pt x="39852" y="27698"/>
                  </a:moveTo>
                  <a:lnTo>
                    <a:pt x="39395" y="27559"/>
                  </a:lnTo>
                  <a:lnTo>
                    <a:pt x="39179" y="27724"/>
                  </a:lnTo>
                  <a:lnTo>
                    <a:pt x="39268" y="28092"/>
                  </a:lnTo>
                  <a:lnTo>
                    <a:pt x="39852" y="27698"/>
                  </a:lnTo>
                  <a:close/>
                </a:path>
                <a:path w="56515" h="46989">
                  <a:moveTo>
                    <a:pt x="40398" y="22834"/>
                  </a:moveTo>
                  <a:close/>
                </a:path>
                <a:path w="56515" h="46989">
                  <a:moveTo>
                    <a:pt x="41224" y="15621"/>
                  </a:moveTo>
                  <a:lnTo>
                    <a:pt x="41084" y="15430"/>
                  </a:lnTo>
                  <a:lnTo>
                    <a:pt x="40614" y="16243"/>
                  </a:lnTo>
                  <a:lnTo>
                    <a:pt x="40614" y="18605"/>
                  </a:lnTo>
                  <a:lnTo>
                    <a:pt x="40373" y="18783"/>
                  </a:lnTo>
                  <a:lnTo>
                    <a:pt x="40462" y="18402"/>
                  </a:lnTo>
                  <a:lnTo>
                    <a:pt x="40614" y="18605"/>
                  </a:lnTo>
                  <a:lnTo>
                    <a:pt x="40614" y="16243"/>
                  </a:lnTo>
                  <a:lnTo>
                    <a:pt x="40055" y="17208"/>
                  </a:lnTo>
                  <a:lnTo>
                    <a:pt x="39065" y="17437"/>
                  </a:lnTo>
                  <a:lnTo>
                    <a:pt x="40144" y="17830"/>
                  </a:lnTo>
                  <a:lnTo>
                    <a:pt x="40144" y="19202"/>
                  </a:lnTo>
                  <a:lnTo>
                    <a:pt x="40601" y="19392"/>
                  </a:lnTo>
                  <a:lnTo>
                    <a:pt x="41033" y="18783"/>
                  </a:lnTo>
                  <a:lnTo>
                    <a:pt x="41160" y="18605"/>
                  </a:lnTo>
                  <a:lnTo>
                    <a:pt x="41160" y="18402"/>
                  </a:lnTo>
                  <a:lnTo>
                    <a:pt x="41173" y="18249"/>
                  </a:lnTo>
                  <a:lnTo>
                    <a:pt x="41008" y="18148"/>
                  </a:lnTo>
                  <a:lnTo>
                    <a:pt x="40881" y="17983"/>
                  </a:lnTo>
                  <a:lnTo>
                    <a:pt x="40652" y="18097"/>
                  </a:lnTo>
                  <a:lnTo>
                    <a:pt x="41224" y="15621"/>
                  </a:lnTo>
                  <a:close/>
                </a:path>
                <a:path w="56515" h="46989">
                  <a:moveTo>
                    <a:pt x="41338" y="14833"/>
                  </a:moveTo>
                  <a:lnTo>
                    <a:pt x="40182" y="14300"/>
                  </a:lnTo>
                  <a:lnTo>
                    <a:pt x="39712" y="15201"/>
                  </a:lnTo>
                  <a:lnTo>
                    <a:pt x="40538" y="15278"/>
                  </a:lnTo>
                  <a:lnTo>
                    <a:pt x="41186" y="15049"/>
                  </a:lnTo>
                  <a:lnTo>
                    <a:pt x="41338" y="14833"/>
                  </a:lnTo>
                  <a:close/>
                </a:path>
                <a:path w="56515" h="46989">
                  <a:moveTo>
                    <a:pt x="41452" y="14909"/>
                  </a:moveTo>
                  <a:lnTo>
                    <a:pt x="41173" y="15036"/>
                  </a:lnTo>
                  <a:lnTo>
                    <a:pt x="41452" y="14909"/>
                  </a:lnTo>
                  <a:close/>
                </a:path>
                <a:path w="56515" h="46989">
                  <a:moveTo>
                    <a:pt x="42379" y="16916"/>
                  </a:moveTo>
                  <a:lnTo>
                    <a:pt x="41249" y="15621"/>
                  </a:lnTo>
                  <a:lnTo>
                    <a:pt x="41287" y="18415"/>
                  </a:lnTo>
                  <a:lnTo>
                    <a:pt x="41160" y="18630"/>
                  </a:lnTo>
                  <a:lnTo>
                    <a:pt x="42379" y="16916"/>
                  </a:lnTo>
                  <a:close/>
                </a:path>
                <a:path w="56515" h="46989">
                  <a:moveTo>
                    <a:pt x="42519" y="8763"/>
                  </a:moveTo>
                  <a:lnTo>
                    <a:pt x="40919" y="11125"/>
                  </a:lnTo>
                  <a:lnTo>
                    <a:pt x="41579" y="11480"/>
                  </a:lnTo>
                  <a:lnTo>
                    <a:pt x="42468" y="11938"/>
                  </a:lnTo>
                  <a:lnTo>
                    <a:pt x="41719" y="11061"/>
                  </a:lnTo>
                  <a:lnTo>
                    <a:pt x="42519" y="8763"/>
                  </a:lnTo>
                  <a:close/>
                </a:path>
                <a:path w="56515" h="46989">
                  <a:moveTo>
                    <a:pt x="42811" y="16891"/>
                  </a:moveTo>
                  <a:lnTo>
                    <a:pt x="42494" y="14363"/>
                  </a:lnTo>
                  <a:lnTo>
                    <a:pt x="41719" y="15113"/>
                  </a:lnTo>
                  <a:lnTo>
                    <a:pt x="42164" y="15481"/>
                  </a:lnTo>
                  <a:lnTo>
                    <a:pt x="42252" y="15862"/>
                  </a:lnTo>
                  <a:lnTo>
                    <a:pt x="42100" y="16306"/>
                  </a:lnTo>
                  <a:lnTo>
                    <a:pt x="42811" y="16891"/>
                  </a:lnTo>
                  <a:close/>
                </a:path>
                <a:path w="56515" h="46989">
                  <a:moveTo>
                    <a:pt x="42862" y="40716"/>
                  </a:moveTo>
                  <a:lnTo>
                    <a:pt x="42697" y="40817"/>
                  </a:lnTo>
                  <a:lnTo>
                    <a:pt x="42862" y="40716"/>
                  </a:lnTo>
                  <a:close/>
                </a:path>
                <a:path w="56515" h="46989">
                  <a:moveTo>
                    <a:pt x="44069" y="43954"/>
                  </a:moveTo>
                  <a:lnTo>
                    <a:pt x="43891" y="43637"/>
                  </a:lnTo>
                  <a:lnTo>
                    <a:pt x="44069" y="43954"/>
                  </a:lnTo>
                  <a:close/>
                </a:path>
                <a:path w="56515" h="46989">
                  <a:moveTo>
                    <a:pt x="44234" y="19177"/>
                  </a:moveTo>
                  <a:lnTo>
                    <a:pt x="43459" y="19062"/>
                  </a:lnTo>
                  <a:lnTo>
                    <a:pt x="44183" y="19672"/>
                  </a:lnTo>
                  <a:lnTo>
                    <a:pt x="44234" y="19177"/>
                  </a:lnTo>
                  <a:close/>
                </a:path>
                <a:path w="56515" h="46989">
                  <a:moveTo>
                    <a:pt x="44284" y="24472"/>
                  </a:moveTo>
                  <a:lnTo>
                    <a:pt x="44081" y="23876"/>
                  </a:lnTo>
                  <a:lnTo>
                    <a:pt x="43688" y="24015"/>
                  </a:lnTo>
                  <a:lnTo>
                    <a:pt x="43459" y="23342"/>
                  </a:lnTo>
                  <a:lnTo>
                    <a:pt x="42976" y="24041"/>
                  </a:lnTo>
                  <a:lnTo>
                    <a:pt x="43103" y="24688"/>
                  </a:lnTo>
                  <a:lnTo>
                    <a:pt x="44284" y="24472"/>
                  </a:lnTo>
                  <a:close/>
                </a:path>
                <a:path w="56515" h="46989">
                  <a:moveTo>
                    <a:pt x="45135" y="17741"/>
                  </a:moveTo>
                  <a:lnTo>
                    <a:pt x="43522" y="17005"/>
                  </a:lnTo>
                  <a:lnTo>
                    <a:pt x="43218" y="17627"/>
                  </a:lnTo>
                  <a:lnTo>
                    <a:pt x="43726" y="17665"/>
                  </a:lnTo>
                  <a:lnTo>
                    <a:pt x="44221" y="17843"/>
                  </a:lnTo>
                  <a:lnTo>
                    <a:pt x="44780" y="18427"/>
                  </a:lnTo>
                  <a:lnTo>
                    <a:pt x="45135" y="17741"/>
                  </a:lnTo>
                  <a:close/>
                </a:path>
                <a:path w="56515" h="46989">
                  <a:moveTo>
                    <a:pt x="45237" y="20586"/>
                  </a:moveTo>
                  <a:lnTo>
                    <a:pt x="44183" y="19672"/>
                  </a:lnTo>
                  <a:lnTo>
                    <a:pt x="44018" y="21145"/>
                  </a:lnTo>
                  <a:lnTo>
                    <a:pt x="45237" y="20586"/>
                  </a:lnTo>
                  <a:close/>
                </a:path>
                <a:path w="56515" h="46989">
                  <a:moveTo>
                    <a:pt x="45250" y="19329"/>
                  </a:moveTo>
                  <a:lnTo>
                    <a:pt x="44272" y="19100"/>
                  </a:lnTo>
                  <a:lnTo>
                    <a:pt x="45250" y="19329"/>
                  </a:lnTo>
                  <a:close/>
                </a:path>
                <a:path w="56515" h="46989">
                  <a:moveTo>
                    <a:pt x="45377" y="32473"/>
                  </a:moveTo>
                  <a:lnTo>
                    <a:pt x="45250" y="32143"/>
                  </a:lnTo>
                  <a:lnTo>
                    <a:pt x="44958" y="32080"/>
                  </a:lnTo>
                  <a:lnTo>
                    <a:pt x="45377" y="32473"/>
                  </a:lnTo>
                  <a:close/>
                </a:path>
                <a:path w="56515" h="46989">
                  <a:moveTo>
                    <a:pt x="45466" y="35750"/>
                  </a:moveTo>
                  <a:lnTo>
                    <a:pt x="45186" y="35737"/>
                  </a:lnTo>
                  <a:lnTo>
                    <a:pt x="45415" y="35814"/>
                  </a:lnTo>
                  <a:close/>
                </a:path>
                <a:path w="56515" h="46989">
                  <a:moveTo>
                    <a:pt x="46266" y="22580"/>
                  </a:moveTo>
                  <a:lnTo>
                    <a:pt x="46050" y="22110"/>
                  </a:lnTo>
                  <a:lnTo>
                    <a:pt x="45720" y="21272"/>
                  </a:lnTo>
                  <a:lnTo>
                    <a:pt x="45631" y="20993"/>
                  </a:lnTo>
                  <a:lnTo>
                    <a:pt x="44792" y="21742"/>
                  </a:lnTo>
                  <a:lnTo>
                    <a:pt x="44653" y="22529"/>
                  </a:lnTo>
                  <a:lnTo>
                    <a:pt x="45250" y="23380"/>
                  </a:lnTo>
                  <a:lnTo>
                    <a:pt x="45478" y="22821"/>
                  </a:lnTo>
                  <a:lnTo>
                    <a:pt x="45834" y="22555"/>
                  </a:lnTo>
                  <a:lnTo>
                    <a:pt x="46266" y="22580"/>
                  </a:lnTo>
                  <a:close/>
                </a:path>
                <a:path w="56515" h="46989">
                  <a:moveTo>
                    <a:pt x="46456" y="22593"/>
                  </a:moveTo>
                  <a:lnTo>
                    <a:pt x="46355" y="22466"/>
                  </a:lnTo>
                  <a:lnTo>
                    <a:pt x="46342" y="22593"/>
                  </a:lnTo>
                  <a:close/>
                </a:path>
                <a:path w="56515" h="46989">
                  <a:moveTo>
                    <a:pt x="46469" y="23012"/>
                  </a:moveTo>
                  <a:lnTo>
                    <a:pt x="46418" y="22885"/>
                  </a:lnTo>
                  <a:lnTo>
                    <a:pt x="46342" y="22656"/>
                  </a:lnTo>
                  <a:lnTo>
                    <a:pt x="46380" y="22860"/>
                  </a:lnTo>
                  <a:lnTo>
                    <a:pt x="46469" y="23012"/>
                  </a:lnTo>
                  <a:close/>
                </a:path>
                <a:path w="56515" h="46989">
                  <a:moveTo>
                    <a:pt x="46964" y="22796"/>
                  </a:moveTo>
                  <a:lnTo>
                    <a:pt x="46774" y="22529"/>
                  </a:lnTo>
                  <a:lnTo>
                    <a:pt x="46596" y="22263"/>
                  </a:lnTo>
                  <a:lnTo>
                    <a:pt x="46405" y="21971"/>
                  </a:lnTo>
                  <a:lnTo>
                    <a:pt x="46189" y="22110"/>
                  </a:lnTo>
                  <a:lnTo>
                    <a:pt x="46329" y="22313"/>
                  </a:lnTo>
                  <a:lnTo>
                    <a:pt x="46393" y="22491"/>
                  </a:lnTo>
                  <a:lnTo>
                    <a:pt x="46609" y="22631"/>
                  </a:lnTo>
                  <a:lnTo>
                    <a:pt x="46799" y="22682"/>
                  </a:lnTo>
                  <a:lnTo>
                    <a:pt x="46964" y="22796"/>
                  </a:lnTo>
                  <a:close/>
                </a:path>
                <a:path w="56515" h="46989">
                  <a:moveTo>
                    <a:pt x="47028" y="20878"/>
                  </a:moveTo>
                  <a:lnTo>
                    <a:pt x="46570" y="19989"/>
                  </a:lnTo>
                  <a:lnTo>
                    <a:pt x="46215" y="20472"/>
                  </a:lnTo>
                  <a:lnTo>
                    <a:pt x="47028" y="20878"/>
                  </a:lnTo>
                  <a:close/>
                </a:path>
                <a:path w="56515" h="46989">
                  <a:moveTo>
                    <a:pt x="47548" y="42862"/>
                  </a:moveTo>
                  <a:lnTo>
                    <a:pt x="47256" y="43091"/>
                  </a:lnTo>
                  <a:lnTo>
                    <a:pt x="47548" y="42862"/>
                  </a:lnTo>
                  <a:close/>
                </a:path>
                <a:path w="56515" h="46989">
                  <a:moveTo>
                    <a:pt x="47561" y="19443"/>
                  </a:moveTo>
                  <a:lnTo>
                    <a:pt x="47294" y="19138"/>
                  </a:lnTo>
                  <a:lnTo>
                    <a:pt x="46913" y="19202"/>
                  </a:lnTo>
                  <a:lnTo>
                    <a:pt x="46913" y="19481"/>
                  </a:lnTo>
                  <a:lnTo>
                    <a:pt x="46786" y="19583"/>
                  </a:lnTo>
                  <a:lnTo>
                    <a:pt x="46913" y="19481"/>
                  </a:lnTo>
                  <a:lnTo>
                    <a:pt x="46913" y="19202"/>
                  </a:lnTo>
                  <a:lnTo>
                    <a:pt x="46545" y="19240"/>
                  </a:lnTo>
                  <a:lnTo>
                    <a:pt x="45720" y="18326"/>
                  </a:lnTo>
                  <a:lnTo>
                    <a:pt x="45720" y="19088"/>
                  </a:lnTo>
                  <a:lnTo>
                    <a:pt x="45250" y="19329"/>
                  </a:lnTo>
                  <a:lnTo>
                    <a:pt x="46532" y="19532"/>
                  </a:lnTo>
                  <a:lnTo>
                    <a:pt x="46710" y="19786"/>
                  </a:lnTo>
                  <a:lnTo>
                    <a:pt x="46570" y="19989"/>
                  </a:lnTo>
                  <a:lnTo>
                    <a:pt x="46888" y="19570"/>
                  </a:lnTo>
                  <a:lnTo>
                    <a:pt x="47117" y="19469"/>
                  </a:lnTo>
                  <a:lnTo>
                    <a:pt x="47561" y="19443"/>
                  </a:lnTo>
                  <a:close/>
                </a:path>
                <a:path w="56515" h="46989">
                  <a:moveTo>
                    <a:pt x="47650" y="30480"/>
                  </a:moveTo>
                  <a:lnTo>
                    <a:pt x="47498" y="29692"/>
                  </a:lnTo>
                  <a:lnTo>
                    <a:pt x="47028" y="30378"/>
                  </a:lnTo>
                  <a:lnTo>
                    <a:pt x="47650" y="30480"/>
                  </a:lnTo>
                  <a:close/>
                </a:path>
                <a:path w="56515" h="46989">
                  <a:moveTo>
                    <a:pt x="47777" y="28346"/>
                  </a:moveTo>
                  <a:lnTo>
                    <a:pt x="47675" y="28219"/>
                  </a:lnTo>
                  <a:lnTo>
                    <a:pt x="47701" y="27952"/>
                  </a:lnTo>
                  <a:lnTo>
                    <a:pt x="47421" y="27609"/>
                  </a:lnTo>
                  <a:lnTo>
                    <a:pt x="47371" y="28143"/>
                  </a:lnTo>
                  <a:lnTo>
                    <a:pt x="47269" y="28663"/>
                  </a:lnTo>
                  <a:lnTo>
                    <a:pt x="47307" y="29210"/>
                  </a:lnTo>
                  <a:lnTo>
                    <a:pt x="47764" y="28752"/>
                  </a:lnTo>
                  <a:lnTo>
                    <a:pt x="47777" y="28346"/>
                  </a:lnTo>
                  <a:close/>
                </a:path>
                <a:path w="56515" h="46989">
                  <a:moveTo>
                    <a:pt x="48831" y="37592"/>
                  </a:moveTo>
                  <a:lnTo>
                    <a:pt x="48602" y="37934"/>
                  </a:lnTo>
                  <a:lnTo>
                    <a:pt x="48831" y="37592"/>
                  </a:lnTo>
                  <a:close/>
                </a:path>
                <a:path w="56515" h="46989">
                  <a:moveTo>
                    <a:pt x="48933" y="38366"/>
                  </a:moveTo>
                  <a:lnTo>
                    <a:pt x="48564" y="38036"/>
                  </a:lnTo>
                  <a:lnTo>
                    <a:pt x="48196" y="38544"/>
                  </a:lnTo>
                  <a:lnTo>
                    <a:pt x="48933" y="38366"/>
                  </a:lnTo>
                  <a:close/>
                </a:path>
                <a:path w="56515" h="46989">
                  <a:moveTo>
                    <a:pt x="48945" y="37058"/>
                  </a:moveTo>
                  <a:lnTo>
                    <a:pt x="48158" y="37680"/>
                  </a:lnTo>
                  <a:lnTo>
                    <a:pt x="48729" y="37604"/>
                  </a:lnTo>
                  <a:lnTo>
                    <a:pt x="48945" y="37058"/>
                  </a:lnTo>
                  <a:close/>
                </a:path>
                <a:path w="56515" h="46989">
                  <a:moveTo>
                    <a:pt x="48983" y="34251"/>
                  </a:moveTo>
                  <a:lnTo>
                    <a:pt x="48387" y="34226"/>
                  </a:lnTo>
                  <a:lnTo>
                    <a:pt x="48018" y="34391"/>
                  </a:lnTo>
                  <a:lnTo>
                    <a:pt x="48031" y="35572"/>
                  </a:lnTo>
                  <a:lnTo>
                    <a:pt x="48133" y="35877"/>
                  </a:lnTo>
                  <a:lnTo>
                    <a:pt x="48818" y="35699"/>
                  </a:lnTo>
                  <a:lnTo>
                    <a:pt x="48983" y="34251"/>
                  </a:lnTo>
                  <a:close/>
                </a:path>
                <a:path w="56515" h="46989">
                  <a:moveTo>
                    <a:pt x="48983" y="28371"/>
                  </a:moveTo>
                  <a:lnTo>
                    <a:pt x="48501" y="27940"/>
                  </a:lnTo>
                  <a:lnTo>
                    <a:pt x="48082" y="28498"/>
                  </a:lnTo>
                  <a:lnTo>
                    <a:pt x="48983" y="28371"/>
                  </a:lnTo>
                  <a:close/>
                </a:path>
                <a:path w="56515" h="46989">
                  <a:moveTo>
                    <a:pt x="49060" y="30632"/>
                  </a:moveTo>
                  <a:lnTo>
                    <a:pt x="48501" y="30353"/>
                  </a:lnTo>
                  <a:lnTo>
                    <a:pt x="48133" y="30556"/>
                  </a:lnTo>
                  <a:lnTo>
                    <a:pt x="48514" y="29883"/>
                  </a:lnTo>
                  <a:lnTo>
                    <a:pt x="48272" y="29337"/>
                  </a:lnTo>
                  <a:lnTo>
                    <a:pt x="47739" y="30492"/>
                  </a:lnTo>
                  <a:lnTo>
                    <a:pt x="48107" y="30568"/>
                  </a:lnTo>
                  <a:lnTo>
                    <a:pt x="47891" y="30657"/>
                  </a:lnTo>
                  <a:lnTo>
                    <a:pt x="45542" y="30683"/>
                  </a:lnTo>
                  <a:lnTo>
                    <a:pt x="47663" y="33020"/>
                  </a:lnTo>
                  <a:lnTo>
                    <a:pt x="47421" y="33032"/>
                  </a:lnTo>
                  <a:lnTo>
                    <a:pt x="47066" y="33121"/>
                  </a:lnTo>
                  <a:lnTo>
                    <a:pt x="47459" y="33794"/>
                  </a:lnTo>
                  <a:lnTo>
                    <a:pt x="47637" y="34036"/>
                  </a:lnTo>
                  <a:lnTo>
                    <a:pt x="48590" y="31267"/>
                  </a:lnTo>
                  <a:lnTo>
                    <a:pt x="48755" y="31330"/>
                  </a:lnTo>
                  <a:lnTo>
                    <a:pt x="48971" y="31026"/>
                  </a:lnTo>
                  <a:lnTo>
                    <a:pt x="49034" y="30899"/>
                  </a:lnTo>
                  <a:lnTo>
                    <a:pt x="49060" y="30632"/>
                  </a:lnTo>
                  <a:close/>
                </a:path>
                <a:path w="56515" h="46989">
                  <a:moveTo>
                    <a:pt x="49098" y="24053"/>
                  </a:moveTo>
                  <a:lnTo>
                    <a:pt x="48031" y="23672"/>
                  </a:lnTo>
                  <a:lnTo>
                    <a:pt x="47205" y="24130"/>
                  </a:lnTo>
                  <a:lnTo>
                    <a:pt x="47967" y="25577"/>
                  </a:lnTo>
                  <a:lnTo>
                    <a:pt x="48666" y="25082"/>
                  </a:lnTo>
                  <a:lnTo>
                    <a:pt x="48348" y="24625"/>
                  </a:lnTo>
                  <a:lnTo>
                    <a:pt x="49098" y="24053"/>
                  </a:lnTo>
                  <a:close/>
                </a:path>
                <a:path w="56515" h="46989">
                  <a:moveTo>
                    <a:pt x="49377" y="44513"/>
                  </a:moveTo>
                  <a:lnTo>
                    <a:pt x="49314" y="44145"/>
                  </a:lnTo>
                  <a:lnTo>
                    <a:pt x="49225" y="43789"/>
                  </a:lnTo>
                  <a:lnTo>
                    <a:pt x="49060" y="44056"/>
                  </a:lnTo>
                  <a:lnTo>
                    <a:pt x="49034" y="44348"/>
                  </a:lnTo>
                  <a:lnTo>
                    <a:pt x="49225" y="44678"/>
                  </a:lnTo>
                  <a:lnTo>
                    <a:pt x="49377" y="44627"/>
                  </a:lnTo>
                  <a:close/>
                </a:path>
                <a:path w="56515" h="46989">
                  <a:moveTo>
                    <a:pt x="49453" y="45034"/>
                  </a:moveTo>
                  <a:lnTo>
                    <a:pt x="49276" y="44754"/>
                  </a:lnTo>
                  <a:lnTo>
                    <a:pt x="49212" y="44983"/>
                  </a:lnTo>
                  <a:lnTo>
                    <a:pt x="49453" y="45097"/>
                  </a:lnTo>
                  <a:close/>
                </a:path>
                <a:path w="56515" h="46989">
                  <a:moveTo>
                    <a:pt x="49504" y="26200"/>
                  </a:moveTo>
                  <a:lnTo>
                    <a:pt x="48958" y="25641"/>
                  </a:lnTo>
                  <a:lnTo>
                    <a:pt x="48450" y="25450"/>
                  </a:lnTo>
                  <a:lnTo>
                    <a:pt x="48018" y="25882"/>
                  </a:lnTo>
                  <a:lnTo>
                    <a:pt x="48463" y="25641"/>
                  </a:lnTo>
                  <a:lnTo>
                    <a:pt x="49072" y="26670"/>
                  </a:lnTo>
                  <a:lnTo>
                    <a:pt x="49504" y="26200"/>
                  </a:lnTo>
                  <a:close/>
                </a:path>
                <a:path w="56515" h="46989">
                  <a:moveTo>
                    <a:pt x="49872" y="32296"/>
                  </a:moveTo>
                  <a:lnTo>
                    <a:pt x="48869" y="32423"/>
                  </a:lnTo>
                  <a:lnTo>
                    <a:pt x="48310" y="33007"/>
                  </a:lnTo>
                  <a:lnTo>
                    <a:pt x="48196" y="33972"/>
                  </a:lnTo>
                  <a:lnTo>
                    <a:pt x="48463" y="33845"/>
                  </a:lnTo>
                  <a:lnTo>
                    <a:pt x="48768" y="33756"/>
                  </a:lnTo>
                  <a:lnTo>
                    <a:pt x="49174" y="33185"/>
                  </a:lnTo>
                  <a:lnTo>
                    <a:pt x="49352" y="32651"/>
                  </a:lnTo>
                  <a:lnTo>
                    <a:pt x="49872" y="32296"/>
                  </a:lnTo>
                  <a:close/>
                </a:path>
                <a:path w="56515" h="46989">
                  <a:moveTo>
                    <a:pt x="50038" y="27851"/>
                  </a:moveTo>
                  <a:lnTo>
                    <a:pt x="49517" y="27393"/>
                  </a:lnTo>
                  <a:lnTo>
                    <a:pt x="49149" y="27101"/>
                  </a:lnTo>
                  <a:lnTo>
                    <a:pt x="48526" y="27901"/>
                  </a:lnTo>
                  <a:lnTo>
                    <a:pt x="50038" y="27851"/>
                  </a:lnTo>
                  <a:close/>
                </a:path>
                <a:path w="56515" h="46989">
                  <a:moveTo>
                    <a:pt x="50774" y="46494"/>
                  </a:moveTo>
                  <a:lnTo>
                    <a:pt x="50711" y="46075"/>
                  </a:lnTo>
                  <a:lnTo>
                    <a:pt x="50685" y="46253"/>
                  </a:lnTo>
                  <a:lnTo>
                    <a:pt x="50774" y="46494"/>
                  </a:lnTo>
                  <a:close/>
                </a:path>
                <a:path w="56515" h="46989">
                  <a:moveTo>
                    <a:pt x="50901" y="20116"/>
                  </a:moveTo>
                  <a:lnTo>
                    <a:pt x="47066" y="21234"/>
                  </a:lnTo>
                  <a:lnTo>
                    <a:pt x="49085" y="22352"/>
                  </a:lnTo>
                  <a:lnTo>
                    <a:pt x="48615" y="22085"/>
                  </a:lnTo>
                  <a:lnTo>
                    <a:pt x="49301" y="22085"/>
                  </a:lnTo>
                  <a:lnTo>
                    <a:pt x="50901" y="20116"/>
                  </a:lnTo>
                  <a:close/>
                </a:path>
                <a:path w="56515" h="46989">
                  <a:moveTo>
                    <a:pt x="51206" y="28943"/>
                  </a:moveTo>
                  <a:lnTo>
                    <a:pt x="51104" y="28816"/>
                  </a:lnTo>
                  <a:lnTo>
                    <a:pt x="49949" y="28511"/>
                  </a:lnTo>
                  <a:lnTo>
                    <a:pt x="50901" y="30251"/>
                  </a:lnTo>
                  <a:lnTo>
                    <a:pt x="51206" y="28943"/>
                  </a:lnTo>
                  <a:close/>
                </a:path>
                <a:path w="56515" h="46989">
                  <a:moveTo>
                    <a:pt x="51219" y="30670"/>
                  </a:moveTo>
                  <a:lnTo>
                    <a:pt x="50800" y="30594"/>
                  </a:lnTo>
                  <a:lnTo>
                    <a:pt x="50469" y="30962"/>
                  </a:lnTo>
                  <a:lnTo>
                    <a:pt x="50774" y="31330"/>
                  </a:lnTo>
                  <a:lnTo>
                    <a:pt x="51219" y="30670"/>
                  </a:lnTo>
                  <a:close/>
                </a:path>
                <a:path w="56515" h="46989">
                  <a:moveTo>
                    <a:pt x="51320" y="32207"/>
                  </a:moveTo>
                  <a:lnTo>
                    <a:pt x="50876" y="32296"/>
                  </a:lnTo>
                  <a:lnTo>
                    <a:pt x="50558" y="31813"/>
                  </a:lnTo>
                  <a:lnTo>
                    <a:pt x="50253" y="32169"/>
                  </a:lnTo>
                  <a:lnTo>
                    <a:pt x="50304" y="32893"/>
                  </a:lnTo>
                  <a:lnTo>
                    <a:pt x="50406" y="32232"/>
                  </a:lnTo>
                  <a:lnTo>
                    <a:pt x="50787" y="32512"/>
                  </a:lnTo>
                  <a:lnTo>
                    <a:pt x="51155" y="32296"/>
                  </a:lnTo>
                  <a:lnTo>
                    <a:pt x="51320" y="32207"/>
                  </a:lnTo>
                  <a:close/>
                </a:path>
                <a:path w="56515" h="46989">
                  <a:moveTo>
                    <a:pt x="51549" y="28016"/>
                  </a:moveTo>
                  <a:lnTo>
                    <a:pt x="51346" y="28016"/>
                  </a:lnTo>
                  <a:lnTo>
                    <a:pt x="50520" y="28016"/>
                  </a:lnTo>
                  <a:lnTo>
                    <a:pt x="51206" y="28448"/>
                  </a:lnTo>
                  <a:lnTo>
                    <a:pt x="51549" y="28016"/>
                  </a:lnTo>
                  <a:close/>
                </a:path>
                <a:path w="56515" h="46989">
                  <a:moveTo>
                    <a:pt x="51803" y="38049"/>
                  </a:moveTo>
                  <a:lnTo>
                    <a:pt x="51206" y="37642"/>
                  </a:lnTo>
                  <a:lnTo>
                    <a:pt x="49809" y="38214"/>
                  </a:lnTo>
                  <a:lnTo>
                    <a:pt x="51803" y="38049"/>
                  </a:lnTo>
                  <a:close/>
                </a:path>
                <a:path w="56515" h="46989">
                  <a:moveTo>
                    <a:pt x="51892" y="30797"/>
                  </a:moveTo>
                  <a:lnTo>
                    <a:pt x="51257" y="30670"/>
                  </a:lnTo>
                  <a:lnTo>
                    <a:pt x="51523" y="31153"/>
                  </a:lnTo>
                  <a:lnTo>
                    <a:pt x="51892" y="30797"/>
                  </a:lnTo>
                  <a:close/>
                </a:path>
                <a:path w="56515" h="46989">
                  <a:moveTo>
                    <a:pt x="52070" y="27368"/>
                  </a:moveTo>
                  <a:lnTo>
                    <a:pt x="51663" y="27076"/>
                  </a:lnTo>
                  <a:lnTo>
                    <a:pt x="51422" y="27749"/>
                  </a:lnTo>
                  <a:lnTo>
                    <a:pt x="51765" y="27749"/>
                  </a:lnTo>
                  <a:lnTo>
                    <a:pt x="52070" y="27368"/>
                  </a:lnTo>
                  <a:close/>
                </a:path>
                <a:path w="56515" h="46989">
                  <a:moveTo>
                    <a:pt x="53098" y="25996"/>
                  </a:moveTo>
                  <a:lnTo>
                    <a:pt x="51892" y="24549"/>
                  </a:lnTo>
                  <a:lnTo>
                    <a:pt x="51028" y="25831"/>
                  </a:lnTo>
                  <a:lnTo>
                    <a:pt x="51028" y="27038"/>
                  </a:lnTo>
                  <a:lnTo>
                    <a:pt x="50698" y="27305"/>
                  </a:lnTo>
                  <a:lnTo>
                    <a:pt x="51015" y="27038"/>
                  </a:lnTo>
                  <a:lnTo>
                    <a:pt x="51028" y="25831"/>
                  </a:lnTo>
                  <a:lnTo>
                    <a:pt x="50761" y="26225"/>
                  </a:lnTo>
                  <a:lnTo>
                    <a:pt x="49784" y="26403"/>
                  </a:lnTo>
                  <a:lnTo>
                    <a:pt x="50431" y="26695"/>
                  </a:lnTo>
                  <a:lnTo>
                    <a:pt x="50952" y="26022"/>
                  </a:lnTo>
                  <a:lnTo>
                    <a:pt x="50342" y="27584"/>
                  </a:lnTo>
                  <a:lnTo>
                    <a:pt x="50431" y="28079"/>
                  </a:lnTo>
                  <a:lnTo>
                    <a:pt x="51600" y="27127"/>
                  </a:lnTo>
                  <a:lnTo>
                    <a:pt x="52641" y="26276"/>
                  </a:lnTo>
                  <a:lnTo>
                    <a:pt x="53047" y="26022"/>
                  </a:lnTo>
                  <a:close/>
                </a:path>
                <a:path w="56515" h="46989">
                  <a:moveTo>
                    <a:pt x="54470" y="39370"/>
                  </a:moveTo>
                  <a:lnTo>
                    <a:pt x="54063" y="38938"/>
                  </a:lnTo>
                  <a:lnTo>
                    <a:pt x="53454" y="39878"/>
                  </a:lnTo>
                  <a:lnTo>
                    <a:pt x="53784" y="40144"/>
                  </a:lnTo>
                  <a:lnTo>
                    <a:pt x="54013" y="39903"/>
                  </a:lnTo>
                  <a:lnTo>
                    <a:pt x="53975" y="39585"/>
                  </a:lnTo>
                  <a:lnTo>
                    <a:pt x="54470" y="39370"/>
                  </a:lnTo>
                  <a:close/>
                </a:path>
                <a:path w="56515" h="46989">
                  <a:moveTo>
                    <a:pt x="54622" y="40309"/>
                  </a:moveTo>
                  <a:close/>
                </a:path>
                <a:path w="56515" h="46989">
                  <a:moveTo>
                    <a:pt x="55257" y="40246"/>
                  </a:moveTo>
                  <a:lnTo>
                    <a:pt x="55206" y="39890"/>
                  </a:lnTo>
                  <a:lnTo>
                    <a:pt x="55041" y="39789"/>
                  </a:lnTo>
                  <a:lnTo>
                    <a:pt x="54660" y="40030"/>
                  </a:lnTo>
                  <a:lnTo>
                    <a:pt x="54635" y="40322"/>
                  </a:lnTo>
                  <a:lnTo>
                    <a:pt x="54622" y="40474"/>
                  </a:lnTo>
                  <a:lnTo>
                    <a:pt x="55257" y="40246"/>
                  </a:lnTo>
                  <a:close/>
                </a:path>
                <a:path w="56515" h="46989">
                  <a:moveTo>
                    <a:pt x="55422" y="37731"/>
                  </a:moveTo>
                  <a:lnTo>
                    <a:pt x="53632" y="37414"/>
                  </a:lnTo>
                  <a:lnTo>
                    <a:pt x="53416" y="37376"/>
                  </a:lnTo>
                  <a:lnTo>
                    <a:pt x="52705" y="37249"/>
                  </a:lnTo>
                  <a:lnTo>
                    <a:pt x="52298" y="36868"/>
                  </a:lnTo>
                  <a:lnTo>
                    <a:pt x="51917" y="36931"/>
                  </a:lnTo>
                  <a:lnTo>
                    <a:pt x="51549" y="37376"/>
                  </a:lnTo>
                  <a:lnTo>
                    <a:pt x="51498" y="36563"/>
                  </a:lnTo>
                  <a:lnTo>
                    <a:pt x="51206" y="36068"/>
                  </a:lnTo>
                  <a:lnTo>
                    <a:pt x="50393" y="36296"/>
                  </a:lnTo>
                  <a:lnTo>
                    <a:pt x="50076" y="36703"/>
                  </a:lnTo>
                  <a:lnTo>
                    <a:pt x="49974" y="36461"/>
                  </a:lnTo>
                  <a:lnTo>
                    <a:pt x="49580" y="35788"/>
                  </a:lnTo>
                  <a:lnTo>
                    <a:pt x="48933" y="36271"/>
                  </a:lnTo>
                  <a:lnTo>
                    <a:pt x="48996" y="36893"/>
                  </a:lnTo>
                  <a:lnTo>
                    <a:pt x="49606" y="37592"/>
                  </a:lnTo>
                  <a:lnTo>
                    <a:pt x="50203" y="37172"/>
                  </a:lnTo>
                  <a:lnTo>
                    <a:pt x="50685" y="37515"/>
                  </a:lnTo>
                  <a:lnTo>
                    <a:pt x="51523" y="37414"/>
                  </a:lnTo>
                  <a:lnTo>
                    <a:pt x="51447" y="37630"/>
                  </a:lnTo>
                  <a:lnTo>
                    <a:pt x="51803" y="38049"/>
                  </a:lnTo>
                  <a:lnTo>
                    <a:pt x="55422" y="37731"/>
                  </a:lnTo>
                  <a:close/>
                </a:path>
                <a:path w="56515" h="46989">
                  <a:moveTo>
                    <a:pt x="55727" y="43980"/>
                  </a:moveTo>
                  <a:lnTo>
                    <a:pt x="54724" y="43776"/>
                  </a:lnTo>
                  <a:lnTo>
                    <a:pt x="53733" y="43954"/>
                  </a:lnTo>
                  <a:lnTo>
                    <a:pt x="52768" y="44488"/>
                  </a:lnTo>
                  <a:lnTo>
                    <a:pt x="53174" y="44678"/>
                  </a:lnTo>
                  <a:lnTo>
                    <a:pt x="53467" y="45389"/>
                  </a:lnTo>
                  <a:lnTo>
                    <a:pt x="54495" y="45250"/>
                  </a:lnTo>
                  <a:lnTo>
                    <a:pt x="55727" y="43980"/>
                  </a:lnTo>
                  <a:close/>
                </a:path>
                <a:path w="56515" h="46989">
                  <a:moveTo>
                    <a:pt x="55905" y="34455"/>
                  </a:moveTo>
                  <a:lnTo>
                    <a:pt x="55359" y="34467"/>
                  </a:lnTo>
                  <a:lnTo>
                    <a:pt x="55435" y="34925"/>
                  </a:lnTo>
                  <a:lnTo>
                    <a:pt x="55321" y="35204"/>
                  </a:lnTo>
                  <a:lnTo>
                    <a:pt x="55067" y="35407"/>
                  </a:lnTo>
                  <a:lnTo>
                    <a:pt x="54914" y="35458"/>
                  </a:lnTo>
                  <a:lnTo>
                    <a:pt x="54775" y="35534"/>
                  </a:lnTo>
                  <a:lnTo>
                    <a:pt x="54622" y="35648"/>
                  </a:lnTo>
                  <a:lnTo>
                    <a:pt x="54762" y="35788"/>
                  </a:lnTo>
                  <a:lnTo>
                    <a:pt x="54622" y="35902"/>
                  </a:lnTo>
                  <a:lnTo>
                    <a:pt x="54825" y="36106"/>
                  </a:lnTo>
                  <a:lnTo>
                    <a:pt x="55537" y="36106"/>
                  </a:lnTo>
                  <a:lnTo>
                    <a:pt x="55854" y="35699"/>
                  </a:lnTo>
                  <a:lnTo>
                    <a:pt x="55765" y="35509"/>
                  </a:lnTo>
                  <a:lnTo>
                    <a:pt x="55638" y="35420"/>
                  </a:lnTo>
                  <a:lnTo>
                    <a:pt x="55486" y="35369"/>
                  </a:lnTo>
                  <a:lnTo>
                    <a:pt x="55753" y="34988"/>
                  </a:lnTo>
                  <a:lnTo>
                    <a:pt x="55905" y="3445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9467" y="1848002"/>
              <a:ext cx="59055" cy="40640"/>
            </a:xfrm>
            <a:custGeom>
              <a:avLst/>
              <a:gdLst/>
              <a:ahLst/>
              <a:cxnLst/>
              <a:rect l="l" t="t" r="r" b="b"/>
              <a:pathLst>
                <a:path w="59055" h="40639">
                  <a:moveTo>
                    <a:pt x="1549" y="8051"/>
                  </a:moveTo>
                  <a:lnTo>
                    <a:pt x="1003" y="7581"/>
                  </a:lnTo>
                  <a:lnTo>
                    <a:pt x="711" y="7950"/>
                  </a:lnTo>
                  <a:lnTo>
                    <a:pt x="101" y="7429"/>
                  </a:lnTo>
                  <a:lnTo>
                    <a:pt x="0" y="8356"/>
                  </a:lnTo>
                  <a:lnTo>
                    <a:pt x="508" y="8928"/>
                  </a:lnTo>
                  <a:lnTo>
                    <a:pt x="1549" y="8051"/>
                  </a:lnTo>
                  <a:close/>
                </a:path>
                <a:path w="59055" h="40639">
                  <a:moveTo>
                    <a:pt x="2184" y="6959"/>
                  </a:moveTo>
                  <a:lnTo>
                    <a:pt x="1739" y="6692"/>
                  </a:lnTo>
                  <a:lnTo>
                    <a:pt x="1397" y="7251"/>
                  </a:lnTo>
                  <a:lnTo>
                    <a:pt x="1346" y="7670"/>
                  </a:lnTo>
                  <a:lnTo>
                    <a:pt x="1765" y="7937"/>
                  </a:lnTo>
                  <a:lnTo>
                    <a:pt x="1485" y="7632"/>
                  </a:lnTo>
                  <a:lnTo>
                    <a:pt x="2184" y="6959"/>
                  </a:lnTo>
                  <a:close/>
                </a:path>
                <a:path w="59055" h="40639">
                  <a:moveTo>
                    <a:pt x="3238" y="4927"/>
                  </a:moveTo>
                  <a:lnTo>
                    <a:pt x="2908" y="4775"/>
                  </a:lnTo>
                  <a:lnTo>
                    <a:pt x="2578" y="4610"/>
                  </a:lnTo>
                  <a:lnTo>
                    <a:pt x="2222" y="4445"/>
                  </a:lnTo>
                  <a:lnTo>
                    <a:pt x="2095" y="4749"/>
                  </a:lnTo>
                  <a:lnTo>
                    <a:pt x="2425" y="4864"/>
                  </a:lnTo>
                  <a:lnTo>
                    <a:pt x="2603" y="5016"/>
                  </a:lnTo>
                  <a:lnTo>
                    <a:pt x="2476" y="5067"/>
                  </a:lnTo>
                  <a:lnTo>
                    <a:pt x="2336" y="5003"/>
                  </a:lnTo>
                  <a:lnTo>
                    <a:pt x="1117" y="4076"/>
                  </a:lnTo>
                  <a:lnTo>
                    <a:pt x="939" y="3873"/>
                  </a:lnTo>
                  <a:lnTo>
                    <a:pt x="317" y="4686"/>
                  </a:lnTo>
                  <a:lnTo>
                    <a:pt x="1130" y="5041"/>
                  </a:lnTo>
                  <a:lnTo>
                    <a:pt x="1422" y="5905"/>
                  </a:lnTo>
                  <a:lnTo>
                    <a:pt x="1739" y="6146"/>
                  </a:lnTo>
                  <a:lnTo>
                    <a:pt x="1879" y="6438"/>
                  </a:lnTo>
                  <a:lnTo>
                    <a:pt x="1828" y="5689"/>
                  </a:lnTo>
                  <a:lnTo>
                    <a:pt x="1981" y="5321"/>
                  </a:lnTo>
                  <a:lnTo>
                    <a:pt x="2438" y="5105"/>
                  </a:lnTo>
                  <a:lnTo>
                    <a:pt x="2692" y="5295"/>
                  </a:lnTo>
                  <a:lnTo>
                    <a:pt x="2870" y="5410"/>
                  </a:lnTo>
                  <a:lnTo>
                    <a:pt x="2743" y="5308"/>
                  </a:lnTo>
                  <a:lnTo>
                    <a:pt x="2755" y="5181"/>
                  </a:lnTo>
                  <a:lnTo>
                    <a:pt x="2616" y="5016"/>
                  </a:lnTo>
                  <a:lnTo>
                    <a:pt x="2806" y="4965"/>
                  </a:lnTo>
                  <a:lnTo>
                    <a:pt x="2997" y="4927"/>
                  </a:lnTo>
                  <a:lnTo>
                    <a:pt x="3238" y="4927"/>
                  </a:lnTo>
                  <a:close/>
                </a:path>
                <a:path w="59055" h="40639">
                  <a:moveTo>
                    <a:pt x="6388" y="9512"/>
                  </a:moveTo>
                  <a:lnTo>
                    <a:pt x="6261" y="9410"/>
                  </a:lnTo>
                  <a:lnTo>
                    <a:pt x="6388" y="9512"/>
                  </a:lnTo>
                  <a:close/>
                </a:path>
                <a:path w="59055" h="40639">
                  <a:moveTo>
                    <a:pt x="7785" y="10350"/>
                  </a:moveTo>
                  <a:lnTo>
                    <a:pt x="6756" y="9766"/>
                  </a:lnTo>
                  <a:lnTo>
                    <a:pt x="6388" y="9512"/>
                  </a:lnTo>
                  <a:lnTo>
                    <a:pt x="6604" y="10020"/>
                  </a:lnTo>
                  <a:lnTo>
                    <a:pt x="6819" y="10579"/>
                  </a:lnTo>
                  <a:lnTo>
                    <a:pt x="7124" y="11049"/>
                  </a:lnTo>
                  <a:lnTo>
                    <a:pt x="7213" y="10718"/>
                  </a:lnTo>
                  <a:lnTo>
                    <a:pt x="6997" y="10490"/>
                  </a:lnTo>
                  <a:lnTo>
                    <a:pt x="6985" y="10223"/>
                  </a:lnTo>
                  <a:lnTo>
                    <a:pt x="7086" y="10096"/>
                  </a:lnTo>
                  <a:lnTo>
                    <a:pt x="7785" y="10350"/>
                  </a:lnTo>
                  <a:close/>
                </a:path>
                <a:path w="59055" h="40639">
                  <a:moveTo>
                    <a:pt x="8636" y="11366"/>
                  </a:moveTo>
                  <a:lnTo>
                    <a:pt x="8458" y="11087"/>
                  </a:lnTo>
                  <a:lnTo>
                    <a:pt x="8369" y="11239"/>
                  </a:lnTo>
                  <a:lnTo>
                    <a:pt x="8242" y="11391"/>
                  </a:lnTo>
                  <a:lnTo>
                    <a:pt x="8115" y="11480"/>
                  </a:lnTo>
                  <a:lnTo>
                    <a:pt x="8026" y="11620"/>
                  </a:lnTo>
                  <a:lnTo>
                    <a:pt x="7861" y="11569"/>
                  </a:lnTo>
                  <a:lnTo>
                    <a:pt x="7721" y="11569"/>
                  </a:lnTo>
                  <a:lnTo>
                    <a:pt x="7569" y="11417"/>
                  </a:lnTo>
                  <a:lnTo>
                    <a:pt x="7505" y="12204"/>
                  </a:lnTo>
                  <a:lnTo>
                    <a:pt x="8407" y="12014"/>
                  </a:lnTo>
                  <a:lnTo>
                    <a:pt x="8636" y="11366"/>
                  </a:lnTo>
                  <a:close/>
                </a:path>
                <a:path w="59055" h="40639">
                  <a:moveTo>
                    <a:pt x="8686" y="11176"/>
                  </a:moveTo>
                  <a:lnTo>
                    <a:pt x="8636" y="11366"/>
                  </a:lnTo>
                  <a:lnTo>
                    <a:pt x="8686" y="11176"/>
                  </a:lnTo>
                  <a:close/>
                </a:path>
                <a:path w="59055" h="40639">
                  <a:moveTo>
                    <a:pt x="9994" y="2590"/>
                  </a:moveTo>
                  <a:lnTo>
                    <a:pt x="9207" y="1689"/>
                  </a:lnTo>
                  <a:lnTo>
                    <a:pt x="8636" y="1574"/>
                  </a:lnTo>
                  <a:lnTo>
                    <a:pt x="8267" y="2286"/>
                  </a:lnTo>
                  <a:lnTo>
                    <a:pt x="8801" y="2794"/>
                  </a:lnTo>
                  <a:lnTo>
                    <a:pt x="9271" y="2984"/>
                  </a:lnTo>
                  <a:lnTo>
                    <a:pt x="9715" y="2768"/>
                  </a:lnTo>
                  <a:lnTo>
                    <a:pt x="9525" y="2781"/>
                  </a:lnTo>
                  <a:lnTo>
                    <a:pt x="9613" y="2425"/>
                  </a:lnTo>
                  <a:lnTo>
                    <a:pt x="9994" y="2590"/>
                  </a:lnTo>
                  <a:close/>
                </a:path>
                <a:path w="59055" h="40639">
                  <a:moveTo>
                    <a:pt x="11239" y="10071"/>
                  </a:moveTo>
                  <a:lnTo>
                    <a:pt x="10807" y="8623"/>
                  </a:lnTo>
                  <a:lnTo>
                    <a:pt x="10553" y="8509"/>
                  </a:lnTo>
                  <a:lnTo>
                    <a:pt x="9893" y="8724"/>
                  </a:lnTo>
                  <a:lnTo>
                    <a:pt x="9982" y="8013"/>
                  </a:lnTo>
                  <a:lnTo>
                    <a:pt x="10287" y="7810"/>
                  </a:lnTo>
                  <a:lnTo>
                    <a:pt x="10782" y="8166"/>
                  </a:lnTo>
                  <a:lnTo>
                    <a:pt x="10807" y="7810"/>
                  </a:lnTo>
                  <a:lnTo>
                    <a:pt x="10401" y="7480"/>
                  </a:lnTo>
                  <a:lnTo>
                    <a:pt x="9499" y="7213"/>
                  </a:lnTo>
                  <a:lnTo>
                    <a:pt x="9626" y="8051"/>
                  </a:lnTo>
                  <a:lnTo>
                    <a:pt x="8636" y="8991"/>
                  </a:lnTo>
                  <a:lnTo>
                    <a:pt x="8369" y="9029"/>
                  </a:lnTo>
                  <a:lnTo>
                    <a:pt x="8267" y="9271"/>
                  </a:lnTo>
                  <a:lnTo>
                    <a:pt x="7645" y="9080"/>
                  </a:lnTo>
                  <a:lnTo>
                    <a:pt x="9042" y="8166"/>
                  </a:lnTo>
                  <a:lnTo>
                    <a:pt x="7797" y="7937"/>
                  </a:lnTo>
                  <a:lnTo>
                    <a:pt x="7518" y="9804"/>
                  </a:lnTo>
                  <a:lnTo>
                    <a:pt x="8267" y="9296"/>
                  </a:lnTo>
                  <a:lnTo>
                    <a:pt x="8331" y="9918"/>
                  </a:lnTo>
                  <a:lnTo>
                    <a:pt x="9652" y="10706"/>
                  </a:lnTo>
                  <a:lnTo>
                    <a:pt x="9829" y="9296"/>
                  </a:lnTo>
                  <a:lnTo>
                    <a:pt x="11239" y="10071"/>
                  </a:lnTo>
                  <a:close/>
                </a:path>
                <a:path w="59055" h="40639">
                  <a:moveTo>
                    <a:pt x="11277" y="10896"/>
                  </a:moveTo>
                  <a:lnTo>
                    <a:pt x="10477" y="11201"/>
                  </a:lnTo>
                  <a:lnTo>
                    <a:pt x="10071" y="10960"/>
                  </a:lnTo>
                  <a:lnTo>
                    <a:pt x="9652" y="10706"/>
                  </a:lnTo>
                  <a:lnTo>
                    <a:pt x="9537" y="11620"/>
                  </a:lnTo>
                  <a:lnTo>
                    <a:pt x="10668" y="11201"/>
                  </a:lnTo>
                  <a:lnTo>
                    <a:pt x="11150" y="11023"/>
                  </a:lnTo>
                  <a:lnTo>
                    <a:pt x="11277" y="10896"/>
                  </a:lnTo>
                  <a:close/>
                </a:path>
                <a:path w="59055" h="40639">
                  <a:moveTo>
                    <a:pt x="11404" y="7670"/>
                  </a:moveTo>
                  <a:lnTo>
                    <a:pt x="11010" y="7658"/>
                  </a:lnTo>
                  <a:lnTo>
                    <a:pt x="10871" y="7861"/>
                  </a:lnTo>
                  <a:lnTo>
                    <a:pt x="11049" y="8001"/>
                  </a:lnTo>
                  <a:lnTo>
                    <a:pt x="11163" y="8191"/>
                  </a:lnTo>
                  <a:lnTo>
                    <a:pt x="11404" y="7670"/>
                  </a:lnTo>
                  <a:close/>
                </a:path>
                <a:path w="59055" h="40639">
                  <a:moveTo>
                    <a:pt x="11709" y="10426"/>
                  </a:moveTo>
                  <a:lnTo>
                    <a:pt x="11518" y="10045"/>
                  </a:lnTo>
                  <a:lnTo>
                    <a:pt x="11493" y="10617"/>
                  </a:lnTo>
                  <a:lnTo>
                    <a:pt x="11709" y="10426"/>
                  </a:lnTo>
                  <a:close/>
                </a:path>
                <a:path w="59055" h="40639">
                  <a:moveTo>
                    <a:pt x="11747" y="10795"/>
                  </a:moveTo>
                  <a:lnTo>
                    <a:pt x="11315" y="10960"/>
                  </a:lnTo>
                  <a:lnTo>
                    <a:pt x="11709" y="11214"/>
                  </a:lnTo>
                  <a:lnTo>
                    <a:pt x="11747" y="10795"/>
                  </a:lnTo>
                  <a:close/>
                </a:path>
                <a:path w="59055" h="40639">
                  <a:moveTo>
                    <a:pt x="12471" y="10198"/>
                  </a:moveTo>
                  <a:lnTo>
                    <a:pt x="12065" y="10274"/>
                  </a:lnTo>
                  <a:lnTo>
                    <a:pt x="11938" y="10363"/>
                  </a:lnTo>
                  <a:lnTo>
                    <a:pt x="12344" y="10642"/>
                  </a:lnTo>
                  <a:lnTo>
                    <a:pt x="12471" y="10198"/>
                  </a:lnTo>
                  <a:close/>
                </a:path>
                <a:path w="59055" h="40639">
                  <a:moveTo>
                    <a:pt x="12725" y="11747"/>
                  </a:moveTo>
                  <a:lnTo>
                    <a:pt x="12344" y="12103"/>
                  </a:lnTo>
                  <a:lnTo>
                    <a:pt x="11760" y="11798"/>
                  </a:lnTo>
                  <a:lnTo>
                    <a:pt x="11341" y="12001"/>
                  </a:lnTo>
                  <a:lnTo>
                    <a:pt x="11658" y="12319"/>
                  </a:lnTo>
                  <a:lnTo>
                    <a:pt x="11798" y="12687"/>
                  </a:lnTo>
                  <a:lnTo>
                    <a:pt x="12103" y="13017"/>
                  </a:lnTo>
                  <a:lnTo>
                    <a:pt x="11925" y="12446"/>
                  </a:lnTo>
                  <a:lnTo>
                    <a:pt x="12192" y="12369"/>
                  </a:lnTo>
                  <a:lnTo>
                    <a:pt x="12471" y="12065"/>
                  </a:lnTo>
                  <a:lnTo>
                    <a:pt x="12725" y="11747"/>
                  </a:lnTo>
                  <a:close/>
                </a:path>
                <a:path w="59055" h="40639">
                  <a:moveTo>
                    <a:pt x="13169" y="4991"/>
                  </a:moveTo>
                  <a:lnTo>
                    <a:pt x="11950" y="4089"/>
                  </a:lnTo>
                  <a:lnTo>
                    <a:pt x="10922" y="4787"/>
                  </a:lnTo>
                  <a:lnTo>
                    <a:pt x="12115" y="5689"/>
                  </a:lnTo>
                  <a:lnTo>
                    <a:pt x="11912" y="5524"/>
                  </a:lnTo>
                  <a:lnTo>
                    <a:pt x="12458" y="5308"/>
                  </a:lnTo>
                  <a:lnTo>
                    <a:pt x="12852" y="5562"/>
                  </a:lnTo>
                  <a:lnTo>
                    <a:pt x="12992" y="5308"/>
                  </a:lnTo>
                  <a:lnTo>
                    <a:pt x="13169" y="4991"/>
                  </a:lnTo>
                  <a:close/>
                </a:path>
                <a:path w="59055" h="40639">
                  <a:moveTo>
                    <a:pt x="14439" y="12077"/>
                  </a:moveTo>
                  <a:lnTo>
                    <a:pt x="14262" y="11455"/>
                  </a:lnTo>
                  <a:lnTo>
                    <a:pt x="14185" y="10731"/>
                  </a:lnTo>
                  <a:lnTo>
                    <a:pt x="13893" y="10871"/>
                  </a:lnTo>
                  <a:lnTo>
                    <a:pt x="13284" y="10922"/>
                  </a:lnTo>
                  <a:lnTo>
                    <a:pt x="13601" y="11772"/>
                  </a:lnTo>
                  <a:lnTo>
                    <a:pt x="13728" y="11887"/>
                  </a:lnTo>
                  <a:lnTo>
                    <a:pt x="11455" y="13779"/>
                  </a:lnTo>
                  <a:lnTo>
                    <a:pt x="14439" y="12077"/>
                  </a:lnTo>
                  <a:close/>
                </a:path>
                <a:path w="59055" h="40639">
                  <a:moveTo>
                    <a:pt x="16941" y="6159"/>
                  </a:moveTo>
                  <a:lnTo>
                    <a:pt x="16306" y="5384"/>
                  </a:lnTo>
                  <a:lnTo>
                    <a:pt x="15811" y="5791"/>
                  </a:lnTo>
                  <a:lnTo>
                    <a:pt x="15113" y="4902"/>
                  </a:lnTo>
                  <a:lnTo>
                    <a:pt x="14719" y="6172"/>
                  </a:lnTo>
                  <a:lnTo>
                    <a:pt x="15278" y="7112"/>
                  </a:lnTo>
                  <a:lnTo>
                    <a:pt x="16941" y="6159"/>
                  </a:lnTo>
                  <a:close/>
                </a:path>
                <a:path w="59055" h="40639">
                  <a:moveTo>
                    <a:pt x="17272" y="165"/>
                  </a:moveTo>
                  <a:lnTo>
                    <a:pt x="17068" y="0"/>
                  </a:lnTo>
                  <a:lnTo>
                    <a:pt x="17233" y="190"/>
                  </a:lnTo>
                  <a:close/>
                </a:path>
                <a:path w="59055" h="40639">
                  <a:moveTo>
                    <a:pt x="18148" y="4838"/>
                  </a:moveTo>
                  <a:lnTo>
                    <a:pt x="17589" y="4356"/>
                  </a:lnTo>
                  <a:lnTo>
                    <a:pt x="16941" y="5016"/>
                  </a:lnTo>
                  <a:lnTo>
                    <a:pt x="16789" y="5600"/>
                  </a:lnTo>
                  <a:lnTo>
                    <a:pt x="17259" y="6108"/>
                  </a:lnTo>
                  <a:lnTo>
                    <a:pt x="16967" y="5575"/>
                  </a:lnTo>
                  <a:lnTo>
                    <a:pt x="18148" y="4838"/>
                  </a:lnTo>
                  <a:close/>
                </a:path>
                <a:path w="59055" h="40639">
                  <a:moveTo>
                    <a:pt x="18884" y="10261"/>
                  </a:moveTo>
                  <a:lnTo>
                    <a:pt x="18249" y="9283"/>
                  </a:lnTo>
                  <a:lnTo>
                    <a:pt x="15354" y="8636"/>
                  </a:lnTo>
                  <a:lnTo>
                    <a:pt x="13296" y="10210"/>
                  </a:lnTo>
                  <a:lnTo>
                    <a:pt x="14185" y="10452"/>
                  </a:lnTo>
                  <a:lnTo>
                    <a:pt x="14185" y="10731"/>
                  </a:lnTo>
                  <a:lnTo>
                    <a:pt x="14643" y="10566"/>
                  </a:lnTo>
                  <a:lnTo>
                    <a:pt x="16675" y="11087"/>
                  </a:lnTo>
                  <a:lnTo>
                    <a:pt x="17627" y="11252"/>
                  </a:lnTo>
                  <a:lnTo>
                    <a:pt x="18884" y="10261"/>
                  </a:lnTo>
                  <a:close/>
                </a:path>
                <a:path w="59055" h="40639">
                  <a:moveTo>
                    <a:pt x="20129" y="2311"/>
                  </a:moveTo>
                  <a:lnTo>
                    <a:pt x="18859" y="1358"/>
                  </a:lnTo>
                  <a:lnTo>
                    <a:pt x="18554" y="1752"/>
                  </a:lnTo>
                  <a:lnTo>
                    <a:pt x="18732" y="1955"/>
                  </a:lnTo>
                  <a:lnTo>
                    <a:pt x="19596" y="2184"/>
                  </a:lnTo>
                  <a:lnTo>
                    <a:pt x="19329" y="2692"/>
                  </a:lnTo>
                  <a:lnTo>
                    <a:pt x="18732" y="1955"/>
                  </a:lnTo>
                  <a:lnTo>
                    <a:pt x="18465" y="1879"/>
                  </a:lnTo>
                  <a:lnTo>
                    <a:pt x="18554" y="1752"/>
                  </a:lnTo>
                  <a:lnTo>
                    <a:pt x="17233" y="190"/>
                  </a:lnTo>
                  <a:lnTo>
                    <a:pt x="16078" y="1181"/>
                  </a:lnTo>
                  <a:lnTo>
                    <a:pt x="17195" y="1854"/>
                  </a:lnTo>
                  <a:lnTo>
                    <a:pt x="17373" y="3175"/>
                  </a:lnTo>
                  <a:lnTo>
                    <a:pt x="17741" y="3594"/>
                  </a:lnTo>
                  <a:lnTo>
                    <a:pt x="17805" y="4038"/>
                  </a:lnTo>
                  <a:lnTo>
                    <a:pt x="18326" y="2794"/>
                  </a:lnTo>
                  <a:lnTo>
                    <a:pt x="19888" y="2819"/>
                  </a:lnTo>
                  <a:lnTo>
                    <a:pt x="19951" y="2692"/>
                  </a:lnTo>
                  <a:lnTo>
                    <a:pt x="20129" y="2311"/>
                  </a:lnTo>
                  <a:close/>
                </a:path>
                <a:path w="59055" h="40639">
                  <a:moveTo>
                    <a:pt x="20269" y="11328"/>
                  </a:moveTo>
                  <a:lnTo>
                    <a:pt x="19951" y="11074"/>
                  </a:lnTo>
                  <a:lnTo>
                    <a:pt x="20269" y="11328"/>
                  </a:lnTo>
                  <a:close/>
                </a:path>
                <a:path w="59055" h="40639">
                  <a:moveTo>
                    <a:pt x="21183" y="8458"/>
                  </a:moveTo>
                  <a:lnTo>
                    <a:pt x="19799" y="8001"/>
                  </a:lnTo>
                  <a:lnTo>
                    <a:pt x="19494" y="8420"/>
                  </a:lnTo>
                  <a:lnTo>
                    <a:pt x="19177" y="8839"/>
                  </a:lnTo>
                  <a:lnTo>
                    <a:pt x="18834" y="9258"/>
                  </a:lnTo>
                  <a:lnTo>
                    <a:pt x="19735" y="10604"/>
                  </a:lnTo>
                  <a:lnTo>
                    <a:pt x="19367" y="10350"/>
                  </a:lnTo>
                  <a:lnTo>
                    <a:pt x="19075" y="10934"/>
                  </a:lnTo>
                  <a:lnTo>
                    <a:pt x="19405" y="11112"/>
                  </a:lnTo>
                  <a:lnTo>
                    <a:pt x="19748" y="11442"/>
                  </a:lnTo>
                  <a:lnTo>
                    <a:pt x="20053" y="11417"/>
                  </a:lnTo>
                  <a:lnTo>
                    <a:pt x="19939" y="11099"/>
                  </a:lnTo>
                  <a:lnTo>
                    <a:pt x="19951" y="10934"/>
                  </a:lnTo>
                  <a:lnTo>
                    <a:pt x="20307" y="10617"/>
                  </a:lnTo>
                  <a:lnTo>
                    <a:pt x="20205" y="10350"/>
                  </a:lnTo>
                  <a:lnTo>
                    <a:pt x="21183" y="8458"/>
                  </a:lnTo>
                  <a:close/>
                </a:path>
                <a:path w="59055" h="40639">
                  <a:moveTo>
                    <a:pt x="23253" y="9499"/>
                  </a:moveTo>
                  <a:lnTo>
                    <a:pt x="23241" y="9359"/>
                  </a:lnTo>
                  <a:lnTo>
                    <a:pt x="23037" y="9258"/>
                  </a:lnTo>
                  <a:lnTo>
                    <a:pt x="23253" y="9499"/>
                  </a:lnTo>
                  <a:close/>
                </a:path>
                <a:path w="59055" h="40639">
                  <a:moveTo>
                    <a:pt x="24955" y="11010"/>
                  </a:moveTo>
                  <a:lnTo>
                    <a:pt x="23685" y="9931"/>
                  </a:lnTo>
                  <a:lnTo>
                    <a:pt x="23253" y="9499"/>
                  </a:lnTo>
                  <a:lnTo>
                    <a:pt x="23418" y="10248"/>
                  </a:lnTo>
                  <a:lnTo>
                    <a:pt x="23583" y="11049"/>
                  </a:lnTo>
                  <a:lnTo>
                    <a:pt x="23850" y="11811"/>
                  </a:lnTo>
                  <a:lnTo>
                    <a:pt x="24079" y="11391"/>
                  </a:lnTo>
                  <a:lnTo>
                    <a:pt x="23863" y="11010"/>
                  </a:lnTo>
                  <a:lnTo>
                    <a:pt x="23901" y="10617"/>
                  </a:lnTo>
                  <a:lnTo>
                    <a:pt x="23914" y="10452"/>
                  </a:lnTo>
                  <a:lnTo>
                    <a:pt x="23901" y="10617"/>
                  </a:lnTo>
                  <a:lnTo>
                    <a:pt x="24066" y="10477"/>
                  </a:lnTo>
                  <a:lnTo>
                    <a:pt x="24955" y="11010"/>
                  </a:lnTo>
                  <a:close/>
                </a:path>
                <a:path w="59055" h="40639">
                  <a:moveTo>
                    <a:pt x="24980" y="13563"/>
                  </a:moveTo>
                  <a:lnTo>
                    <a:pt x="24371" y="12458"/>
                  </a:lnTo>
                  <a:lnTo>
                    <a:pt x="24028" y="13703"/>
                  </a:lnTo>
                  <a:lnTo>
                    <a:pt x="24980" y="13563"/>
                  </a:lnTo>
                  <a:close/>
                </a:path>
                <a:path w="59055" h="40639">
                  <a:moveTo>
                    <a:pt x="25971" y="9677"/>
                  </a:moveTo>
                  <a:lnTo>
                    <a:pt x="25044" y="9309"/>
                  </a:lnTo>
                  <a:lnTo>
                    <a:pt x="24676" y="10325"/>
                  </a:lnTo>
                  <a:lnTo>
                    <a:pt x="25971" y="9677"/>
                  </a:lnTo>
                  <a:close/>
                </a:path>
                <a:path w="59055" h="40639">
                  <a:moveTo>
                    <a:pt x="26022" y="12217"/>
                  </a:moveTo>
                  <a:lnTo>
                    <a:pt x="25387" y="11531"/>
                  </a:lnTo>
                  <a:lnTo>
                    <a:pt x="25133" y="13538"/>
                  </a:lnTo>
                  <a:lnTo>
                    <a:pt x="25781" y="13449"/>
                  </a:lnTo>
                  <a:lnTo>
                    <a:pt x="26022" y="12217"/>
                  </a:lnTo>
                  <a:close/>
                </a:path>
                <a:path w="59055" h="40639">
                  <a:moveTo>
                    <a:pt x="27139" y="12738"/>
                  </a:moveTo>
                  <a:lnTo>
                    <a:pt x="26962" y="12471"/>
                  </a:lnTo>
                  <a:lnTo>
                    <a:pt x="27038" y="12661"/>
                  </a:lnTo>
                  <a:close/>
                </a:path>
                <a:path w="59055" h="40639">
                  <a:moveTo>
                    <a:pt x="27317" y="8369"/>
                  </a:moveTo>
                  <a:lnTo>
                    <a:pt x="25628" y="7683"/>
                  </a:lnTo>
                  <a:lnTo>
                    <a:pt x="25082" y="9220"/>
                  </a:lnTo>
                  <a:lnTo>
                    <a:pt x="27317" y="8369"/>
                  </a:lnTo>
                  <a:close/>
                </a:path>
                <a:path w="59055" h="40639">
                  <a:moveTo>
                    <a:pt x="27330" y="13258"/>
                  </a:moveTo>
                  <a:lnTo>
                    <a:pt x="26885" y="12420"/>
                  </a:lnTo>
                  <a:lnTo>
                    <a:pt x="26784" y="12547"/>
                  </a:lnTo>
                  <a:lnTo>
                    <a:pt x="26619" y="12649"/>
                  </a:lnTo>
                  <a:lnTo>
                    <a:pt x="26416" y="12712"/>
                  </a:lnTo>
                  <a:lnTo>
                    <a:pt x="26898" y="13284"/>
                  </a:lnTo>
                  <a:lnTo>
                    <a:pt x="26365" y="13703"/>
                  </a:lnTo>
                  <a:lnTo>
                    <a:pt x="24815" y="14020"/>
                  </a:lnTo>
                  <a:lnTo>
                    <a:pt x="26365" y="14224"/>
                  </a:lnTo>
                  <a:lnTo>
                    <a:pt x="27152" y="14287"/>
                  </a:lnTo>
                  <a:lnTo>
                    <a:pt x="27279" y="13779"/>
                  </a:lnTo>
                  <a:lnTo>
                    <a:pt x="27330" y="13258"/>
                  </a:lnTo>
                  <a:close/>
                </a:path>
                <a:path w="59055" h="40639">
                  <a:moveTo>
                    <a:pt x="29616" y="16891"/>
                  </a:moveTo>
                  <a:lnTo>
                    <a:pt x="29273" y="15151"/>
                  </a:lnTo>
                  <a:lnTo>
                    <a:pt x="27863" y="15900"/>
                  </a:lnTo>
                  <a:lnTo>
                    <a:pt x="27279" y="17043"/>
                  </a:lnTo>
                  <a:lnTo>
                    <a:pt x="27571" y="18567"/>
                  </a:lnTo>
                  <a:lnTo>
                    <a:pt x="27584" y="17945"/>
                  </a:lnTo>
                  <a:lnTo>
                    <a:pt x="27927" y="18224"/>
                  </a:lnTo>
                  <a:lnTo>
                    <a:pt x="27571" y="18567"/>
                  </a:lnTo>
                  <a:lnTo>
                    <a:pt x="29057" y="18046"/>
                  </a:lnTo>
                  <a:lnTo>
                    <a:pt x="29616" y="16891"/>
                  </a:lnTo>
                  <a:close/>
                </a:path>
                <a:path w="59055" h="40639">
                  <a:moveTo>
                    <a:pt x="30505" y="12039"/>
                  </a:moveTo>
                  <a:lnTo>
                    <a:pt x="29806" y="12128"/>
                  </a:lnTo>
                  <a:lnTo>
                    <a:pt x="29502" y="12852"/>
                  </a:lnTo>
                  <a:lnTo>
                    <a:pt x="30111" y="13258"/>
                  </a:lnTo>
                  <a:lnTo>
                    <a:pt x="30505" y="12039"/>
                  </a:lnTo>
                  <a:close/>
                </a:path>
                <a:path w="59055" h="40639">
                  <a:moveTo>
                    <a:pt x="30924" y="18072"/>
                  </a:moveTo>
                  <a:lnTo>
                    <a:pt x="30365" y="18021"/>
                  </a:lnTo>
                  <a:lnTo>
                    <a:pt x="29870" y="18656"/>
                  </a:lnTo>
                  <a:lnTo>
                    <a:pt x="29375" y="19062"/>
                  </a:lnTo>
                  <a:lnTo>
                    <a:pt x="29972" y="19113"/>
                  </a:lnTo>
                  <a:lnTo>
                    <a:pt x="30480" y="18796"/>
                  </a:lnTo>
                  <a:lnTo>
                    <a:pt x="30924" y="18072"/>
                  </a:lnTo>
                  <a:close/>
                </a:path>
                <a:path w="59055" h="40639">
                  <a:moveTo>
                    <a:pt x="31407" y="14274"/>
                  </a:moveTo>
                  <a:lnTo>
                    <a:pt x="30810" y="14681"/>
                  </a:lnTo>
                  <a:lnTo>
                    <a:pt x="30060" y="14097"/>
                  </a:lnTo>
                  <a:lnTo>
                    <a:pt x="29425" y="14274"/>
                  </a:lnTo>
                  <a:lnTo>
                    <a:pt x="29781" y="14795"/>
                  </a:lnTo>
                  <a:lnTo>
                    <a:pt x="29870" y="15354"/>
                  </a:lnTo>
                  <a:lnTo>
                    <a:pt x="30086" y="14808"/>
                  </a:lnTo>
                  <a:lnTo>
                    <a:pt x="30772" y="15049"/>
                  </a:lnTo>
                  <a:lnTo>
                    <a:pt x="30962" y="14808"/>
                  </a:lnTo>
                  <a:lnTo>
                    <a:pt x="31076" y="14681"/>
                  </a:lnTo>
                  <a:lnTo>
                    <a:pt x="31407" y="14274"/>
                  </a:lnTo>
                  <a:close/>
                </a:path>
                <a:path w="59055" h="40639">
                  <a:moveTo>
                    <a:pt x="31572" y="11887"/>
                  </a:moveTo>
                  <a:lnTo>
                    <a:pt x="30556" y="12026"/>
                  </a:lnTo>
                  <a:lnTo>
                    <a:pt x="31178" y="12623"/>
                  </a:lnTo>
                  <a:lnTo>
                    <a:pt x="31572" y="11887"/>
                  </a:lnTo>
                  <a:close/>
                </a:path>
                <a:path w="59055" h="40639">
                  <a:moveTo>
                    <a:pt x="34074" y="16383"/>
                  </a:moveTo>
                  <a:lnTo>
                    <a:pt x="33540" y="16179"/>
                  </a:lnTo>
                  <a:lnTo>
                    <a:pt x="33223" y="16637"/>
                  </a:lnTo>
                  <a:lnTo>
                    <a:pt x="32880" y="17106"/>
                  </a:lnTo>
                  <a:lnTo>
                    <a:pt x="32778" y="16484"/>
                  </a:lnTo>
                  <a:lnTo>
                    <a:pt x="32994" y="16357"/>
                  </a:lnTo>
                  <a:lnTo>
                    <a:pt x="33807" y="15227"/>
                  </a:lnTo>
                  <a:lnTo>
                    <a:pt x="31584" y="15608"/>
                  </a:lnTo>
                  <a:lnTo>
                    <a:pt x="32308" y="16141"/>
                  </a:lnTo>
                  <a:lnTo>
                    <a:pt x="31864" y="16776"/>
                  </a:lnTo>
                  <a:lnTo>
                    <a:pt x="31915" y="17106"/>
                  </a:lnTo>
                  <a:lnTo>
                    <a:pt x="32575" y="17589"/>
                  </a:lnTo>
                  <a:lnTo>
                    <a:pt x="32893" y="18008"/>
                  </a:lnTo>
                  <a:lnTo>
                    <a:pt x="32981" y="17881"/>
                  </a:lnTo>
                  <a:lnTo>
                    <a:pt x="34074" y="16383"/>
                  </a:lnTo>
                  <a:close/>
                </a:path>
                <a:path w="59055" h="40639">
                  <a:moveTo>
                    <a:pt x="34201" y="22440"/>
                  </a:moveTo>
                  <a:lnTo>
                    <a:pt x="33985" y="22580"/>
                  </a:lnTo>
                  <a:lnTo>
                    <a:pt x="34201" y="22466"/>
                  </a:lnTo>
                  <a:close/>
                </a:path>
                <a:path w="59055" h="40639">
                  <a:moveTo>
                    <a:pt x="36055" y="21272"/>
                  </a:moveTo>
                  <a:lnTo>
                    <a:pt x="35179" y="21221"/>
                  </a:lnTo>
                  <a:lnTo>
                    <a:pt x="34607" y="20675"/>
                  </a:lnTo>
                  <a:lnTo>
                    <a:pt x="34366" y="19672"/>
                  </a:lnTo>
                  <a:lnTo>
                    <a:pt x="34378" y="20510"/>
                  </a:lnTo>
                  <a:lnTo>
                    <a:pt x="34417" y="21374"/>
                  </a:lnTo>
                  <a:lnTo>
                    <a:pt x="34505" y="22225"/>
                  </a:lnTo>
                  <a:lnTo>
                    <a:pt x="34353" y="22339"/>
                  </a:lnTo>
                  <a:lnTo>
                    <a:pt x="34632" y="22593"/>
                  </a:lnTo>
                  <a:lnTo>
                    <a:pt x="34658" y="22428"/>
                  </a:lnTo>
                  <a:lnTo>
                    <a:pt x="34671" y="22161"/>
                  </a:lnTo>
                  <a:lnTo>
                    <a:pt x="35102" y="21844"/>
                  </a:lnTo>
                  <a:lnTo>
                    <a:pt x="35864" y="21285"/>
                  </a:lnTo>
                  <a:lnTo>
                    <a:pt x="36055" y="21272"/>
                  </a:lnTo>
                  <a:close/>
                </a:path>
                <a:path w="59055" h="40639">
                  <a:moveTo>
                    <a:pt x="36766" y="20205"/>
                  </a:moveTo>
                  <a:lnTo>
                    <a:pt x="35572" y="19748"/>
                  </a:lnTo>
                  <a:lnTo>
                    <a:pt x="35166" y="20688"/>
                  </a:lnTo>
                  <a:lnTo>
                    <a:pt x="35991" y="20688"/>
                  </a:lnTo>
                  <a:lnTo>
                    <a:pt x="36614" y="20421"/>
                  </a:lnTo>
                  <a:lnTo>
                    <a:pt x="36766" y="20205"/>
                  </a:lnTo>
                  <a:close/>
                </a:path>
                <a:path w="59055" h="40639">
                  <a:moveTo>
                    <a:pt x="36893" y="20281"/>
                  </a:moveTo>
                  <a:lnTo>
                    <a:pt x="36728" y="20383"/>
                  </a:lnTo>
                  <a:lnTo>
                    <a:pt x="36893" y="20281"/>
                  </a:lnTo>
                  <a:close/>
                </a:path>
                <a:path w="59055" h="40639">
                  <a:moveTo>
                    <a:pt x="37477" y="22948"/>
                  </a:moveTo>
                  <a:lnTo>
                    <a:pt x="35242" y="23291"/>
                  </a:lnTo>
                  <a:lnTo>
                    <a:pt x="36550" y="24231"/>
                  </a:lnTo>
                  <a:lnTo>
                    <a:pt x="36360" y="24079"/>
                  </a:lnTo>
                  <a:lnTo>
                    <a:pt x="36677" y="24041"/>
                  </a:lnTo>
                  <a:lnTo>
                    <a:pt x="37477" y="22948"/>
                  </a:lnTo>
                  <a:close/>
                </a:path>
                <a:path w="59055" h="40639">
                  <a:moveTo>
                    <a:pt x="37680" y="26327"/>
                  </a:moveTo>
                  <a:lnTo>
                    <a:pt x="37668" y="26136"/>
                  </a:lnTo>
                  <a:lnTo>
                    <a:pt x="37630" y="25679"/>
                  </a:lnTo>
                  <a:lnTo>
                    <a:pt x="37350" y="25450"/>
                  </a:lnTo>
                  <a:lnTo>
                    <a:pt x="36893" y="25742"/>
                  </a:lnTo>
                  <a:lnTo>
                    <a:pt x="37680" y="26327"/>
                  </a:lnTo>
                  <a:close/>
                </a:path>
                <a:path w="59055" h="40639">
                  <a:moveTo>
                    <a:pt x="37744" y="17297"/>
                  </a:moveTo>
                  <a:lnTo>
                    <a:pt x="36944" y="16459"/>
                  </a:lnTo>
                  <a:lnTo>
                    <a:pt x="37642" y="14135"/>
                  </a:lnTo>
                  <a:lnTo>
                    <a:pt x="36144" y="16535"/>
                  </a:lnTo>
                  <a:lnTo>
                    <a:pt x="36830" y="16865"/>
                  </a:lnTo>
                  <a:lnTo>
                    <a:pt x="37744" y="17297"/>
                  </a:lnTo>
                  <a:close/>
                </a:path>
                <a:path w="59055" h="40639">
                  <a:moveTo>
                    <a:pt x="41414" y="16344"/>
                  </a:moveTo>
                  <a:lnTo>
                    <a:pt x="38404" y="18046"/>
                  </a:lnTo>
                  <a:lnTo>
                    <a:pt x="38112" y="17868"/>
                  </a:lnTo>
                  <a:lnTo>
                    <a:pt x="37884" y="18465"/>
                  </a:lnTo>
                  <a:lnTo>
                    <a:pt x="38836" y="18453"/>
                  </a:lnTo>
                  <a:lnTo>
                    <a:pt x="39928" y="18288"/>
                  </a:lnTo>
                  <a:lnTo>
                    <a:pt x="40259" y="18630"/>
                  </a:lnTo>
                  <a:lnTo>
                    <a:pt x="40309" y="18986"/>
                  </a:lnTo>
                  <a:lnTo>
                    <a:pt x="41414" y="16344"/>
                  </a:lnTo>
                  <a:close/>
                </a:path>
                <a:path w="59055" h="40639">
                  <a:moveTo>
                    <a:pt x="41465" y="23876"/>
                  </a:moveTo>
                  <a:lnTo>
                    <a:pt x="41427" y="23583"/>
                  </a:lnTo>
                  <a:lnTo>
                    <a:pt x="41300" y="23456"/>
                  </a:lnTo>
                  <a:lnTo>
                    <a:pt x="41363" y="23876"/>
                  </a:lnTo>
                  <a:lnTo>
                    <a:pt x="41160" y="24142"/>
                  </a:lnTo>
                  <a:lnTo>
                    <a:pt x="40855" y="24155"/>
                  </a:lnTo>
                  <a:lnTo>
                    <a:pt x="40728" y="23876"/>
                  </a:lnTo>
                  <a:lnTo>
                    <a:pt x="39230" y="21691"/>
                  </a:lnTo>
                  <a:lnTo>
                    <a:pt x="39039" y="22161"/>
                  </a:lnTo>
                  <a:lnTo>
                    <a:pt x="38760" y="19837"/>
                  </a:lnTo>
                  <a:lnTo>
                    <a:pt x="38036" y="20535"/>
                  </a:lnTo>
                  <a:lnTo>
                    <a:pt x="37896" y="19697"/>
                  </a:lnTo>
                  <a:lnTo>
                    <a:pt x="37160" y="20472"/>
                  </a:lnTo>
                  <a:lnTo>
                    <a:pt x="37642" y="20802"/>
                  </a:lnTo>
                  <a:lnTo>
                    <a:pt x="37731" y="21183"/>
                  </a:lnTo>
                  <a:lnTo>
                    <a:pt x="37604" y="21628"/>
                  </a:lnTo>
                  <a:lnTo>
                    <a:pt x="38341" y="22174"/>
                  </a:lnTo>
                  <a:lnTo>
                    <a:pt x="38061" y="20650"/>
                  </a:lnTo>
                  <a:lnTo>
                    <a:pt x="38455" y="20929"/>
                  </a:lnTo>
                  <a:lnTo>
                    <a:pt x="38506" y="21361"/>
                  </a:lnTo>
                  <a:lnTo>
                    <a:pt x="38379" y="21767"/>
                  </a:lnTo>
                  <a:lnTo>
                    <a:pt x="38989" y="22301"/>
                  </a:lnTo>
                  <a:lnTo>
                    <a:pt x="38773" y="22898"/>
                  </a:lnTo>
                  <a:lnTo>
                    <a:pt x="39166" y="22898"/>
                  </a:lnTo>
                  <a:lnTo>
                    <a:pt x="39560" y="23050"/>
                  </a:lnTo>
                  <a:lnTo>
                    <a:pt x="40017" y="23380"/>
                  </a:lnTo>
                  <a:lnTo>
                    <a:pt x="39878" y="23482"/>
                  </a:lnTo>
                  <a:lnTo>
                    <a:pt x="40220" y="23723"/>
                  </a:lnTo>
                  <a:lnTo>
                    <a:pt x="40360" y="23876"/>
                  </a:lnTo>
                  <a:lnTo>
                    <a:pt x="40449" y="24053"/>
                  </a:lnTo>
                  <a:lnTo>
                    <a:pt x="39662" y="23660"/>
                  </a:lnTo>
                  <a:lnTo>
                    <a:pt x="38938" y="23088"/>
                  </a:lnTo>
                  <a:lnTo>
                    <a:pt x="38887" y="23266"/>
                  </a:lnTo>
                  <a:lnTo>
                    <a:pt x="38315" y="22961"/>
                  </a:lnTo>
                  <a:lnTo>
                    <a:pt x="38773" y="23774"/>
                  </a:lnTo>
                  <a:lnTo>
                    <a:pt x="38519" y="24815"/>
                  </a:lnTo>
                  <a:lnTo>
                    <a:pt x="39116" y="25069"/>
                  </a:lnTo>
                  <a:lnTo>
                    <a:pt x="39293" y="24688"/>
                  </a:lnTo>
                  <a:lnTo>
                    <a:pt x="40132" y="26149"/>
                  </a:lnTo>
                  <a:lnTo>
                    <a:pt x="40919" y="25704"/>
                  </a:lnTo>
                  <a:lnTo>
                    <a:pt x="40347" y="25273"/>
                  </a:lnTo>
                  <a:lnTo>
                    <a:pt x="40309" y="25006"/>
                  </a:lnTo>
                  <a:lnTo>
                    <a:pt x="40436" y="24815"/>
                  </a:lnTo>
                  <a:lnTo>
                    <a:pt x="40551" y="25171"/>
                  </a:lnTo>
                  <a:lnTo>
                    <a:pt x="40805" y="24815"/>
                  </a:lnTo>
                  <a:lnTo>
                    <a:pt x="41262" y="24155"/>
                  </a:lnTo>
                  <a:lnTo>
                    <a:pt x="41465" y="23876"/>
                  </a:lnTo>
                  <a:close/>
                </a:path>
                <a:path w="59055" h="40639">
                  <a:moveTo>
                    <a:pt x="42722" y="25908"/>
                  </a:moveTo>
                  <a:lnTo>
                    <a:pt x="42227" y="25044"/>
                  </a:lnTo>
                  <a:lnTo>
                    <a:pt x="41897" y="25552"/>
                  </a:lnTo>
                  <a:lnTo>
                    <a:pt x="42722" y="25908"/>
                  </a:lnTo>
                  <a:close/>
                </a:path>
                <a:path w="59055" h="40639">
                  <a:moveTo>
                    <a:pt x="43154" y="24460"/>
                  </a:moveTo>
                  <a:lnTo>
                    <a:pt x="42875" y="24168"/>
                  </a:lnTo>
                  <a:lnTo>
                    <a:pt x="41986" y="24345"/>
                  </a:lnTo>
                  <a:lnTo>
                    <a:pt x="42341" y="24853"/>
                  </a:lnTo>
                  <a:lnTo>
                    <a:pt x="42494" y="24599"/>
                  </a:lnTo>
                  <a:lnTo>
                    <a:pt x="42367" y="24612"/>
                  </a:lnTo>
                  <a:lnTo>
                    <a:pt x="42570" y="24511"/>
                  </a:lnTo>
                  <a:lnTo>
                    <a:pt x="42735" y="24511"/>
                  </a:lnTo>
                  <a:lnTo>
                    <a:pt x="43154" y="24460"/>
                  </a:lnTo>
                  <a:close/>
                </a:path>
                <a:path w="59055" h="40639">
                  <a:moveTo>
                    <a:pt x="45529" y="29489"/>
                  </a:moveTo>
                  <a:lnTo>
                    <a:pt x="44958" y="27787"/>
                  </a:lnTo>
                  <a:lnTo>
                    <a:pt x="44551" y="28219"/>
                  </a:lnTo>
                  <a:lnTo>
                    <a:pt x="43357" y="28905"/>
                  </a:lnTo>
                  <a:lnTo>
                    <a:pt x="43459" y="29222"/>
                  </a:lnTo>
                  <a:lnTo>
                    <a:pt x="43395" y="29794"/>
                  </a:lnTo>
                  <a:lnTo>
                    <a:pt x="43192" y="30035"/>
                  </a:lnTo>
                  <a:lnTo>
                    <a:pt x="42976" y="30264"/>
                  </a:lnTo>
                  <a:lnTo>
                    <a:pt x="43459" y="30480"/>
                  </a:lnTo>
                  <a:lnTo>
                    <a:pt x="43853" y="30607"/>
                  </a:lnTo>
                  <a:lnTo>
                    <a:pt x="44208" y="30657"/>
                  </a:lnTo>
                  <a:lnTo>
                    <a:pt x="44030" y="30746"/>
                  </a:lnTo>
                  <a:lnTo>
                    <a:pt x="44386" y="30581"/>
                  </a:lnTo>
                  <a:lnTo>
                    <a:pt x="45034" y="31559"/>
                  </a:lnTo>
                  <a:lnTo>
                    <a:pt x="45440" y="31051"/>
                  </a:lnTo>
                  <a:lnTo>
                    <a:pt x="45212" y="30873"/>
                  </a:lnTo>
                  <a:lnTo>
                    <a:pt x="45008" y="30734"/>
                  </a:lnTo>
                  <a:lnTo>
                    <a:pt x="44792" y="30645"/>
                  </a:lnTo>
                  <a:lnTo>
                    <a:pt x="45491" y="30467"/>
                  </a:lnTo>
                  <a:lnTo>
                    <a:pt x="45529" y="29489"/>
                  </a:lnTo>
                  <a:close/>
                </a:path>
                <a:path w="59055" h="40639">
                  <a:moveTo>
                    <a:pt x="46532" y="24942"/>
                  </a:moveTo>
                  <a:lnTo>
                    <a:pt x="42786" y="26276"/>
                  </a:lnTo>
                  <a:lnTo>
                    <a:pt x="44348" y="27051"/>
                  </a:lnTo>
                  <a:lnTo>
                    <a:pt x="44843" y="27279"/>
                  </a:lnTo>
                  <a:lnTo>
                    <a:pt x="44373" y="27051"/>
                  </a:lnTo>
                  <a:lnTo>
                    <a:pt x="45034" y="27000"/>
                  </a:lnTo>
                  <a:lnTo>
                    <a:pt x="46532" y="24942"/>
                  </a:lnTo>
                  <a:close/>
                </a:path>
                <a:path w="59055" h="40639">
                  <a:moveTo>
                    <a:pt x="47269" y="29248"/>
                  </a:moveTo>
                  <a:lnTo>
                    <a:pt x="45631" y="28003"/>
                  </a:lnTo>
                  <a:lnTo>
                    <a:pt x="46329" y="28600"/>
                  </a:lnTo>
                  <a:lnTo>
                    <a:pt x="45593" y="28867"/>
                  </a:lnTo>
                  <a:lnTo>
                    <a:pt x="45643" y="30568"/>
                  </a:lnTo>
                  <a:lnTo>
                    <a:pt x="47256" y="30099"/>
                  </a:lnTo>
                  <a:lnTo>
                    <a:pt x="47269" y="29248"/>
                  </a:lnTo>
                  <a:close/>
                </a:path>
                <a:path w="59055" h="40639">
                  <a:moveTo>
                    <a:pt x="47294" y="24091"/>
                  </a:moveTo>
                  <a:lnTo>
                    <a:pt x="47002" y="24104"/>
                  </a:lnTo>
                  <a:lnTo>
                    <a:pt x="46824" y="24523"/>
                  </a:lnTo>
                  <a:lnTo>
                    <a:pt x="47294" y="24091"/>
                  </a:lnTo>
                  <a:close/>
                </a:path>
                <a:path w="59055" h="40639">
                  <a:moveTo>
                    <a:pt x="47675" y="23329"/>
                  </a:moveTo>
                  <a:lnTo>
                    <a:pt x="47078" y="23037"/>
                  </a:lnTo>
                  <a:lnTo>
                    <a:pt x="46532" y="23596"/>
                  </a:lnTo>
                  <a:lnTo>
                    <a:pt x="46380" y="24104"/>
                  </a:lnTo>
                  <a:lnTo>
                    <a:pt x="47002" y="24091"/>
                  </a:lnTo>
                  <a:lnTo>
                    <a:pt x="47294" y="24091"/>
                  </a:lnTo>
                  <a:lnTo>
                    <a:pt x="47586" y="23825"/>
                  </a:lnTo>
                  <a:lnTo>
                    <a:pt x="47675" y="23329"/>
                  </a:lnTo>
                  <a:close/>
                </a:path>
                <a:path w="59055" h="40639">
                  <a:moveTo>
                    <a:pt x="49136" y="25781"/>
                  </a:moveTo>
                  <a:lnTo>
                    <a:pt x="48387" y="24892"/>
                  </a:lnTo>
                  <a:lnTo>
                    <a:pt x="48247" y="25323"/>
                  </a:lnTo>
                  <a:lnTo>
                    <a:pt x="49136" y="25781"/>
                  </a:lnTo>
                  <a:close/>
                </a:path>
                <a:path w="59055" h="40639">
                  <a:moveTo>
                    <a:pt x="51612" y="37122"/>
                  </a:moveTo>
                  <a:lnTo>
                    <a:pt x="51562" y="36068"/>
                  </a:lnTo>
                  <a:lnTo>
                    <a:pt x="51523" y="35356"/>
                  </a:lnTo>
                  <a:lnTo>
                    <a:pt x="50736" y="34798"/>
                  </a:lnTo>
                  <a:lnTo>
                    <a:pt x="49301" y="35445"/>
                  </a:lnTo>
                  <a:lnTo>
                    <a:pt x="49606" y="36068"/>
                  </a:lnTo>
                  <a:lnTo>
                    <a:pt x="49301" y="36042"/>
                  </a:lnTo>
                  <a:lnTo>
                    <a:pt x="49301" y="35445"/>
                  </a:lnTo>
                  <a:lnTo>
                    <a:pt x="49276" y="37528"/>
                  </a:lnTo>
                  <a:lnTo>
                    <a:pt x="50025" y="37604"/>
                  </a:lnTo>
                  <a:lnTo>
                    <a:pt x="51612" y="37122"/>
                  </a:lnTo>
                  <a:close/>
                </a:path>
                <a:path w="59055" h="40639">
                  <a:moveTo>
                    <a:pt x="51803" y="27368"/>
                  </a:moveTo>
                  <a:lnTo>
                    <a:pt x="51574" y="27228"/>
                  </a:lnTo>
                  <a:lnTo>
                    <a:pt x="51066" y="24168"/>
                  </a:lnTo>
                  <a:lnTo>
                    <a:pt x="51625" y="27724"/>
                  </a:lnTo>
                  <a:lnTo>
                    <a:pt x="51803" y="27368"/>
                  </a:lnTo>
                  <a:close/>
                </a:path>
                <a:path w="59055" h="40639">
                  <a:moveTo>
                    <a:pt x="53352" y="37236"/>
                  </a:moveTo>
                  <a:lnTo>
                    <a:pt x="51371" y="37985"/>
                  </a:lnTo>
                  <a:lnTo>
                    <a:pt x="51587" y="37782"/>
                  </a:lnTo>
                  <a:lnTo>
                    <a:pt x="51866" y="37617"/>
                  </a:lnTo>
                  <a:lnTo>
                    <a:pt x="51714" y="37376"/>
                  </a:lnTo>
                  <a:lnTo>
                    <a:pt x="50723" y="37858"/>
                  </a:lnTo>
                  <a:lnTo>
                    <a:pt x="48996" y="39484"/>
                  </a:lnTo>
                  <a:lnTo>
                    <a:pt x="50800" y="40335"/>
                  </a:lnTo>
                  <a:lnTo>
                    <a:pt x="52705" y="38925"/>
                  </a:lnTo>
                  <a:lnTo>
                    <a:pt x="53352" y="37236"/>
                  </a:lnTo>
                  <a:close/>
                </a:path>
                <a:path w="59055" h="40639">
                  <a:moveTo>
                    <a:pt x="58813" y="32359"/>
                  </a:moveTo>
                  <a:lnTo>
                    <a:pt x="58229" y="32029"/>
                  </a:lnTo>
                  <a:lnTo>
                    <a:pt x="57746" y="32473"/>
                  </a:lnTo>
                  <a:lnTo>
                    <a:pt x="57594" y="32893"/>
                  </a:lnTo>
                  <a:lnTo>
                    <a:pt x="57759" y="33286"/>
                  </a:lnTo>
                  <a:lnTo>
                    <a:pt x="57746" y="33121"/>
                  </a:lnTo>
                  <a:lnTo>
                    <a:pt x="58051" y="33210"/>
                  </a:lnTo>
                  <a:lnTo>
                    <a:pt x="57899" y="33540"/>
                  </a:lnTo>
                  <a:lnTo>
                    <a:pt x="58699" y="32867"/>
                  </a:lnTo>
                  <a:lnTo>
                    <a:pt x="58813" y="323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0697" y="1356232"/>
              <a:ext cx="180975" cy="507365"/>
            </a:xfrm>
            <a:custGeom>
              <a:avLst/>
              <a:gdLst/>
              <a:ahLst/>
              <a:cxnLst/>
              <a:rect l="l" t="t" r="r" b="b"/>
              <a:pathLst>
                <a:path w="180975" h="507364">
                  <a:moveTo>
                    <a:pt x="1447" y="28867"/>
                  </a:moveTo>
                  <a:lnTo>
                    <a:pt x="584" y="29756"/>
                  </a:lnTo>
                  <a:lnTo>
                    <a:pt x="711" y="29883"/>
                  </a:lnTo>
                  <a:lnTo>
                    <a:pt x="1447" y="30632"/>
                  </a:lnTo>
                  <a:lnTo>
                    <a:pt x="1447" y="29654"/>
                  </a:lnTo>
                  <a:lnTo>
                    <a:pt x="1447" y="28867"/>
                  </a:lnTo>
                  <a:close/>
                </a:path>
                <a:path w="180975" h="507364">
                  <a:moveTo>
                    <a:pt x="2006" y="23482"/>
                  </a:moveTo>
                  <a:lnTo>
                    <a:pt x="1841" y="23342"/>
                  </a:lnTo>
                  <a:lnTo>
                    <a:pt x="1905" y="23545"/>
                  </a:lnTo>
                  <a:close/>
                </a:path>
                <a:path w="180975" h="507364">
                  <a:moveTo>
                    <a:pt x="2755" y="24930"/>
                  </a:moveTo>
                  <a:lnTo>
                    <a:pt x="2654" y="24790"/>
                  </a:lnTo>
                  <a:lnTo>
                    <a:pt x="2755" y="24930"/>
                  </a:lnTo>
                  <a:close/>
                </a:path>
                <a:path w="180975" h="507364">
                  <a:moveTo>
                    <a:pt x="3327" y="20510"/>
                  </a:moveTo>
                  <a:lnTo>
                    <a:pt x="2870" y="20231"/>
                  </a:lnTo>
                  <a:lnTo>
                    <a:pt x="2895" y="20370"/>
                  </a:lnTo>
                  <a:lnTo>
                    <a:pt x="3327" y="20510"/>
                  </a:lnTo>
                  <a:close/>
                </a:path>
                <a:path w="180975" h="507364">
                  <a:moveTo>
                    <a:pt x="4178" y="20167"/>
                  </a:moveTo>
                  <a:lnTo>
                    <a:pt x="4165" y="19837"/>
                  </a:lnTo>
                  <a:lnTo>
                    <a:pt x="3937" y="20091"/>
                  </a:lnTo>
                  <a:lnTo>
                    <a:pt x="3886" y="20421"/>
                  </a:lnTo>
                  <a:lnTo>
                    <a:pt x="4076" y="20866"/>
                  </a:lnTo>
                  <a:lnTo>
                    <a:pt x="4152" y="20523"/>
                  </a:lnTo>
                  <a:lnTo>
                    <a:pt x="4178" y="20167"/>
                  </a:lnTo>
                  <a:close/>
                </a:path>
                <a:path w="180975" h="507364">
                  <a:moveTo>
                    <a:pt x="4533" y="18783"/>
                  </a:moveTo>
                  <a:lnTo>
                    <a:pt x="4495" y="18516"/>
                  </a:lnTo>
                  <a:lnTo>
                    <a:pt x="4406" y="18834"/>
                  </a:lnTo>
                  <a:lnTo>
                    <a:pt x="4533" y="18783"/>
                  </a:lnTo>
                  <a:close/>
                </a:path>
                <a:path w="180975" h="507364">
                  <a:moveTo>
                    <a:pt x="4622" y="23088"/>
                  </a:moveTo>
                  <a:lnTo>
                    <a:pt x="4521" y="23317"/>
                  </a:lnTo>
                  <a:lnTo>
                    <a:pt x="4622" y="23088"/>
                  </a:lnTo>
                  <a:close/>
                </a:path>
                <a:path w="180975" h="507364">
                  <a:moveTo>
                    <a:pt x="4787" y="26962"/>
                  </a:moveTo>
                  <a:lnTo>
                    <a:pt x="4635" y="26936"/>
                  </a:lnTo>
                  <a:lnTo>
                    <a:pt x="4787" y="26962"/>
                  </a:lnTo>
                  <a:close/>
                </a:path>
                <a:path w="180975" h="507364">
                  <a:moveTo>
                    <a:pt x="5143" y="25082"/>
                  </a:moveTo>
                  <a:lnTo>
                    <a:pt x="5130" y="25311"/>
                  </a:lnTo>
                  <a:lnTo>
                    <a:pt x="5143" y="25082"/>
                  </a:lnTo>
                  <a:close/>
                </a:path>
                <a:path w="180975" h="507364">
                  <a:moveTo>
                    <a:pt x="5219" y="22656"/>
                  </a:moveTo>
                  <a:lnTo>
                    <a:pt x="5105" y="22440"/>
                  </a:lnTo>
                  <a:lnTo>
                    <a:pt x="5080" y="22567"/>
                  </a:lnTo>
                  <a:lnTo>
                    <a:pt x="5219" y="22656"/>
                  </a:lnTo>
                  <a:close/>
                </a:path>
                <a:path w="180975" h="507364">
                  <a:moveTo>
                    <a:pt x="5422" y="32105"/>
                  </a:moveTo>
                  <a:lnTo>
                    <a:pt x="5156" y="31419"/>
                  </a:lnTo>
                  <a:lnTo>
                    <a:pt x="5270" y="31267"/>
                  </a:lnTo>
                  <a:lnTo>
                    <a:pt x="4838" y="31750"/>
                  </a:lnTo>
                  <a:lnTo>
                    <a:pt x="5422" y="32105"/>
                  </a:lnTo>
                  <a:close/>
                </a:path>
                <a:path w="180975" h="507364">
                  <a:moveTo>
                    <a:pt x="5930" y="31051"/>
                  </a:moveTo>
                  <a:lnTo>
                    <a:pt x="5753" y="30822"/>
                  </a:lnTo>
                  <a:lnTo>
                    <a:pt x="5562" y="30835"/>
                  </a:lnTo>
                  <a:lnTo>
                    <a:pt x="5562" y="31013"/>
                  </a:lnTo>
                  <a:lnTo>
                    <a:pt x="5562" y="30835"/>
                  </a:lnTo>
                  <a:lnTo>
                    <a:pt x="5054" y="30835"/>
                  </a:lnTo>
                  <a:lnTo>
                    <a:pt x="5270" y="31267"/>
                  </a:lnTo>
                  <a:lnTo>
                    <a:pt x="5397" y="31115"/>
                  </a:lnTo>
                  <a:lnTo>
                    <a:pt x="5613" y="31064"/>
                  </a:lnTo>
                  <a:lnTo>
                    <a:pt x="5930" y="31051"/>
                  </a:lnTo>
                  <a:close/>
                </a:path>
                <a:path w="180975" h="507364">
                  <a:moveTo>
                    <a:pt x="6070" y="25933"/>
                  </a:moveTo>
                  <a:lnTo>
                    <a:pt x="5638" y="25869"/>
                  </a:lnTo>
                  <a:lnTo>
                    <a:pt x="5791" y="25933"/>
                  </a:lnTo>
                  <a:lnTo>
                    <a:pt x="5930" y="25996"/>
                  </a:lnTo>
                  <a:lnTo>
                    <a:pt x="6057" y="26060"/>
                  </a:lnTo>
                  <a:lnTo>
                    <a:pt x="6070" y="25933"/>
                  </a:lnTo>
                  <a:close/>
                </a:path>
                <a:path w="180975" h="507364">
                  <a:moveTo>
                    <a:pt x="6096" y="28498"/>
                  </a:moveTo>
                  <a:lnTo>
                    <a:pt x="5816" y="28397"/>
                  </a:lnTo>
                  <a:lnTo>
                    <a:pt x="4851" y="28460"/>
                  </a:lnTo>
                  <a:lnTo>
                    <a:pt x="4445" y="29095"/>
                  </a:lnTo>
                  <a:lnTo>
                    <a:pt x="6096" y="28498"/>
                  </a:lnTo>
                  <a:close/>
                </a:path>
                <a:path w="180975" h="507364">
                  <a:moveTo>
                    <a:pt x="6261" y="28308"/>
                  </a:moveTo>
                  <a:lnTo>
                    <a:pt x="6083" y="28282"/>
                  </a:lnTo>
                  <a:lnTo>
                    <a:pt x="5892" y="28295"/>
                  </a:lnTo>
                  <a:lnTo>
                    <a:pt x="6057" y="28308"/>
                  </a:lnTo>
                  <a:lnTo>
                    <a:pt x="6261" y="28308"/>
                  </a:lnTo>
                  <a:close/>
                </a:path>
                <a:path w="180975" h="507364">
                  <a:moveTo>
                    <a:pt x="6350" y="19202"/>
                  </a:moveTo>
                  <a:lnTo>
                    <a:pt x="6134" y="19113"/>
                  </a:lnTo>
                  <a:lnTo>
                    <a:pt x="6350" y="19202"/>
                  </a:lnTo>
                  <a:close/>
                </a:path>
                <a:path w="180975" h="507364">
                  <a:moveTo>
                    <a:pt x="6375" y="20015"/>
                  </a:moveTo>
                  <a:lnTo>
                    <a:pt x="5664" y="20218"/>
                  </a:lnTo>
                  <a:lnTo>
                    <a:pt x="5930" y="20345"/>
                  </a:lnTo>
                  <a:lnTo>
                    <a:pt x="6375" y="20015"/>
                  </a:lnTo>
                  <a:close/>
                </a:path>
                <a:path w="180975" h="507364">
                  <a:moveTo>
                    <a:pt x="6400" y="26250"/>
                  </a:moveTo>
                  <a:lnTo>
                    <a:pt x="6032" y="26073"/>
                  </a:lnTo>
                  <a:lnTo>
                    <a:pt x="5956" y="26784"/>
                  </a:lnTo>
                  <a:lnTo>
                    <a:pt x="6375" y="26543"/>
                  </a:lnTo>
                  <a:lnTo>
                    <a:pt x="6400" y="26250"/>
                  </a:lnTo>
                  <a:close/>
                </a:path>
                <a:path w="180975" h="507364">
                  <a:moveTo>
                    <a:pt x="6515" y="28346"/>
                  </a:moveTo>
                  <a:lnTo>
                    <a:pt x="6286" y="28308"/>
                  </a:lnTo>
                  <a:lnTo>
                    <a:pt x="6515" y="28346"/>
                  </a:lnTo>
                  <a:close/>
                </a:path>
                <a:path w="180975" h="507364">
                  <a:moveTo>
                    <a:pt x="6908" y="36322"/>
                  </a:moveTo>
                  <a:lnTo>
                    <a:pt x="6527" y="35864"/>
                  </a:lnTo>
                  <a:lnTo>
                    <a:pt x="6159" y="35687"/>
                  </a:lnTo>
                  <a:lnTo>
                    <a:pt x="5791" y="35966"/>
                  </a:lnTo>
                  <a:lnTo>
                    <a:pt x="6172" y="35814"/>
                  </a:lnTo>
                  <a:lnTo>
                    <a:pt x="6540" y="36626"/>
                  </a:lnTo>
                  <a:lnTo>
                    <a:pt x="6908" y="36322"/>
                  </a:lnTo>
                  <a:close/>
                </a:path>
                <a:path w="180975" h="507364">
                  <a:moveTo>
                    <a:pt x="6921" y="29984"/>
                  </a:moveTo>
                  <a:lnTo>
                    <a:pt x="6832" y="29794"/>
                  </a:lnTo>
                  <a:lnTo>
                    <a:pt x="6616" y="29654"/>
                  </a:lnTo>
                  <a:lnTo>
                    <a:pt x="6451" y="29502"/>
                  </a:lnTo>
                  <a:lnTo>
                    <a:pt x="6654" y="29425"/>
                  </a:lnTo>
                  <a:lnTo>
                    <a:pt x="6311" y="29070"/>
                  </a:lnTo>
                  <a:lnTo>
                    <a:pt x="6057" y="28892"/>
                  </a:lnTo>
                  <a:lnTo>
                    <a:pt x="6337" y="29146"/>
                  </a:lnTo>
                  <a:lnTo>
                    <a:pt x="6286" y="29273"/>
                  </a:lnTo>
                  <a:lnTo>
                    <a:pt x="6426" y="29489"/>
                  </a:lnTo>
                  <a:lnTo>
                    <a:pt x="6235" y="29565"/>
                  </a:lnTo>
                  <a:lnTo>
                    <a:pt x="5981" y="29591"/>
                  </a:lnTo>
                  <a:lnTo>
                    <a:pt x="5689" y="29591"/>
                  </a:lnTo>
                  <a:lnTo>
                    <a:pt x="6096" y="29806"/>
                  </a:lnTo>
                  <a:lnTo>
                    <a:pt x="6502" y="30010"/>
                  </a:lnTo>
                  <a:lnTo>
                    <a:pt x="6921" y="30238"/>
                  </a:lnTo>
                  <a:lnTo>
                    <a:pt x="6667" y="30086"/>
                  </a:lnTo>
                  <a:lnTo>
                    <a:pt x="6832" y="29959"/>
                  </a:lnTo>
                  <a:close/>
                </a:path>
                <a:path w="180975" h="507364">
                  <a:moveTo>
                    <a:pt x="7073" y="33197"/>
                  </a:moveTo>
                  <a:close/>
                </a:path>
                <a:path w="180975" h="507364">
                  <a:moveTo>
                    <a:pt x="7200" y="35991"/>
                  </a:moveTo>
                  <a:lnTo>
                    <a:pt x="7048" y="35814"/>
                  </a:lnTo>
                  <a:lnTo>
                    <a:pt x="7048" y="35979"/>
                  </a:lnTo>
                  <a:lnTo>
                    <a:pt x="7200" y="35991"/>
                  </a:lnTo>
                  <a:close/>
                </a:path>
                <a:path w="180975" h="507364">
                  <a:moveTo>
                    <a:pt x="7734" y="26035"/>
                  </a:moveTo>
                  <a:lnTo>
                    <a:pt x="7581" y="25882"/>
                  </a:lnTo>
                  <a:lnTo>
                    <a:pt x="7594" y="26060"/>
                  </a:lnTo>
                  <a:lnTo>
                    <a:pt x="7670" y="26352"/>
                  </a:lnTo>
                  <a:lnTo>
                    <a:pt x="7721" y="26200"/>
                  </a:lnTo>
                  <a:lnTo>
                    <a:pt x="7734" y="26035"/>
                  </a:lnTo>
                  <a:close/>
                </a:path>
                <a:path w="180975" h="507364">
                  <a:moveTo>
                    <a:pt x="8128" y="25438"/>
                  </a:moveTo>
                  <a:lnTo>
                    <a:pt x="7112" y="24066"/>
                  </a:lnTo>
                  <a:lnTo>
                    <a:pt x="6959" y="25095"/>
                  </a:lnTo>
                  <a:lnTo>
                    <a:pt x="7099" y="25285"/>
                  </a:lnTo>
                  <a:lnTo>
                    <a:pt x="8128" y="25438"/>
                  </a:lnTo>
                  <a:close/>
                </a:path>
                <a:path w="180975" h="507364">
                  <a:moveTo>
                    <a:pt x="8153" y="14516"/>
                  </a:moveTo>
                  <a:lnTo>
                    <a:pt x="7594" y="14490"/>
                  </a:lnTo>
                  <a:lnTo>
                    <a:pt x="7696" y="14655"/>
                  </a:lnTo>
                  <a:lnTo>
                    <a:pt x="8153" y="14516"/>
                  </a:lnTo>
                  <a:close/>
                </a:path>
                <a:path w="180975" h="507364">
                  <a:moveTo>
                    <a:pt x="8559" y="36271"/>
                  </a:moveTo>
                  <a:lnTo>
                    <a:pt x="8013" y="35953"/>
                  </a:lnTo>
                  <a:lnTo>
                    <a:pt x="8521" y="36271"/>
                  </a:lnTo>
                  <a:close/>
                </a:path>
                <a:path w="180975" h="507364">
                  <a:moveTo>
                    <a:pt x="8763" y="37414"/>
                  </a:moveTo>
                  <a:lnTo>
                    <a:pt x="8547" y="37211"/>
                  </a:lnTo>
                  <a:lnTo>
                    <a:pt x="8356" y="37452"/>
                  </a:lnTo>
                  <a:lnTo>
                    <a:pt x="8140" y="37579"/>
                  </a:lnTo>
                  <a:lnTo>
                    <a:pt x="8115" y="37401"/>
                  </a:lnTo>
                  <a:lnTo>
                    <a:pt x="7848" y="37592"/>
                  </a:lnTo>
                  <a:lnTo>
                    <a:pt x="8026" y="37642"/>
                  </a:lnTo>
                  <a:lnTo>
                    <a:pt x="8128" y="37769"/>
                  </a:lnTo>
                  <a:lnTo>
                    <a:pt x="8102" y="37947"/>
                  </a:lnTo>
                  <a:lnTo>
                    <a:pt x="8051" y="38150"/>
                  </a:lnTo>
                  <a:lnTo>
                    <a:pt x="8280" y="37909"/>
                  </a:lnTo>
                  <a:lnTo>
                    <a:pt x="8521" y="37680"/>
                  </a:lnTo>
                  <a:lnTo>
                    <a:pt x="8763" y="37414"/>
                  </a:lnTo>
                  <a:close/>
                </a:path>
                <a:path w="180975" h="507364">
                  <a:moveTo>
                    <a:pt x="8801" y="15316"/>
                  </a:moveTo>
                  <a:lnTo>
                    <a:pt x="8420" y="15468"/>
                  </a:lnTo>
                  <a:lnTo>
                    <a:pt x="8610" y="15621"/>
                  </a:lnTo>
                  <a:lnTo>
                    <a:pt x="8801" y="15316"/>
                  </a:lnTo>
                  <a:close/>
                </a:path>
                <a:path w="180975" h="507364">
                  <a:moveTo>
                    <a:pt x="8801" y="11176"/>
                  </a:moveTo>
                  <a:lnTo>
                    <a:pt x="8610" y="11163"/>
                  </a:lnTo>
                  <a:lnTo>
                    <a:pt x="8801" y="11315"/>
                  </a:lnTo>
                  <a:lnTo>
                    <a:pt x="8801" y="11176"/>
                  </a:lnTo>
                  <a:close/>
                </a:path>
                <a:path w="180975" h="507364">
                  <a:moveTo>
                    <a:pt x="8826" y="27139"/>
                  </a:moveTo>
                  <a:lnTo>
                    <a:pt x="8775" y="26809"/>
                  </a:lnTo>
                  <a:lnTo>
                    <a:pt x="8699" y="26517"/>
                  </a:lnTo>
                  <a:lnTo>
                    <a:pt x="8585" y="26835"/>
                  </a:lnTo>
                  <a:lnTo>
                    <a:pt x="8572" y="27165"/>
                  </a:lnTo>
                  <a:lnTo>
                    <a:pt x="8699" y="27584"/>
                  </a:lnTo>
                  <a:lnTo>
                    <a:pt x="8826" y="27139"/>
                  </a:lnTo>
                  <a:close/>
                </a:path>
                <a:path w="180975" h="507364">
                  <a:moveTo>
                    <a:pt x="9232" y="17818"/>
                  </a:moveTo>
                  <a:close/>
                </a:path>
                <a:path w="180975" h="507364">
                  <a:moveTo>
                    <a:pt x="9448" y="30695"/>
                  </a:moveTo>
                  <a:lnTo>
                    <a:pt x="9067" y="30416"/>
                  </a:lnTo>
                  <a:lnTo>
                    <a:pt x="8928" y="30556"/>
                  </a:lnTo>
                  <a:lnTo>
                    <a:pt x="8572" y="30937"/>
                  </a:lnTo>
                  <a:lnTo>
                    <a:pt x="8458" y="30810"/>
                  </a:lnTo>
                  <a:lnTo>
                    <a:pt x="8458" y="31064"/>
                  </a:lnTo>
                  <a:lnTo>
                    <a:pt x="7912" y="31724"/>
                  </a:lnTo>
                  <a:lnTo>
                    <a:pt x="7861" y="31915"/>
                  </a:lnTo>
                  <a:lnTo>
                    <a:pt x="7658" y="31965"/>
                  </a:lnTo>
                  <a:lnTo>
                    <a:pt x="8445" y="31051"/>
                  </a:lnTo>
                  <a:lnTo>
                    <a:pt x="8458" y="30810"/>
                  </a:lnTo>
                  <a:lnTo>
                    <a:pt x="8178" y="30556"/>
                  </a:lnTo>
                  <a:lnTo>
                    <a:pt x="7416" y="31724"/>
                  </a:lnTo>
                  <a:lnTo>
                    <a:pt x="7251" y="32042"/>
                  </a:lnTo>
                  <a:lnTo>
                    <a:pt x="6667" y="32169"/>
                  </a:lnTo>
                  <a:lnTo>
                    <a:pt x="6578" y="31737"/>
                  </a:lnTo>
                  <a:lnTo>
                    <a:pt x="5969" y="31394"/>
                  </a:lnTo>
                  <a:lnTo>
                    <a:pt x="5334" y="32448"/>
                  </a:lnTo>
                  <a:lnTo>
                    <a:pt x="5740" y="32613"/>
                  </a:lnTo>
                  <a:lnTo>
                    <a:pt x="6731" y="33299"/>
                  </a:lnTo>
                  <a:lnTo>
                    <a:pt x="5588" y="33502"/>
                  </a:lnTo>
                  <a:lnTo>
                    <a:pt x="5702" y="33108"/>
                  </a:lnTo>
                  <a:lnTo>
                    <a:pt x="5613" y="32715"/>
                  </a:lnTo>
                  <a:lnTo>
                    <a:pt x="5168" y="32588"/>
                  </a:lnTo>
                  <a:lnTo>
                    <a:pt x="5511" y="32804"/>
                  </a:lnTo>
                  <a:lnTo>
                    <a:pt x="5410" y="32981"/>
                  </a:lnTo>
                  <a:lnTo>
                    <a:pt x="3136" y="32143"/>
                  </a:lnTo>
                  <a:lnTo>
                    <a:pt x="3162" y="31965"/>
                  </a:lnTo>
                  <a:lnTo>
                    <a:pt x="3213" y="31635"/>
                  </a:lnTo>
                  <a:lnTo>
                    <a:pt x="3251" y="31292"/>
                  </a:lnTo>
                  <a:lnTo>
                    <a:pt x="2298" y="30822"/>
                  </a:lnTo>
                  <a:lnTo>
                    <a:pt x="2603" y="30822"/>
                  </a:lnTo>
                  <a:lnTo>
                    <a:pt x="2273" y="30416"/>
                  </a:lnTo>
                  <a:lnTo>
                    <a:pt x="1879" y="30264"/>
                  </a:lnTo>
                  <a:lnTo>
                    <a:pt x="1778" y="30568"/>
                  </a:lnTo>
                  <a:lnTo>
                    <a:pt x="2120" y="30607"/>
                  </a:lnTo>
                  <a:lnTo>
                    <a:pt x="1955" y="31051"/>
                  </a:lnTo>
                  <a:lnTo>
                    <a:pt x="2120" y="31127"/>
                  </a:lnTo>
                  <a:lnTo>
                    <a:pt x="2146" y="31788"/>
                  </a:lnTo>
                  <a:lnTo>
                    <a:pt x="1257" y="31457"/>
                  </a:lnTo>
                  <a:lnTo>
                    <a:pt x="2133" y="33629"/>
                  </a:lnTo>
                  <a:lnTo>
                    <a:pt x="1981" y="33248"/>
                  </a:lnTo>
                  <a:lnTo>
                    <a:pt x="2425" y="33578"/>
                  </a:lnTo>
                  <a:lnTo>
                    <a:pt x="4330" y="33248"/>
                  </a:lnTo>
                  <a:lnTo>
                    <a:pt x="5346" y="33083"/>
                  </a:lnTo>
                  <a:lnTo>
                    <a:pt x="5054" y="33578"/>
                  </a:lnTo>
                  <a:lnTo>
                    <a:pt x="0" y="34442"/>
                  </a:lnTo>
                  <a:lnTo>
                    <a:pt x="2578" y="35991"/>
                  </a:lnTo>
                  <a:lnTo>
                    <a:pt x="3441" y="35763"/>
                  </a:lnTo>
                  <a:lnTo>
                    <a:pt x="5575" y="34505"/>
                  </a:lnTo>
                  <a:lnTo>
                    <a:pt x="5626" y="34861"/>
                  </a:lnTo>
                  <a:lnTo>
                    <a:pt x="4711" y="35280"/>
                  </a:lnTo>
                  <a:lnTo>
                    <a:pt x="4737" y="35674"/>
                  </a:lnTo>
                  <a:lnTo>
                    <a:pt x="5092" y="35699"/>
                  </a:lnTo>
                  <a:lnTo>
                    <a:pt x="5435" y="35775"/>
                  </a:lnTo>
                  <a:lnTo>
                    <a:pt x="5791" y="35801"/>
                  </a:lnTo>
                  <a:lnTo>
                    <a:pt x="5803" y="35572"/>
                  </a:lnTo>
                  <a:lnTo>
                    <a:pt x="5803" y="35382"/>
                  </a:lnTo>
                  <a:lnTo>
                    <a:pt x="6108" y="35572"/>
                  </a:lnTo>
                  <a:lnTo>
                    <a:pt x="6350" y="35420"/>
                  </a:lnTo>
                  <a:lnTo>
                    <a:pt x="6210" y="35191"/>
                  </a:lnTo>
                  <a:lnTo>
                    <a:pt x="5791" y="34480"/>
                  </a:lnTo>
                  <a:lnTo>
                    <a:pt x="5791" y="35382"/>
                  </a:lnTo>
                  <a:lnTo>
                    <a:pt x="5080" y="35572"/>
                  </a:lnTo>
                  <a:lnTo>
                    <a:pt x="5067" y="35191"/>
                  </a:lnTo>
                  <a:lnTo>
                    <a:pt x="5397" y="35318"/>
                  </a:lnTo>
                  <a:lnTo>
                    <a:pt x="5600" y="35280"/>
                  </a:lnTo>
                  <a:lnTo>
                    <a:pt x="5791" y="35382"/>
                  </a:lnTo>
                  <a:lnTo>
                    <a:pt x="5791" y="34480"/>
                  </a:lnTo>
                  <a:lnTo>
                    <a:pt x="7048" y="35814"/>
                  </a:lnTo>
                  <a:lnTo>
                    <a:pt x="7086" y="34759"/>
                  </a:lnTo>
                  <a:lnTo>
                    <a:pt x="6616" y="34137"/>
                  </a:lnTo>
                  <a:lnTo>
                    <a:pt x="6337" y="34061"/>
                  </a:lnTo>
                  <a:lnTo>
                    <a:pt x="8001" y="33070"/>
                  </a:lnTo>
                  <a:lnTo>
                    <a:pt x="7023" y="33248"/>
                  </a:lnTo>
                  <a:lnTo>
                    <a:pt x="6743" y="33286"/>
                  </a:lnTo>
                  <a:lnTo>
                    <a:pt x="6540" y="33134"/>
                  </a:lnTo>
                  <a:lnTo>
                    <a:pt x="7061" y="33197"/>
                  </a:lnTo>
                  <a:lnTo>
                    <a:pt x="8153" y="32080"/>
                  </a:lnTo>
                  <a:lnTo>
                    <a:pt x="8521" y="32270"/>
                  </a:lnTo>
                  <a:lnTo>
                    <a:pt x="8788" y="32143"/>
                  </a:lnTo>
                  <a:lnTo>
                    <a:pt x="8724" y="31521"/>
                  </a:lnTo>
                  <a:lnTo>
                    <a:pt x="9359" y="31089"/>
                  </a:lnTo>
                  <a:lnTo>
                    <a:pt x="9410" y="30937"/>
                  </a:lnTo>
                  <a:lnTo>
                    <a:pt x="9448" y="30695"/>
                  </a:lnTo>
                  <a:close/>
                </a:path>
                <a:path w="180975" h="507364">
                  <a:moveTo>
                    <a:pt x="9525" y="36283"/>
                  </a:moveTo>
                  <a:lnTo>
                    <a:pt x="9080" y="35661"/>
                  </a:lnTo>
                  <a:lnTo>
                    <a:pt x="8559" y="36271"/>
                  </a:lnTo>
                  <a:lnTo>
                    <a:pt x="9525" y="36283"/>
                  </a:lnTo>
                  <a:close/>
                </a:path>
                <a:path w="180975" h="507364">
                  <a:moveTo>
                    <a:pt x="9537" y="36296"/>
                  </a:moveTo>
                  <a:lnTo>
                    <a:pt x="8572" y="36296"/>
                  </a:lnTo>
                  <a:lnTo>
                    <a:pt x="7696" y="36296"/>
                  </a:lnTo>
                  <a:lnTo>
                    <a:pt x="7404" y="36487"/>
                  </a:lnTo>
                  <a:lnTo>
                    <a:pt x="7099" y="36512"/>
                  </a:lnTo>
                  <a:lnTo>
                    <a:pt x="7721" y="36639"/>
                  </a:lnTo>
                  <a:lnTo>
                    <a:pt x="8039" y="36944"/>
                  </a:lnTo>
                  <a:lnTo>
                    <a:pt x="8115" y="37388"/>
                  </a:lnTo>
                  <a:lnTo>
                    <a:pt x="9359" y="36563"/>
                  </a:lnTo>
                  <a:lnTo>
                    <a:pt x="9525" y="36487"/>
                  </a:lnTo>
                  <a:lnTo>
                    <a:pt x="9537" y="36296"/>
                  </a:lnTo>
                  <a:close/>
                </a:path>
                <a:path w="180975" h="507364">
                  <a:moveTo>
                    <a:pt x="10109" y="23279"/>
                  </a:moveTo>
                  <a:lnTo>
                    <a:pt x="9867" y="23114"/>
                  </a:lnTo>
                  <a:lnTo>
                    <a:pt x="9359" y="23215"/>
                  </a:lnTo>
                  <a:lnTo>
                    <a:pt x="9664" y="24041"/>
                  </a:lnTo>
                  <a:lnTo>
                    <a:pt x="9855" y="23939"/>
                  </a:lnTo>
                  <a:lnTo>
                    <a:pt x="10020" y="23749"/>
                  </a:lnTo>
                  <a:lnTo>
                    <a:pt x="10109" y="23279"/>
                  </a:lnTo>
                  <a:close/>
                </a:path>
                <a:path w="180975" h="507364">
                  <a:moveTo>
                    <a:pt x="10172" y="11277"/>
                  </a:moveTo>
                  <a:lnTo>
                    <a:pt x="10096" y="11125"/>
                  </a:lnTo>
                  <a:lnTo>
                    <a:pt x="9855" y="11823"/>
                  </a:lnTo>
                  <a:lnTo>
                    <a:pt x="10172" y="11277"/>
                  </a:lnTo>
                  <a:close/>
                </a:path>
                <a:path w="180975" h="507364">
                  <a:moveTo>
                    <a:pt x="10439" y="12039"/>
                  </a:moveTo>
                  <a:lnTo>
                    <a:pt x="10312" y="12331"/>
                  </a:lnTo>
                  <a:lnTo>
                    <a:pt x="10439" y="12242"/>
                  </a:lnTo>
                  <a:lnTo>
                    <a:pt x="10439" y="12039"/>
                  </a:lnTo>
                  <a:close/>
                </a:path>
                <a:path w="180975" h="507364">
                  <a:moveTo>
                    <a:pt x="10452" y="24536"/>
                  </a:moveTo>
                  <a:lnTo>
                    <a:pt x="9664" y="24333"/>
                  </a:lnTo>
                  <a:lnTo>
                    <a:pt x="9613" y="24777"/>
                  </a:lnTo>
                  <a:lnTo>
                    <a:pt x="9385" y="24968"/>
                  </a:lnTo>
                  <a:lnTo>
                    <a:pt x="9220" y="24828"/>
                  </a:lnTo>
                  <a:lnTo>
                    <a:pt x="7975" y="25793"/>
                  </a:lnTo>
                  <a:lnTo>
                    <a:pt x="8407" y="26250"/>
                  </a:lnTo>
                  <a:lnTo>
                    <a:pt x="8013" y="25933"/>
                  </a:lnTo>
                  <a:lnTo>
                    <a:pt x="8496" y="26352"/>
                  </a:lnTo>
                  <a:lnTo>
                    <a:pt x="8636" y="26365"/>
                  </a:lnTo>
                  <a:lnTo>
                    <a:pt x="8699" y="26517"/>
                  </a:lnTo>
                  <a:lnTo>
                    <a:pt x="8750" y="26365"/>
                  </a:lnTo>
                  <a:lnTo>
                    <a:pt x="8839" y="26085"/>
                  </a:lnTo>
                  <a:lnTo>
                    <a:pt x="9194" y="25717"/>
                  </a:lnTo>
                  <a:lnTo>
                    <a:pt x="9829" y="25539"/>
                  </a:lnTo>
                  <a:lnTo>
                    <a:pt x="9563" y="25234"/>
                  </a:lnTo>
                  <a:lnTo>
                    <a:pt x="10452" y="24536"/>
                  </a:lnTo>
                  <a:close/>
                </a:path>
                <a:path w="180975" h="507364">
                  <a:moveTo>
                    <a:pt x="11518" y="31889"/>
                  </a:moveTo>
                  <a:lnTo>
                    <a:pt x="11049" y="31762"/>
                  </a:lnTo>
                  <a:lnTo>
                    <a:pt x="10680" y="31813"/>
                  </a:lnTo>
                  <a:lnTo>
                    <a:pt x="10502" y="32080"/>
                  </a:lnTo>
                  <a:lnTo>
                    <a:pt x="10629" y="32004"/>
                  </a:lnTo>
                  <a:lnTo>
                    <a:pt x="10680" y="32245"/>
                  </a:lnTo>
                  <a:lnTo>
                    <a:pt x="10414" y="32258"/>
                  </a:lnTo>
                  <a:lnTo>
                    <a:pt x="11176" y="32524"/>
                  </a:lnTo>
                  <a:lnTo>
                    <a:pt x="11518" y="32410"/>
                  </a:lnTo>
                  <a:lnTo>
                    <a:pt x="11518" y="31889"/>
                  </a:lnTo>
                  <a:close/>
                </a:path>
                <a:path w="180975" h="507364">
                  <a:moveTo>
                    <a:pt x="11823" y="10629"/>
                  </a:moveTo>
                  <a:close/>
                </a:path>
                <a:path w="180975" h="507364">
                  <a:moveTo>
                    <a:pt x="11950" y="12827"/>
                  </a:moveTo>
                  <a:lnTo>
                    <a:pt x="11849" y="12954"/>
                  </a:lnTo>
                  <a:lnTo>
                    <a:pt x="11950" y="12827"/>
                  </a:lnTo>
                  <a:close/>
                </a:path>
                <a:path w="180975" h="507364">
                  <a:moveTo>
                    <a:pt x="11976" y="7912"/>
                  </a:moveTo>
                  <a:lnTo>
                    <a:pt x="11849" y="7899"/>
                  </a:lnTo>
                  <a:lnTo>
                    <a:pt x="11976" y="7912"/>
                  </a:lnTo>
                  <a:close/>
                </a:path>
                <a:path w="180975" h="507364">
                  <a:moveTo>
                    <a:pt x="12217" y="9779"/>
                  </a:moveTo>
                  <a:lnTo>
                    <a:pt x="11899" y="9918"/>
                  </a:lnTo>
                  <a:lnTo>
                    <a:pt x="11607" y="9817"/>
                  </a:lnTo>
                  <a:lnTo>
                    <a:pt x="11087" y="9423"/>
                  </a:lnTo>
                  <a:lnTo>
                    <a:pt x="11010" y="9652"/>
                  </a:lnTo>
                  <a:lnTo>
                    <a:pt x="11010" y="9791"/>
                  </a:lnTo>
                  <a:lnTo>
                    <a:pt x="11772" y="10109"/>
                  </a:lnTo>
                  <a:lnTo>
                    <a:pt x="11696" y="10236"/>
                  </a:lnTo>
                  <a:lnTo>
                    <a:pt x="11696" y="10731"/>
                  </a:lnTo>
                  <a:lnTo>
                    <a:pt x="11811" y="10591"/>
                  </a:lnTo>
                  <a:lnTo>
                    <a:pt x="11988" y="10337"/>
                  </a:lnTo>
                  <a:lnTo>
                    <a:pt x="12039" y="10210"/>
                  </a:lnTo>
                  <a:lnTo>
                    <a:pt x="12115" y="10033"/>
                  </a:lnTo>
                  <a:lnTo>
                    <a:pt x="12217" y="9779"/>
                  </a:lnTo>
                  <a:close/>
                </a:path>
                <a:path w="180975" h="507364">
                  <a:moveTo>
                    <a:pt x="12306" y="22745"/>
                  </a:moveTo>
                  <a:lnTo>
                    <a:pt x="11950" y="22834"/>
                  </a:lnTo>
                  <a:lnTo>
                    <a:pt x="12001" y="23583"/>
                  </a:lnTo>
                  <a:lnTo>
                    <a:pt x="12306" y="22745"/>
                  </a:lnTo>
                  <a:close/>
                </a:path>
                <a:path w="180975" h="507364">
                  <a:moveTo>
                    <a:pt x="12407" y="22479"/>
                  </a:moveTo>
                  <a:lnTo>
                    <a:pt x="12306" y="22745"/>
                  </a:lnTo>
                  <a:lnTo>
                    <a:pt x="12407" y="22479"/>
                  </a:lnTo>
                  <a:close/>
                </a:path>
                <a:path w="180975" h="507364">
                  <a:moveTo>
                    <a:pt x="12941" y="21361"/>
                  </a:moveTo>
                  <a:lnTo>
                    <a:pt x="12471" y="22479"/>
                  </a:lnTo>
                  <a:lnTo>
                    <a:pt x="12788" y="22504"/>
                  </a:lnTo>
                  <a:lnTo>
                    <a:pt x="12941" y="21361"/>
                  </a:lnTo>
                  <a:close/>
                </a:path>
                <a:path w="180975" h="507364">
                  <a:moveTo>
                    <a:pt x="13182" y="27330"/>
                  </a:moveTo>
                  <a:lnTo>
                    <a:pt x="12407" y="26060"/>
                  </a:lnTo>
                  <a:lnTo>
                    <a:pt x="12369" y="24968"/>
                  </a:lnTo>
                  <a:lnTo>
                    <a:pt x="11430" y="26060"/>
                  </a:lnTo>
                  <a:lnTo>
                    <a:pt x="11341" y="26352"/>
                  </a:lnTo>
                  <a:lnTo>
                    <a:pt x="13182" y="27330"/>
                  </a:lnTo>
                  <a:close/>
                </a:path>
                <a:path w="180975" h="507364">
                  <a:moveTo>
                    <a:pt x="13322" y="6959"/>
                  </a:moveTo>
                  <a:lnTo>
                    <a:pt x="13093" y="6629"/>
                  </a:lnTo>
                  <a:lnTo>
                    <a:pt x="13017" y="6997"/>
                  </a:lnTo>
                  <a:lnTo>
                    <a:pt x="12979" y="7366"/>
                  </a:lnTo>
                  <a:lnTo>
                    <a:pt x="12966" y="7594"/>
                  </a:lnTo>
                  <a:lnTo>
                    <a:pt x="13195" y="7315"/>
                  </a:lnTo>
                  <a:lnTo>
                    <a:pt x="13322" y="6959"/>
                  </a:lnTo>
                  <a:close/>
                </a:path>
                <a:path w="180975" h="507364">
                  <a:moveTo>
                    <a:pt x="13538" y="6946"/>
                  </a:moveTo>
                  <a:lnTo>
                    <a:pt x="13322" y="7493"/>
                  </a:lnTo>
                  <a:lnTo>
                    <a:pt x="13525" y="7429"/>
                  </a:lnTo>
                  <a:lnTo>
                    <a:pt x="13538" y="6946"/>
                  </a:lnTo>
                  <a:close/>
                </a:path>
                <a:path w="180975" h="507364">
                  <a:moveTo>
                    <a:pt x="14084" y="17526"/>
                  </a:moveTo>
                  <a:lnTo>
                    <a:pt x="13995" y="17233"/>
                  </a:lnTo>
                  <a:lnTo>
                    <a:pt x="12738" y="16560"/>
                  </a:lnTo>
                  <a:lnTo>
                    <a:pt x="13423" y="18770"/>
                  </a:lnTo>
                  <a:lnTo>
                    <a:pt x="14084" y="17526"/>
                  </a:lnTo>
                  <a:close/>
                </a:path>
                <a:path w="180975" h="507364">
                  <a:moveTo>
                    <a:pt x="19748" y="12471"/>
                  </a:moveTo>
                  <a:lnTo>
                    <a:pt x="19545" y="12369"/>
                  </a:lnTo>
                  <a:lnTo>
                    <a:pt x="19748" y="12471"/>
                  </a:lnTo>
                  <a:close/>
                </a:path>
                <a:path w="180975" h="507364">
                  <a:moveTo>
                    <a:pt x="20904" y="13487"/>
                  </a:moveTo>
                  <a:lnTo>
                    <a:pt x="19380" y="12674"/>
                  </a:lnTo>
                  <a:lnTo>
                    <a:pt x="18973" y="13106"/>
                  </a:lnTo>
                  <a:lnTo>
                    <a:pt x="20777" y="14046"/>
                  </a:lnTo>
                  <a:lnTo>
                    <a:pt x="20904" y="13487"/>
                  </a:lnTo>
                  <a:close/>
                </a:path>
                <a:path w="180975" h="507364">
                  <a:moveTo>
                    <a:pt x="21526" y="12331"/>
                  </a:moveTo>
                  <a:lnTo>
                    <a:pt x="20866" y="12090"/>
                  </a:lnTo>
                  <a:lnTo>
                    <a:pt x="20688" y="12433"/>
                  </a:lnTo>
                  <a:lnTo>
                    <a:pt x="20269" y="12166"/>
                  </a:lnTo>
                  <a:lnTo>
                    <a:pt x="20180" y="11163"/>
                  </a:lnTo>
                  <a:lnTo>
                    <a:pt x="19685" y="12090"/>
                  </a:lnTo>
                  <a:lnTo>
                    <a:pt x="19748" y="12471"/>
                  </a:lnTo>
                  <a:lnTo>
                    <a:pt x="19748" y="12611"/>
                  </a:lnTo>
                  <a:lnTo>
                    <a:pt x="19926" y="12827"/>
                  </a:lnTo>
                  <a:lnTo>
                    <a:pt x="20167" y="12877"/>
                  </a:lnTo>
                  <a:lnTo>
                    <a:pt x="20281" y="12446"/>
                  </a:lnTo>
                  <a:lnTo>
                    <a:pt x="21463" y="12433"/>
                  </a:lnTo>
                  <a:close/>
                </a:path>
                <a:path w="180975" h="507364">
                  <a:moveTo>
                    <a:pt x="21577" y="4876"/>
                  </a:moveTo>
                  <a:lnTo>
                    <a:pt x="21386" y="4762"/>
                  </a:lnTo>
                  <a:lnTo>
                    <a:pt x="21577" y="4876"/>
                  </a:lnTo>
                  <a:close/>
                </a:path>
                <a:path w="180975" h="507364">
                  <a:moveTo>
                    <a:pt x="21996" y="12636"/>
                  </a:moveTo>
                  <a:lnTo>
                    <a:pt x="21361" y="12611"/>
                  </a:lnTo>
                  <a:lnTo>
                    <a:pt x="21463" y="12446"/>
                  </a:lnTo>
                  <a:lnTo>
                    <a:pt x="20281" y="12446"/>
                  </a:lnTo>
                  <a:lnTo>
                    <a:pt x="21069" y="13347"/>
                  </a:lnTo>
                  <a:lnTo>
                    <a:pt x="21996" y="12636"/>
                  </a:lnTo>
                  <a:close/>
                </a:path>
                <a:path w="180975" h="507364">
                  <a:moveTo>
                    <a:pt x="22326" y="3454"/>
                  </a:moveTo>
                  <a:lnTo>
                    <a:pt x="20154" y="4127"/>
                  </a:lnTo>
                  <a:lnTo>
                    <a:pt x="21386" y="4762"/>
                  </a:lnTo>
                  <a:lnTo>
                    <a:pt x="21678" y="4673"/>
                  </a:lnTo>
                  <a:lnTo>
                    <a:pt x="22326" y="3454"/>
                  </a:lnTo>
                  <a:close/>
                </a:path>
                <a:path w="180975" h="507364">
                  <a:moveTo>
                    <a:pt x="24244" y="1358"/>
                  </a:moveTo>
                  <a:lnTo>
                    <a:pt x="23710" y="152"/>
                  </a:lnTo>
                  <a:lnTo>
                    <a:pt x="23406" y="0"/>
                  </a:lnTo>
                  <a:lnTo>
                    <a:pt x="22263" y="1333"/>
                  </a:lnTo>
                  <a:lnTo>
                    <a:pt x="24244" y="1358"/>
                  </a:lnTo>
                  <a:close/>
                </a:path>
                <a:path w="180975" h="507364">
                  <a:moveTo>
                    <a:pt x="170510" y="503440"/>
                  </a:moveTo>
                  <a:lnTo>
                    <a:pt x="170230" y="503440"/>
                  </a:lnTo>
                  <a:lnTo>
                    <a:pt x="170510" y="503440"/>
                  </a:lnTo>
                  <a:close/>
                </a:path>
                <a:path w="180975" h="507364">
                  <a:moveTo>
                    <a:pt x="173291" y="502386"/>
                  </a:moveTo>
                  <a:lnTo>
                    <a:pt x="173075" y="502221"/>
                  </a:lnTo>
                  <a:lnTo>
                    <a:pt x="172885" y="502526"/>
                  </a:lnTo>
                  <a:lnTo>
                    <a:pt x="172580" y="502386"/>
                  </a:lnTo>
                  <a:lnTo>
                    <a:pt x="172453" y="502856"/>
                  </a:lnTo>
                  <a:lnTo>
                    <a:pt x="172707" y="502958"/>
                  </a:lnTo>
                  <a:lnTo>
                    <a:pt x="172986" y="503123"/>
                  </a:lnTo>
                  <a:lnTo>
                    <a:pt x="172999" y="502780"/>
                  </a:lnTo>
                  <a:lnTo>
                    <a:pt x="173202" y="502526"/>
                  </a:lnTo>
                  <a:lnTo>
                    <a:pt x="173291" y="502386"/>
                  </a:lnTo>
                  <a:close/>
                </a:path>
                <a:path w="180975" h="507364">
                  <a:moveTo>
                    <a:pt x="174523" y="500976"/>
                  </a:moveTo>
                  <a:lnTo>
                    <a:pt x="172542" y="500722"/>
                  </a:lnTo>
                  <a:lnTo>
                    <a:pt x="171881" y="501192"/>
                  </a:lnTo>
                  <a:lnTo>
                    <a:pt x="171754" y="501548"/>
                  </a:lnTo>
                  <a:lnTo>
                    <a:pt x="172135" y="501802"/>
                  </a:lnTo>
                  <a:lnTo>
                    <a:pt x="170802" y="501319"/>
                  </a:lnTo>
                  <a:lnTo>
                    <a:pt x="168414" y="501256"/>
                  </a:lnTo>
                  <a:lnTo>
                    <a:pt x="170230" y="503440"/>
                  </a:lnTo>
                  <a:lnTo>
                    <a:pt x="169887" y="503021"/>
                  </a:lnTo>
                  <a:lnTo>
                    <a:pt x="170497" y="503428"/>
                  </a:lnTo>
                  <a:lnTo>
                    <a:pt x="172504" y="503250"/>
                  </a:lnTo>
                  <a:lnTo>
                    <a:pt x="172161" y="503021"/>
                  </a:lnTo>
                  <a:lnTo>
                    <a:pt x="171246" y="502424"/>
                  </a:lnTo>
                  <a:lnTo>
                    <a:pt x="172643" y="501802"/>
                  </a:lnTo>
                  <a:lnTo>
                    <a:pt x="174523" y="500976"/>
                  </a:lnTo>
                  <a:close/>
                </a:path>
                <a:path w="180975" h="507364">
                  <a:moveTo>
                    <a:pt x="177558" y="501865"/>
                  </a:moveTo>
                  <a:lnTo>
                    <a:pt x="177241" y="502196"/>
                  </a:lnTo>
                  <a:lnTo>
                    <a:pt x="177241" y="502780"/>
                  </a:lnTo>
                  <a:lnTo>
                    <a:pt x="177139" y="503008"/>
                  </a:lnTo>
                  <a:lnTo>
                    <a:pt x="177012" y="503161"/>
                  </a:lnTo>
                  <a:lnTo>
                    <a:pt x="177101" y="502818"/>
                  </a:lnTo>
                  <a:lnTo>
                    <a:pt x="177241" y="502780"/>
                  </a:lnTo>
                  <a:lnTo>
                    <a:pt x="177241" y="502196"/>
                  </a:lnTo>
                  <a:lnTo>
                    <a:pt x="177038" y="502399"/>
                  </a:lnTo>
                  <a:lnTo>
                    <a:pt x="176847" y="502869"/>
                  </a:lnTo>
                  <a:lnTo>
                    <a:pt x="176771" y="503313"/>
                  </a:lnTo>
                  <a:lnTo>
                    <a:pt x="176631" y="503339"/>
                  </a:lnTo>
                  <a:lnTo>
                    <a:pt x="176491" y="503339"/>
                  </a:lnTo>
                  <a:lnTo>
                    <a:pt x="176339" y="503186"/>
                  </a:lnTo>
                  <a:lnTo>
                    <a:pt x="176276" y="503974"/>
                  </a:lnTo>
                  <a:lnTo>
                    <a:pt x="177177" y="503783"/>
                  </a:lnTo>
                  <a:lnTo>
                    <a:pt x="177406" y="503135"/>
                  </a:lnTo>
                  <a:lnTo>
                    <a:pt x="177228" y="502856"/>
                  </a:lnTo>
                  <a:lnTo>
                    <a:pt x="177355" y="502539"/>
                  </a:lnTo>
                  <a:lnTo>
                    <a:pt x="177457" y="502234"/>
                  </a:lnTo>
                  <a:lnTo>
                    <a:pt x="177558" y="501865"/>
                  </a:lnTo>
                  <a:close/>
                </a:path>
                <a:path w="180975" h="507364">
                  <a:moveTo>
                    <a:pt x="178803" y="506869"/>
                  </a:moveTo>
                  <a:lnTo>
                    <a:pt x="178689" y="506247"/>
                  </a:lnTo>
                  <a:lnTo>
                    <a:pt x="178371" y="504469"/>
                  </a:lnTo>
                  <a:lnTo>
                    <a:pt x="178371" y="506374"/>
                  </a:lnTo>
                  <a:lnTo>
                    <a:pt x="178168" y="506488"/>
                  </a:lnTo>
                  <a:lnTo>
                    <a:pt x="177825" y="506768"/>
                  </a:lnTo>
                  <a:lnTo>
                    <a:pt x="177914" y="506374"/>
                  </a:lnTo>
                  <a:lnTo>
                    <a:pt x="178104" y="506247"/>
                  </a:lnTo>
                  <a:lnTo>
                    <a:pt x="178371" y="506374"/>
                  </a:lnTo>
                  <a:lnTo>
                    <a:pt x="178371" y="504469"/>
                  </a:lnTo>
                  <a:lnTo>
                    <a:pt x="178269" y="503897"/>
                  </a:lnTo>
                  <a:lnTo>
                    <a:pt x="178549" y="503656"/>
                  </a:lnTo>
                  <a:lnTo>
                    <a:pt x="178498" y="503212"/>
                  </a:lnTo>
                  <a:lnTo>
                    <a:pt x="178092" y="502805"/>
                  </a:lnTo>
                  <a:lnTo>
                    <a:pt x="177723" y="503288"/>
                  </a:lnTo>
                  <a:lnTo>
                    <a:pt x="177368" y="503821"/>
                  </a:lnTo>
                  <a:lnTo>
                    <a:pt x="176860" y="504215"/>
                  </a:lnTo>
                  <a:lnTo>
                    <a:pt x="177266" y="504202"/>
                  </a:lnTo>
                  <a:lnTo>
                    <a:pt x="175945" y="505790"/>
                  </a:lnTo>
                  <a:lnTo>
                    <a:pt x="177317" y="506145"/>
                  </a:lnTo>
                  <a:lnTo>
                    <a:pt x="176784" y="506844"/>
                  </a:lnTo>
                  <a:lnTo>
                    <a:pt x="178384" y="507034"/>
                  </a:lnTo>
                  <a:lnTo>
                    <a:pt x="178752" y="507276"/>
                  </a:lnTo>
                  <a:lnTo>
                    <a:pt x="178803" y="506869"/>
                  </a:lnTo>
                  <a:close/>
                </a:path>
                <a:path w="180975" h="507364">
                  <a:moveTo>
                    <a:pt x="180632" y="505040"/>
                  </a:moveTo>
                  <a:lnTo>
                    <a:pt x="180187" y="505053"/>
                  </a:lnTo>
                  <a:lnTo>
                    <a:pt x="180276" y="504837"/>
                  </a:lnTo>
                  <a:lnTo>
                    <a:pt x="179959" y="505269"/>
                  </a:lnTo>
                  <a:lnTo>
                    <a:pt x="179959" y="504990"/>
                  </a:lnTo>
                  <a:lnTo>
                    <a:pt x="179997" y="504698"/>
                  </a:lnTo>
                  <a:lnTo>
                    <a:pt x="180124" y="504431"/>
                  </a:lnTo>
                  <a:lnTo>
                    <a:pt x="179247" y="505117"/>
                  </a:lnTo>
                  <a:lnTo>
                    <a:pt x="178993" y="506006"/>
                  </a:lnTo>
                  <a:lnTo>
                    <a:pt x="179412" y="507034"/>
                  </a:lnTo>
                  <a:lnTo>
                    <a:pt x="180162" y="506323"/>
                  </a:lnTo>
                  <a:lnTo>
                    <a:pt x="180340" y="506463"/>
                  </a:lnTo>
                  <a:lnTo>
                    <a:pt x="180162" y="506298"/>
                  </a:lnTo>
                  <a:lnTo>
                    <a:pt x="180047" y="506082"/>
                  </a:lnTo>
                  <a:lnTo>
                    <a:pt x="180035" y="505815"/>
                  </a:lnTo>
                  <a:lnTo>
                    <a:pt x="180632" y="5050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0633" y="1328292"/>
              <a:ext cx="24765" cy="59055"/>
            </a:xfrm>
            <a:custGeom>
              <a:avLst/>
              <a:gdLst/>
              <a:ahLst/>
              <a:cxnLst/>
              <a:rect l="l" t="t" r="r" b="b"/>
              <a:pathLst>
                <a:path w="24765" h="59055">
                  <a:moveTo>
                    <a:pt x="355" y="3657"/>
                  </a:moveTo>
                  <a:lnTo>
                    <a:pt x="279" y="3429"/>
                  </a:lnTo>
                  <a:lnTo>
                    <a:pt x="215" y="3606"/>
                  </a:lnTo>
                  <a:lnTo>
                    <a:pt x="355" y="3657"/>
                  </a:lnTo>
                  <a:close/>
                </a:path>
                <a:path w="24765" h="59055">
                  <a:moveTo>
                    <a:pt x="1016" y="0"/>
                  </a:moveTo>
                  <a:lnTo>
                    <a:pt x="0" y="2413"/>
                  </a:lnTo>
                  <a:lnTo>
                    <a:pt x="673" y="2616"/>
                  </a:lnTo>
                  <a:lnTo>
                    <a:pt x="1016" y="0"/>
                  </a:lnTo>
                  <a:close/>
                </a:path>
                <a:path w="24765" h="59055">
                  <a:moveTo>
                    <a:pt x="1778" y="2806"/>
                  </a:moveTo>
                  <a:lnTo>
                    <a:pt x="1549" y="2590"/>
                  </a:lnTo>
                  <a:lnTo>
                    <a:pt x="1320" y="2527"/>
                  </a:lnTo>
                  <a:lnTo>
                    <a:pt x="1066" y="2628"/>
                  </a:lnTo>
                  <a:lnTo>
                    <a:pt x="711" y="2362"/>
                  </a:lnTo>
                  <a:lnTo>
                    <a:pt x="673" y="2616"/>
                  </a:lnTo>
                  <a:lnTo>
                    <a:pt x="838" y="2667"/>
                  </a:lnTo>
                  <a:lnTo>
                    <a:pt x="977" y="2667"/>
                  </a:lnTo>
                  <a:lnTo>
                    <a:pt x="762" y="2794"/>
                  </a:lnTo>
                  <a:lnTo>
                    <a:pt x="558" y="2971"/>
                  </a:lnTo>
                  <a:lnTo>
                    <a:pt x="342" y="3276"/>
                  </a:lnTo>
                  <a:lnTo>
                    <a:pt x="558" y="3390"/>
                  </a:lnTo>
                  <a:lnTo>
                    <a:pt x="444" y="3581"/>
                  </a:lnTo>
                  <a:lnTo>
                    <a:pt x="774" y="3708"/>
                  </a:lnTo>
                  <a:lnTo>
                    <a:pt x="1612" y="3416"/>
                  </a:lnTo>
                  <a:lnTo>
                    <a:pt x="1778" y="2806"/>
                  </a:lnTo>
                  <a:close/>
                </a:path>
                <a:path w="24765" h="59055">
                  <a:moveTo>
                    <a:pt x="4241" y="3784"/>
                  </a:moveTo>
                  <a:lnTo>
                    <a:pt x="4038" y="3721"/>
                  </a:lnTo>
                  <a:lnTo>
                    <a:pt x="2997" y="1054"/>
                  </a:lnTo>
                  <a:lnTo>
                    <a:pt x="4140" y="4140"/>
                  </a:lnTo>
                  <a:lnTo>
                    <a:pt x="4241" y="3784"/>
                  </a:lnTo>
                  <a:close/>
                </a:path>
                <a:path w="24765" h="59055">
                  <a:moveTo>
                    <a:pt x="4851" y="8280"/>
                  </a:moveTo>
                  <a:lnTo>
                    <a:pt x="4368" y="7861"/>
                  </a:lnTo>
                  <a:lnTo>
                    <a:pt x="4025" y="7696"/>
                  </a:lnTo>
                  <a:lnTo>
                    <a:pt x="3835" y="7797"/>
                  </a:lnTo>
                  <a:lnTo>
                    <a:pt x="4343" y="8128"/>
                  </a:lnTo>
                  <a:lnTo>
                    <a:pt x="4813" y="8394"/>
                  </a:lnTo>
                  <a:close/>
                </a:path>
                <a:path w="24765" h="59055">
                  <a:moveTo>
                    <a:pt x="6807" y="57327"/>
                  </a:moveTo>
                  <a:lnTo>
                    <a:pt x="6375" y="57010"/>
                  </a:lnTo>
                  <a:lnTo>
                    <a:pt x="6121" y="56832"/>
                  </a:lnTo>
                  <a:lnTo>
                    <a:pt x="6400" y="57086"/>
                  </a:lnTo>
                  <a:lnTo>
                    <a:pt x="6350" y="57213"/>
                  </a:lnTo>
                  <a:lnTo>
                    <a:pt x="6515" y="57442"/>
                  </a:lnTo>
                  <a:lnTo>
                    <a:pt x="6718" y="57365"/>
                  </a:lnTo>
                  <a:close/>
                </a:path>
                <a:path w="24765" h="59055">
                  <a:moveTo>
                    <a:pt x="7200" y="8572"/>
                  </a:moveTo>
                  <a:lnTo>
                    <a:pt x="6985" y="8623"/>
                  </a:lnTo>
                  <a:lnTo>
                    <a:pt x="6604" y="8851"/>
                  </a:lnTo>
                  <a:lnTo>
                    <a:pt x="6794" y="9245"/>
                  </a:lnTo>
                  <a:lnTo>
                    <a:pt x="6527" y="9829"/>
                  </a:lnTo>
                  <a:lnTo>
                    <a:pt x="6985" y="9944"/>
                  </a:lnTo>
                  <a:lnTo>
                    <a:pt x="7150" y="8953"/>
                  </a:lnTo>
                  <a:lnTo>
                    <a:pt x="7200" y="8572"/>
                  </a:lnTo>
                  <a:close/>
                </a:path>
                <a:path w="24765" h="59055">
                  <a:moveTo>
                    <a:pt x="7226" y="8458"/>
                  </a:moveTo>
                  <a:lnTo>
                    <a:pt x="7099" y="8470"/>
                  </a:lnTo>
                  <a:lnTo>
                    <a:pt x="7226" y="8458"/>
                  </a:lnTo>
                  <a:close/>
                </a:path>
                <a:path w="24765" h="59055">
                  <a:moveTo>
                    <a:pt x="7327" y="8509"/>
                  </a:moveTo>
                  <a:lnTo>
                    <a:pt x="7200" y="8572"/>
                  </a:lnTo>
                  <a:lnTo>
                    <a:pt x="7327" y="8509"/>
                  </a:lnTo>
                  <a:close/>
                </a:path>
                <a:path w="24765" h="59055">
                  <a:moveTo>
                    <a:pt x="8153" y="8318"/>
                  </a:moveTo>
                  <a:lnTo>
                    <a:pt x="8077" y="7924"/>
                  </a:lnTo>
                  <a:lnTo>
                    <a:pt x="7835" y="7937"/>
                  </a:lnTo>
                  <a:lnTo>
                    <a:pt x="5384" y="5537"/>
                  </a:lnTo>
                  <a:lnTo>
                    <a:pt x="8153" y="8318"/>
                  </a:lnTo>
                  <a:close/>
                </a:path>
                <a:path w="24765" h="59055">
                  <a:moveTo>
                    <a:pt x="9093" y="57315"/>
                  </a:moveTo>
                  <a:lnTo>
                    <a:pt x="8966" y="57111"/>
                  </a:lnTo>
                  <a:lnTo>
                    <a:pt x="8775" y="56908"/>
                  </a:lnTo>
                  <a:lnTo>
                    <a:pt x="8267" y="56603"/>
                  </a:lnTo>
                  <a:lnTo>
                    <a:pt x="7810" y="56121"/>
                  </a:lnTo>
                  <a:lnTo>
                    <a:pt x="7950" y="55968"/>
                  </a:lnTo>
                  <a:lnTo>
                    <a:pt x="8204" y="55689"/>
                  </a:lnTo>
                  <a:lnTo>
                    <a:pt x="8610" y="56502"/>
                  </a:lnTo>
                  <a:lnTo>
                    <a:pt x="8280" y="55689"/>
                  </a:lnTo>
                  <a:lnTo>
                    <a:pt x="8039" y="55181"/>
                  </a:lnTo>
                  <a:lnTo>
                    <a:pt x="7975" y="55054"/>
                  </a:lnTo>
                  <a:lnTo>
                    <a:pt x="7759" y="54292"/>
                  </a:lnTo>
                  <a:lnTo>
                    <a:pt x="7632" y="54686"/>
                  </a:lnTo>
                  <a:lnTo>
                    <a:pt x="7353" y="55054"/>
                  </a:lnTo>
                  <a:lnTo>
                    <a:pt x="7289" y="55181"/>
                  </a:lnTo>
                  <a:lnTo>
                    <a:pt x="7645" y="55422"/>
                  </a:lnTo>
                  <a:lnTo>
                    <a:pt x="7810" y="55181"/>
                  </a:lnTo>
                  <a:lnTo>
                    <a:pt x="8166" y="55524"/>
                  </a:lnTo>
                  <a:lnTo>
                    <a:pt x="7696" y="55968"/>
                  </a:lnTo>
                  <a:lnTo>
                    <a:pt x="7493" y="55714"/>
                  </a:lnTo>
                  <a:lnTo>
                    <a:pt x="7569" y="56591"/>
                  </a:lnTo>
                  <a:lnTo>
                    <a:pt x="7378" y="56908"/>
                  </a:lnTo>
                  <a:lnTo>
                    <a:pt x="7124" y="57175"/>
                  </a:lnTo>
                  <a:lnTo>
                    <a:pt x="6807" y="57315"/>
                  </a:lnTo>
                  <a:lnTo>
                    <a:pt x="7810" y="58102"/>
                  </a:lnTo>
                  <a:lnTo>
                    <a:pt x="8242" y="58483"/>
                  </a:lnTo>
                  <a:lnTo>
                    <a:pt x="8559" y="57988"/>
                  </a:lnTo>
                  <a:lnTo>
                    <a:pt x="8915" y="57505"/>
                  </a:lnTo>
                  <a:lnTo>
                    <a:pt x="9093" y="57315"/>
                  </a:lnTo>
                  <a:close/>
                </a:path>
                <a:path w="24765" h="59055">
                  <a:moveTo>
                    <a:pt x="9220" y="56108"/>
                  </a:moveTo>
                  <a:lnTo>
                    <a:pt x="8674" y="56502"/>
                  </a:lnTo>
                  <a:lnTo>
                    <a:pt x="8699" y="56680"/>
                  </a:lnTo>
                  <a:lnTo>
                    <a:pt x="8826" y="56908"/>
                  </a:lnTo>
                  <a:lnTo>
                    <a:pt x="8928" y="57086"/>
                  </a:lnTo>
                  <a:lnTo>
                    <a:pt x="9220" y="56108"/>
                  </a:lnTo>
                  <a:close/>
                </a:path>
                <a:path w="24765" h="59055">
                  <a:moveTo>
                    <a:pt x="9512" y="13614"/>
                  </a:moveTo>
                  <a:lnTo>
                    <a:pt x="9296" y="13665"/>
                  </a:lnTo>
                  <a:lnTo>
                    <a:pt x="9359" y="13804"/>
                  </a:lnTo>
                  <a:lnTo>
                    <a:pt x="9512" y="13614"/>
                  </a:lnTo>
                  <a:close/>
                </a:path>
                <a:path w="24765" h="59055">
                  <a:moveTo>
                    <a:pt x="10020" y="9906"/>
                  </a:moveTo>
                  <a:lnTo>
                    <a:pt x="9334" y="9207"/>
                  </a:lnTo>
                  <a:lnTo>
                    <a:pt x="8966" y="9906"/>
                  </a:lnTo>
                  <a:lnTo>
                    <a:pt x="8991" y="10274"/>
                  </a:lnTo>
                  <a:lnTo>
                    <a:pt x="9131" y="10477"/>
                  </a:lnTo>
                  <a:lnTo>
                    <a:pt x="8978" y="10845"/>
                  </a:lnTo>
                  <a:lnTo>
                    <a:pt x="9474" y="10972"/>
                  </a:lnTo>
                  <a:lnTo>
                    <a:pt x="10020" y="9906"/>
                  </a:lnTo>
                  <a:close/>
                </a:path>
                <a:path w="24765" h="59055">
                  <a:moveTo>
                    <a:pt x="11531" y="6972"/>
                  </a:moveTo>
                  <a:lnTo>
                    <a:pt x="10922" y="6769"/>
                  </a:lnTo>
                  <a:lnTo>
                    <a:pt x="10591" y="7277"/>
                  </a:lnTo>
                  <a:lnTo>
                    <a:pt x="10490" y="7683"/>
                  </a:lnTo>
                  <a:lnTo>
                    <a:pt x="10731" y="7988"/>
                  </a:lnTo>
                  <a:lnTo>
                    <a:pt x="10706" y="7848"/>
                  </a:lnTo>
                  <a:lnTo>
                    <a:pt x="10985" y="7848"/>
                  </a:lnTo>
                  <a:lnTo>
                    <a:pt x="10909" y="8191"/>
                  </a:lnTo>
                  <a:lnTo>
                    <a:pt x="11531" y="7429"/>
                  </a:lnTo>
                  <a:lnTo>
                    <a:pt x="11531" y="6972"/>
                  </a:lnTo>
                  <a:close/>
                </a:path>
                <a:path w="24765" h="59055">
                  <a:moveTo>
                    <a:pt x="11912" y="45974"/>
                  </a:moveTo>
                  <a:lnTo>
                    <a:pt x="11404" y="45707"/>
                  </a:lnTo>
                  <a:lnTo>
                    <a:pt x="11569" y="45834"/>
                  </a:lnTo>
                  <a:lnTo>
                    <a:pt x="11734" y="45974"/>
                  </a:lnTo>
                  <a:lnTo>
                    <a:pt x="11836" y="46113"/>
                  </a:lnTo>
                  <a:lnTo>
                    <a:pt x="11912" y="45974"/>
                  </a:lnTo>
                  <a:close/>
                </a:path>
                <a:path w="24765" h="59055">
                  <a:moveTo>
                    <a:pt x="11963" y="47548"/>
                  </a:moveTo>
                  <a:lnTo>
                    <a:pt x="10617" y="47840"/>
                  </a:lnTo>
                  <a:lnTo>
                    <a:pt x="10756" y="46710"/>
                  </a:lnTo>
                  <a:lnTo>
                    <a:pt x="9588" y="47828"/>
                  </a:lnTo>
                  <a:lnTo>
                    <a:pt x="10236" y="47929"/>
                  </a:lnTo>
                  <a:lnTo>
                    <a:pt x="6337" y="49047"/>
                  </a:lnTo>
                  <a:lnTo>
                    <a:pt x="11430" y="49212"/>
                  </a:lnTo>
                  <a:lnTo>
                    <a:pt x="10871" y="48933"/>
                  </a:lnTo>
                  <a:lnTo>
                    <a:pt x="10604" y="48717"/>
                  </a:lnTo>
                  <a:lnTo>
                    <a:pt x="10896" y="48615"/>
                  </a:lnTo>
                  <a:lnTo>
                    <a:pt x="10515" y="48539"/>
                  </a:lnTo>
                  <a:lnTo>
                    <a:pt x="10883" y="48602"/>
                  </a:lnTo>
                  <a:lnTo>
                    <a:pt x="11341" y="48564"/>
                  </a:lnTo>
                  <a:lnTo>
                    <a:pt x="11303" y="48336"/>
                  </a:lnTo>
                  <a:lnTo>
                    <a:pt x="10769" y="48247"/>
                  </a:lnTo>
                  <a:lnTo>
                    <a:pt x="10477" y="48221"/>
                  </a:lnTo>
                  <a:lnTo>
                    <a:pt x="10541" y="48069"/>
                  </a:lnTo>
                  <a:lnTo>
                    <a:pt x="10680" y="47942"/>
                  </a:lnTo>
                  <a:lnTo>
                    <a:pt x="10871" y="47815"/>
                  </a:lnTo>
                  <a:lnTo>
                    <a:pt x="10833" y="48069"/>
                  </a:lnTo>
                  <a:lnTo>
                    <a:pt x="11963" y="47548"/>
                  </a:lnTo>
                  <a:close/>
                </a:path>
                <a:path w="24765" h="59055">
                  <a:moveTo>
                    <a:pt x="12192" y="46520"/>
                  </a:moveTo>
                  <a:lnTo>
                    <a:pt x="11836" y="46113"/>
                  </a:lnTo>
                  <a:lnTo>
                    <a:pt x="11391" y="46990"/>
                  </a:lnTo>
                  <a:lnTo>
                    <a:pt x="11557" y="46951"/>
                  </a:lnTo>
                  <a:lnTo>
                    <a:pt x="12026" y="46875"/>
                  </a:lnTo>
                  <a:lnTo>
                    <a:pt x="12192" y="46520"/>
                  </a:lnTo>
                  <a:close/>
                </a:path>
                <a:path w="24765" h="59055">
                  <a:moveTo>
                    <a:pt x="12192" y="15494"/>
                  </a:moveTo>
                  <a:lnTo>
                    <a:pt x="12128" y="15303"/>
                  </a:lnTo>
                  <a:lnTo>
                    <a:pt x="12115" y="15443"/>
                  </a:lnTo>
                  <a:close/>
                </a:path>
                <a:path w="24765" h="59055">
                  <a:moveTo>
                    <a:pt x="12712" y="14122"/>
                  </a:moveTo>
                  <a:lnTo>
                    <a:pt x="11430" y="14008"/>
                  </a:lnTo>
                  <a:lnTo>
                    <a:pt x="11328" y="14173"/>
                  </a:lnTo>
                  <a:lnTo>
                    <a:pt x="11125" y="14414"/>
                  </a:lnTo>
                  <a:lnTo>
                    <a:pt x="10871" y="14528"/>
                  </a:lnTo>
                  <a:lnTo>
                    <a:pt x="11658" y="14681"/>
                  </a:lnTo>
                  <a:lnTo>
                    <a:pt x="11988" y="14973"/>
                  </a:lnTo>
                  <a:lnTo>
                    <a:pt x="12103" y="15290"/>
                  </a:lnTo>
                  <a:lnTo>
                    <a:pt x="12192" y="14528"/>
                  </a:lnTo>
                  <a:lnTo>
                    <a:pt x="12268" y="14363"/>
                  </a:lnTo>
                  <a:lnTo>
                    <a:pt x="12712" y="14122"/>
                  </a:lnTo>
                  <a:close/>
                </a:path>
                <a:path w="24765" h="59055">
                  <a:moveTo>
                    <a:pt x="13131" y="48907"/>
                  </a:moveTo>
                  <a:lnTo>
                    <a:pt x="11645" y="49034"/>
                  </a:lnTo>
                  <a:lnTo>
                    <a:pt x="12433" y="50126"/>
                  </a:lnTo>
                  <a:lnTo>
                    <a:pt x="13131" y="48907"/>
                  </a:lnTo>
                  <a:close/>
                </a:path>
                <a:path w="24765" h="59055">
                  <a:moveTo>
                    <a:pt x="13258" y="51358"/>
                  </a:moveTo>
                  <a:lnTo>
                    <a:pt x="12712" y="51079"/>
                  </a:lnTo>
                  <a:lnTo>
                    <a:pt x="12471" y="51981"/>
                  </a:lnTo>
                  <a:lnTo>
                    <a:pt x="13258" y="51358"/>
                  </a:lnTo>
                  <a:close/>
                </a:path>
                <a:path w="24765" h="59055">
                  <a:moveTo>
                    <a:pt x="13639" y="48856"/>
                  </a:moveTo>
                  <a:lnTo>
                    <a:pt x="13614" y="48069"/>
                  </a:lnTo>
                  <a:lnTo>
                    <a:pt x="13131" y="48907"/>
                  </a:lnTo>
                  <a:lnTo>
                    <a:pt x="13639" y="48856"/>
                  </a:lnTo>
                  <a:close/>
                </a:path>
                <a:path w="24765" h="59055">
                  <a:moveTo>
                    <a:pt x="14147" y="49110"/>
                  </a:moveTo>
                  <a:lnTo>
                    <a:pt x="13754" y="48907"/>
                  </a:lnTo>
                  <a:lnTo>
                    <a:pt x="13665" y="49542"/>
                  </a:lnTo>
                  <a:lnTo>
                    <a:pt x="13716" y="48907"/>
                  </a:lnTo>
                  <a:lnTo>
                    <a:pt x="14147" y="49110"/>
                  </a:lnTo>
                  <a:close/>
                </a:path>
                <a:path w="24765" h="59055">
                  <a:moveTo>
                    <a:pt x="14732" y="50190"/>
                  </a:moveTo>
                  <a:lnTo>
                    <a:pt x="14058" y="50393"/>
                  </a:lnTo>
                  <a:lnTo>
                    <a:pt x="13677" y="49961"/>
                  </a:lnTo>
                  <a:lnTo>
                    <a:pt x="13716" y="51244"/>
                  </a:lnTo>
                  <a:lnTo>
                    <a:pt x="13487" y="51460"/>
                  </a:lnTo>
                  <a:lnTo>
                    <a:pt x="13258" y="51358"/>
                  </a:lnTo>
                  <a:lnTo>
                    <a:pt x="13741" y="51574"/>
                  </a:lnTo>
                  <a:lnTo>
                    <a:pt x="13716" y="51435"/>
                  </a:lnTo>
                  <a:lnTo>
                    <a:pt x="13741" y="51562"/>
                  </a:lnTo>
                  <a:lnTo>
                    <a:pt x="13931" y="51727"/>
                  </a:lnTo>
                  <a:lnTo>
                    <a:pt x="13855" y="51892"/>
                  </a:lnTo>
                  <a:lnTo>
                    <a:pt x="13982" y="52197"/>
                  </a:lnTo>
                  <a:lnTo>
                    <a:pt x="14236" y="51892"/>
                  </a:lnTo>
                  <a:lnTo>
                    <a:pt x="14008" y="51181"/>
                  </a:lnTo>
                  <a:lnTo>
                    <a:pt x="14579" y="50393"/>
                  </a:lnTo>
                  <a:lnTo>
                    <a:pt x="14732" y="50190"/>
                  </a:lnTo>
                  <a:close/>
                </a:path>
                <a:path w="24765" h="59055">
                  <a:moveTo>
                    <a:pt x="15544" y="44030"/>
                  </a:moveTo>
                  <a:lnTo>
                    <a:pt x="15265" y="44348"/>
                  </a:lnTo>
                  <a:lnTo>
                    <a:pt x="15544" y="44030"/>
                  </a:lnTo>
                  <a:close/>
                </a:path>
                <a:path w="24765" h="59055">
                  <a:moveTo>
                    <a:pt x="15621" y="47764"/>
                  </a:moveTo>
                  <a:lnTo>
                    <a:pt x="14947" y="47599"/>
                  </a:lnTo>
                  <a:lnTo>
                    <a:pt x="15011" y="48082"/>
                  </a:lnTo>
                  <a:lnTo>
                    <a:pt x="14909" y="48628"/>
                  </a:lnTo>
                  <a:lnTo>
                    <a:pt x="14439" y="49288"/>
                  </a:lnTo>
                  <a:lnTo>
                    <a:pt x="15176" y="49504"/>
                  </a:lnTo>
                  <a:lnTo>
                    <a:pt x="15621" y="47764"/>
                  </a:lnTo>
                  <a:close/>
                </a:path>
                <a:path w="24765" h="59055">
                  <a:moveTo>
                    <a:pt x="15951" y="55994"/>
                  </a:moveTo>
                  <a:lnTo>
                    <a:pt x="15709" y="55803"/>
                  </a:lnTo>
                  <a:lnTo>
                    <a:pt x="15163" y="55473"/>
                  </a:lnTo>
                  <a:lnTo>
                    <a:pt x="14744" y="55473"/>
                  </a:lnTo>
                  <a:lnTo>
                    <a:pt x="14439" y="55892"/>
                  </a:lnTo>
                  <a:lnTo>
                    <a:pt x="15252" y="56578"/>
                  </a:lnTo>
                  <a:lnTo>
                    <a:pt x="15760" y="56591"/>
                  </a:lnTo>
                  <a:lnTo>
                    <a:pt x="15951" y="55994"/>
                  </a:lnTo>
                  <a:close/>
                </a:path>
                <a:path w="24765" h="59055">
                  <a:moveTo>
                    <a:pt x="15963" y="55943"/>
                  </a:moveTo>
                  <a:lnTo>
                    <a:pt x="15722" y="55791"/>
                  </a:lnTo>
                  <a:lnTo>
                    <a:pt x="15963" y="55943"/>
                  </a:lnTo>
                  <a:close/>
                </a:path>
                <a:path w="24765" h="59055">
                  <a:moveTo>
                    <a:pt x="16078" y="33553"/>
                  </a:moveTo>
                  <a:close/>
                </a:path>
                <a:path w="24765" h="59055">
                  <a:moveTo>
                    <a:pt x="16484" y="19291"/>
                  </a:moveTo>
                  <a:lnTo>
                    <a:pt x="15582" y="16891"/>
                  </a:lnTo>
                  <a:lnTo>
                    <a:pt x="13220" y="16129"/>
                  </a:lnTo>
                  <a:lnTo>
                    <a:pt x="14325" y="19227"/>
                  </a:lnTo>
                  <a:lnTo>
                    <a:pt x="14325" y="19977"/>
                  </a:lnTo>
                  <a:lnTo>
                    <a:pt x="14338" y="19291"/>
                  </a:lnTo>
                  <a:lnTo>
                    <a:pt x="14719" y="20091"/>
                  </a:lnTo>
                  <a:lnTo>
                    <a:pt x="16167" y="20548"/>
                  </a:lnTo>
                  <a:lnTo>
                    <a:pt x="16395" y="19977"/>
                  </a:lnTo>
                  <a:lnTo>
                    <a:pt x="16484" y="19291"/>
                  </a:lnTo>
                  <a:close/>
                </a:path>
                <a:path w="24765" h="59055">
                  <a:moveTo>
                    <a:pt x="16535" y="33616"/>
                  </a:moveTo>
                  <a:lnTo>
                    <a:pt x="16141" y="33553"/>
                  </a:lnTo>
                  <a:lnTo>
                    <a:pt x="16535" y="33616"/>
                  </a:lnTo>
                  <a:close/>
                </a:path>
                <a:path w="24765" h="59055">
                  <a:moveTo>
                    <a:pt x="16916" y="27216"/>
                  </a:moveTo>
                  <a:lnTo>
                    <a:pt x="16802" y="27089"/>
                  </a:lnTo>
                  <a:lnTo>
                    <a:pt x="16687" y="27330"/>
                  </a:lnTo>
                  <a:lnTo>
                    <a:pt x="16916" y="27216"/>
                  </a:lnTo>
                  <a:close/>
                </a:path>
                <a:path w="24765" h="59055">
                  <a:moveTo>
                    <a:pt x="17348" y="26022"/>
                  </a:moveTo>
                  <a:lnTo>
                    <a:pt x="16205" y="26416"/>
                  </a:lnTo>
                  <a:lnTo>
                    <a:pt x="16802" y="27089"/>
                  </a:lnTo>
                  <a:lnTo>
                    <a:pt x="17348" y="26022"/>
                  </a:lnTo>
                  <a:close/>
                </a:path>
                <a:path w="24765" h="59055">
                  <a:moveTo>
                    <a:pt x="17424" y="10045"/>
                  </a:moveTo>
                  <a:lnTo>
                    <a:pt x="15900" y="12052"/>
                  </a:lnTo>
                  <a:lnTo>
                    <a:pt x="13601" y="11544"/>
                  </a:lnTo>
                  <a:lnTo>
                    <a:pt x="13030" y="12065"/>
                  </a:lnTo>
                  <a:lnTo>
                    <a:pt x="12471" y="12636"/>
                  </a:lnTo>
                  <a:lnTo>
                    <a:pt x="12344" y="13017"/>
                  </a:lnTo>
                  <a:lnTo>
                    <a:pt x="11938" y="13233"/>
                  </a:lnTo>
                  <a:lnTo>
                    <a:pt x="12471" y="12636"/>
                  </a:lnTo>
                  <a:lnTo>
                    <a:pt x="12496" y="11976"/>
                  </a:lnTo>
                  <a:lnTo>
                    <a:pt x="11696" y="11798"/>
                  </a:lnTo>
                  <a:lnTo>
                    <a:pt x="12179" y="12344"/>
                  </a:lnTo>
                  <a:lnTo>
                    <a:pt x="12103" y="12636"/>
                  </a:lnTo>
                  <a:lnTo>
                    <a:pt x="11976" y="12890"/>
                  </a:lnTo>
                  <a:lnTo>
                    <a:pt x="11887" y="13017"/>
                  </a:lnTo>
                  <a:lnTo>
                    <a:pt x="10883" y="13411"/>
                  </a:lnTo>
                  <a:lnTo>
                    <a:pt x="10896" y="12890"/>
                  </a:lnTo>
                  <a:lnTo>
                    <a:pt x="10185" y="13868"/>
                  </a:lnTo>
                  <a:lnTo>
                    <a:pt x="10147" y="14122"/>
                  </a:lnTo>
                  <a:lnTo>
                    <a:pt x="10274" y="14325"/>
                  </a:lnTo>
                  <a:lnTo>
                    <a:pt x="11518" y="13868"/>
                  </a:lnTo>
                  <a:lnTo>
                    <a:pt x="11696" y="13868"/>
                  </a:lnTo>
                  <a:lnTo>
                    <a:pt x="12788" y="13411"/>
                  </a:lnTo>
                  <a:lnTo>
                    <a:pt x="13208" y="13233"/>
                  </a:lnTo>
                  <a:lnTo>
                    <a:pt x="15836" y="12128"/>
                  </a:lnTo>
                  <a:lnTo>
                    <a:pt x="14782" y="13525"/>
                  </a:lnTo>
                  <a:lnTo>
                    <a:pt x="16649" y="13296"/>
                  </a:lnTo>
                  <a:lnTo>
                    <a:pt x="17284" y="12839"/>
                  </a:lnTo>
                  <a:lnTo>
                    <a:pt x="17424" y="10045"/>
                  </a:lnTo>
                  <a:close/>
                </a:path>
                <a:path w="24765" h="59055">
                  <a:moveTo>
                    <a:pt x="17665" y="42037"/>
                  </a:moveTo>
                  <a:lnTo>
                    <a:pt x="16941" y="41224"/>
                  </a:lnTo>
                  <a:lnTo>
                    <a:pt x="16624" y="41059"/>
                  </a:lnTo>
                  <a:lnTo>
                    <a:pt x="15989" y="40728"/>
                  </a:lnTo>
                  <a:lnTo>
                    <a:pt x="14846" y="40551"/>
                  </a:lnTo>
                  <a:lnTo>
                    <a:pt x="15646" y="41059"/>
                  </a:lnTo>
                  <a:lnTo>
                    <a:pt x="15074" y="40970"/>
                  </a:lnTo>
                  <a:lnTo>
                    <a:pt x="14846" y="40551"/>
                  </a:lnTo>
                  <a:lnTo>
                    <a:pt x="14249" y="42964"/>
                  </a:lnTo>
                  <a:lnTo>
                    <a:pt x="15163" y="43446"/>
                  </a:lnTo>
                  <a:lnTo>
                    <a:pt x="15290" y="43383"/>
                  </a:lnTo>
                  <a:lnTo>
                    <a:pt x="15468" y="43484"/>
                  </a:lnTo>
                  <a:lnTo>
                    <a:pt x="15544" y="44030"/>
                  </a:lnTo>
                  <a:lnTo>
                    <a:pt x="15760" y="44005"/>
                  </a:lnTo>
                  <a:lnTo>
                    <a:pt x="15963" y="44221"/>
                  </a:lnTo>
                  <a:lnTo>
                    <a:pt x="16167" y="44005"/>
                  </a:lnTo>
                  <a:lnTo>
                    <a:pt x="16433" y="43916"/>
                  </a:lnTo>
                  <a:lnTo>
                    <a:pt x="16624" y="44005"/>
                  </a:lnTo>
                  <a:lnTo>
                    <a:pt x="16129" y="44919"/>
                  </a:lnTo>
                  <a:lnTo>
                    <a:pt x="16179" y="45516"/>
                  </a:lnTo>
                  <a:lnTo>
                    <a:pt x="15925" y="45516"/>
                  </a:lnTo>
                  <a:lnTo>
                    <a:pt x="16560" y="45770"/>
                  </a:lnTo>
                  <a:lnTo>
                    <a:pt x="16916" y="45567"/>
                  </a:lnTo>
                  <a:lnTo>
                    <a:pt x="17030" y="44919"/>
                  </a:lnTo>
                  <a:lnTo>
                    <a:pt x="17208" y="45237"/>
                  </a:lnTo>
                  <a:lnTo>
                    <a:pt x="17437" y="44919"/>
                  </a:lnTo>
                  <a:lnTo>
                    <a:pt x="17665" y="43967"/>
                  </a:lnTo>
                  <a:lnTo>
                    <a:pt x="16802" y="43688"/>
                  </a:lnTo>
                  <a:lnTo>
                    <a:pt x="16675" y="43916"/>
                  </a:lnTo>
                  <a:lnTo>
                    <a:pt x="16446" y="43484"/>
                  </a:lnTo>
                  <a:lnTo>
                    <a:pt x="16713" y="43053"/>
                  </a:lnTo>
                  <a:lnTo>
                    <a:pt x="17602" y="42735"/>
                  </a:lnTo>
                  <a:lnTo>
                    <a:pt x="15938" y="43014"/>
                  </a:lnTo>
                  <a:lnTo>
                    <a:pt x="17665" y="42037"/>
                  </a:lnTo>
                  <a:close/>
                </a:path>
                <a:path w="24765" h="59055">
                  <a:moveTo>
                    <a:pt x="17754" y="8369"/>
                  </a:moveTo>
                  <a:lnTo>
                    <a:pt x="17538" y="7861"/>
                  </a:lnTo>
                  <a:lnTo>
                    <a:pt x="16814" y="7937"/>
                  </a:lnTo>
                  <a:lnTo>
                    <a:pt x="16675" y="8636"/>
                  </a:lnTo>
                  <a:lnTo>
                    <a:pt x="16776" y="9118"/>
                  </a:lnTo>
                  <a:lnTo>
                    <a:pt x="17183" y="9359"/>
                  </a:lnTo>
                  <a:lnTo>
                    <a:pt x="17068" y="9207"/>
                  </a:lnTo>
                  <a:lnTo>
                    <a:pt x="17411" y="9080"/>
                  </a:lnTo>
                  <a:lnTo>
                    <a:pt x="17487" y="9486"/>
                  </a:lnTo>
                  <a:lnTo>
                    <a:pt x="17754" y="8369"/>
                  </a:lnTo>
                  <a:close/>
                </a:path>
                <a:path w="24765" h="59055">
                  <a:moveTo>
                    <a:pt x="18046" y="46266"/>
                  </a:moveTo>
                  <a:lnTo>
                    <a:pt x="17170" y="45643"/>
                  </a:lnTo>
                  <a:lnTo>
                    <a:pt x="16903" y="46177"/>
                  </a:lnTo>
                  <a:lnTo>
                    <a:pt x="16510" y="46316"/>
                  </a:lnTo>
                  <a:lnTo>
                    <a:pt x="16090" y="46228"/>
                  </a:lnTo>
                  <a:lnTo>
                    <a:pt x="15621" y="47028"/>
                  </a:lnTo>
                  <a:lnTo>
                    <a:pt x="18046" y="46266"/>
                  </a:lnTo>
                  <a:close/>
                </a:path>
                <a:path w="24765" h="59055">
                  <a:moveTo>
                    <a:pt x="18135" y="24536"/>
                  </a:moveTo>
                  <a:lnTo>
                    <a:pt x="17576" y="25285"/>
                  </a:lnTo>
                  <a:lnTo>
                    <a:pt x="18135" y="24536"/>
                  </a:lnTo>
                  <a:close/>
                </a:path>
                <a:path w="24765" h="59055">
                  <a:moveTo>
                    <a:pt x="18364" y="24320"/>
                  </a:moveTo>
                  <a:lnTo>
                    <a:pt x="18135" y="24536"/>
                  </a:lnTo>
                  <a:lnTo>
                    <a:pt x="18364" y="24320"/>
                  </a:lnTo>
                  <a:close/>
                </a:path>
                <a:path w="24765" h="59055">
                  <a:moveTo>
                    <a:pt x="18376" y="34353"/>
                  </a:moveTo>
                  <a:lnTo>
                    <a:pt x="17614" y="34048"/>
                  </a:lnTo>
                  <a:lnTo>
                    <a:pt x="16535" y="33616"/>
                  </a:lnTo>
                  <a:lnTo>
                    <a:pt x="16764" y="34048"/>
                  </a:lnTo>
                  <a:lnTo>
                    <a:pt x="16154" y="33642"/>
                  </a:lnTo>
                  <a:lnTo>
                    <a:pt x="16014" y="33553"/>
                  </a:lnTo>
                  <a:lnTo>
                    <a:pt x="16116" y="33324"/>
                  </a:lnTo>
                  <a:lnTo>
                    <a:pt x="16370" y="33108"/>
                  </a:lnTo>
                  <a:lnTo>
                    <a:pt x="16852" y="33007"/>
                  </a:lnTo>
                  <a:lnTo>
                    <a:pt x="16192" y="32410"/>
                  </a:lnTo>
                  <a:lnTo>
                    <a:pt x="15684" y="32651"/>
                  </a:lnTo>
                  <a:lnTo>
                    <a:pt x="15341" y="33528"/>
                  </a:lnTo>
                  <a:lnTo>
                    <a:pt x="15176" y="33566"/>
                  </a:lnTo>
                  <a:lnTo>
                    <a:pt x="15074" y="33756"/>
                  </a:lnTo>
                  <a:lnTo>
                    <a:pt x="14414" y="34366"/>
                  </a:lnTo>
                  <a:lnTo>
                    <a:pt x="16598" y="36271"/>
                  </a:lnTo>
                  <a:lnTo>
                    <a:pt x="16471" y="36029"/>
                  </a:lnTo>
                  <a:lnTo>
                    <a:pt x="18351" y="35166"/>
                  </a:lnTo>
                  <a:lnTo>
                    <a:pt x="18376" y="34353"/>
                  </a:lnTo>
                  <a:close/>
                </a:path>
                <a:path w="24765" h="59055">
                  <a:moveTo>
                    <a:pt x="18427" y="28689"/>
                  </a:moveTo>
                  <a:lnTo>
                    <a:pt x="17945" y="27774"/>
                  </a:lnTo>
                  <a:lnTo>
                    <a:pt x="17081" y="27635"/>
                  </a:lnTo>
                  <a:lnTo>
                    <a:pt x="16357" y="27178"/>
                  </a:lnTo>
                  <a:lnTo>
                    <a:pt x="17373" y="29184"/>
                  </a:lnTo>
                  <a:lnTo>
                    <a:pt x="17907" y="28981"/>
                  </a:lnTo>
                  <a:lnTo>
                    <a:pt x="18427" y="28689"/>
                  </a:lnTo>
                  <a:close/>
                </a:path>
                <a:path w="24765" h="59055">
                  <a:moveTo>
                    <a:pt x="18605" y="26314"/>
                  </a:moveTo>
                  <a:lnTo>
                    <a:pt x="17132" y="27089"/>
                  </a:lnTo>
                  <a:lnTo>
                    <a:pt x="17018" y="27330"/>
                  </a:lnTo>
                  <a:lnTo>
                    <a:pt x="17310" y="27660"/>
                  </a:lnTo>
                  <a:lnTo>
                    <a:pt x="18351" y="27216"/>
                  </a:lnTo>
                  <a:lnTo>
                    <a:pt x="18427" y="27089"/>
                  </a:lnTo>
                  <a:lnTo>
                    <a:pt x="18605" y="26314"/>
                  </a:lnTo>
                  <a:close/>
                </a:path>
                <a:path w="24765" h="59055">
                  <a:moveTo>
                    <a:pt x="18643" y="15938"/>
                  </a:moveTo>
                  <a:lnTo>
                    <a:pt x="18046" y="15748"/>
                  </a:lnTo>
                  <a:lnTo>
                    <a:pt x="18376" y="14744"/>
                  </a:lnTo>
                  <a:lnTo>
                    <a:pt x="17157" y="15113"/>
                  </a:lnTo>
                  <a:lnTo>
                    <a:pt x="16725" y="16040"/>
                  </a:lnTo>
                  <a:lnTo>
                    <a:pt x="18338" y="16840"/>
                  </a:lnTo>
                  <a:lnTo>
                    <a:pt x="18643" y="15938"/>
                  </a:lnTo>
                  <a:close/>
                </a:path>
                <a:path w="24765" h="59055">
                  <a:moveTo>
                    <a:pt x="18719" y="39052"/>
                  </a:moveTo>
                  <a:lnTo>
                    <a:pt x="18707" y="38468"/>
                  </a:lnTo>
                  <a:lnTo>
                    <a:pt x="17983" y="38087"/>
                  </a:lnTo>
                  <a:lnTo>
                    <a:pt x="17526" y="37630"/>
                  </a:lnTo>
                  <a:lnTo>
                    <a:pt x="17551" y="38227"/>
                  </a:lnTo>
                  <a:lnTo>
                    <a:pt x="17932" y="38709"/>
                  </a:lnTo>
                  <a:lnTo>
                    <a:pt x="18719" y="39052"/>
                  </a:lnTo>
                  <a:close/>
                </a:path>
                <a:path w="24765" h="59055">
                  <a:moveTo>
                    <a:pt x="18770" y="21374"/>
                  </a:moveTo>
                  <a:lnTo>
                    <a:pt x="18415" y="20053"/>
                  </a:lnTo>
                  <a:lnTo>
                    <a:pt x="16916" y="19989"/>
                  </a:lnTo>
                  <a:lnTo>
                    <a:pt x="16344" y="21386"/>
                  </a:lnTo>
                  <a:lnTo>
                    <a:pt x="16332" y="20980"/>
                  </a:lnTo>
                  <a:lnTo>
                    <a:pt x="15735" y="21031"/>
                  </a:lnTo>
                  <a:lnTo>
                    <a:pt x="15760" y="21488"/>
                  </a:lnTo>
                  <a:lnTo>
                    <a:pt x="15608" y="22110"/>
                  </a:lnTo>
                  <a:lnTo>
                    <a:pt x="16040" y="22174"/>
                  </a:lnTo>
                  <a:lnTo>
                    <a:pt x="16065" y="21793"/>
                  </a:lnTo>
                  <a:lnTo>
                    <a:pt x="16497" y="21831"/>
                  </a:lnTo>
                  <a:lnTo>
                    <a:pt x="16700" y="21640"/>
                  </a:lnTo>
                  <a:lnTo>
                    <a:pt x="16560" y="21653"/>
                  </a:lnTo>
                  <a:lnTo>
                    <a:pt x="16700" y="21640"/>
                  </a:lnTo>
                  <a:lnTo>
                    <a:pt x="18770" y="21374"/>
                  </a:lnTo>
                  <a:close/>
                </a:path>
                <a:path w="24765" h="59055">
                  <a:moveTo>
                    <a:pt x="19177" y="23482"/>
                  </a:moveTo>
                  <a:lnTo>
                    <a:pt x="18364" y="24320"/>
                  </a:lnTo>
                  <a:lnTo>
                    <a:pt x="18732" y="24244"/>
                  </a:lnTo>
                  <a:lnTo>
                    <a:pt x="18910" y="24980"/>
                  </a:lnTo>
                  <a:lnTo>
                    <a:pt x="18961" y="24244"/>
                  </a:lnTo>
                  <a:lnTo>
                    <a:pt x="19011" y="23977"/>
                  </a:lnTo>
                  <a:lnTo>
                    <a:pt x="19177" y="23482"/>
                  </a:lnTo>
                  <a:close/>
                </a:path>
                <a:path w="24765" h="59055">
                  <a:moveTo>
                    <a:pt x="19634" y="32550"/>
                  </a:moveTo>
                  <a:lnTo>
                    <a:pt x="18999" y="32270"/>
                  </a:lnTo>
                  <a:lnTo>
                    <a:pt x="19088" y="31381"/>
                  </a:lnTo>
                  <a:lnTo>
                    <a:pt x="18580" y="30975"/>
                  </a:lnTo>
                  <a:lnTo>
                    <a:pt x="18516" y="31356"/>
                  </a:lnTo>
                  <a:lnTo>
                    <a:pt x="18313" y="31559"/>
                  </a:lnTo>
                  <a:lnTo>
                    <a:pt x="17983" y="31648"/>
                  </a:lnTo>
                  <a:lnTo>
                    <a:pt x="18275" y="31711"/>
                  </a:lnTo>
                  <a:lnTo>
                    <a:pt x="17310" y="33197"/>
                  </a:lnTo>
                  <a:lnTo>
                    <a:pt x="18389" y="33807"/>
                  </a:lnTo>
                  <a:lnTo>
                    <a:pt x="18872" y="33108"/>
                  </a:lnTo>
                  <a:lnTo>
                    <a:pt x="18935" y="32499"/>
                  </a:lnTo>
                  <a:lnTo>
                    <a:pt x="18211" y="32181"/>
                  </a:lnTo>
                  <a:lnTo>
                    <a:pt x="18796" y="32131"/>
                  </a:lnTo>
                  <a:lnTo>
                    <a:pt x="19113" y="32410"/>
                  </a:lnTo>
                  <a:lnTo>
                    <a:pt x="19164" y="33058"/>
                  </a:lnTo>
                  <a:lnTo>
                    <a:pt x="19227" y="32905"/>
                  </a:lnTo>
                  <a:lnTo>
                    <a:pt x="19202" y="32689"/>
                  </a:lnTo>
                  <a:lnTo>
                    <a:pt x="19151" y="32448"/>
                  </a:lnTo>
                  <a:lnTo>
                    <a:pt x="19291" y="32473"/>
                  </a:lnTo>
                  <a:lnTo>
                    <a:pt x="19431" y="32524"/>
                  </a:lnTo>
                  <a:lnTo>
                    <a:pt x="19634" y="32550"/>
                  </a:lnTo>
                  <a:close/>
                </a:path>
                <a:path w="24765" h="59055">
                  <a:moveTo>
                    <a:pt x="20116" y="16383"/>
                  </a:moveTo>
                  <a:lnTo>
                    <a:pt x="19265" y="16230"/>
                  </a:lnTo>
                  <a:lnTo>
                    <a:pt x="18694" y="16408"/>
                  </a:lnTo>
                  <a:lnTo>
                    <a:pt x="18567" y="17056"/>
                  </a:lnTo>
                  <a:lnTo>
                    <a:pt x="18834" y="16548"/>
                  </a:lnTo>
                  <a:lnTo>
                    <a:pt x="20015" y="17081"/>
                  </a:lnTo>
                  <a:lnTo>
                    <a:pt x="20116" y="16383"/>
                  </a:lnTo>
                  <a:close/>
                </a:path>
                <a:path w="24765" h="59055">
                  <a:moveTo>
                    <a:pt x="20370" y="25806"/>
                  </a:moveTo>
                  <a:lnTo>
                    <a:pt x="20167" y="24879"/>
                  </a:lnTo>
                  <a:lnTo>
                    <a:pt x="19189" y="25133"/>
                  </a:lnTo>
                  <a:lnTo>
                    <a:pt x="20370" y="25806"/>
                  </a:lnTo>
                  <a:close/>
                </a:path>
                <a:path w="24765" h="59055">
                  <a:moveTo>
                    <a:pt x="20916" y="30619"/>
                  </a:moveTo>
                  <a:lnTo>
                    <a:pt x="20497" y="30137"/>
                  </a:lnTo>
                  <a:lnTo>
                    <a:pt x="19748" y="30289"/>
                  </a:lnTo>
                  <a:lnTo>
                    <a:pt x="19748" y="31000"/>
                  </a:lnTo>
                  <a:lnTo>
                    <a:pt x="20815" y="30670"/>
                  </a:lnTo>
                  <a:close/>
                </a:path>
                <a:path w="24765" h="59055">
                  <a:moveTo>
                    <a:pt x="21056" y="46393"/>
                  </a:moveTo>
                  <a:lnTo>
                    <a:pt x="19570" y="48437"/>
                  </a:lnTo>
                  <a:lnTo>
                    <a:pt x="19100" y="48628"/>
                  </a:lnTo>
                  <a:lnTo>
                    <a:pt x="19354" y="48691"/>
                  </a:lnTo>
                  <a:lnTo>
                    <a:pt x="19545" y="48463"/>
                  </a:lnTo>
                  <a:lnTo>
                    <a:pt x="20015" y="48336"/>
                  </a:lnTo>
                  <a:lnTo>
                    <a:pt x="21056" y="46393"/>
                  </a:lnTo>
                  <a:close/>
                </a:path>
                <a:path w="24765" h="59055">
                  <a:moveTo>
                    <a:pt x="21209" y="44881"/>
                  </a:moveTo>
                  <a:lnTo>
                    <a:pt x="20739" y="44805"/>
                  </a:lnTo>
                  <a:lnTo>
                    <a:pt x="20447" y="45770"/>
                  </a:lnTo>
                  <a:lnTo>
                    <a:pt x="21209" y="44881"/>
                  </a:lnTo>
                  <a:close/>
                </a:path>
                <a:path w="24765" h="59055">
                  <a:moveTo>
                    <a:pt x="21272" y="15608"/>
                  </a:moveTo>
                  <a:lnTo>
                    <a:pt x="20497" y="16421"/>
                  </a:lnTo>
                  <a:lnTo>
                    <a:pt x="21272" y="16243"/>
                  </a:lnTo>
                  <a:lnTo>
                    <a:pt x="21272" y="15608"/>
                  </a:lnTo>
                  <a:close/>
                </a:path>
                <a:path w="24765" h="59055">
                  <a:moveTo>
                    <a:pt x="21463" y="44589"/>
                  </a:moveTo>
                  <a:lnTo>
                    <a:pt x="21310" y="44894"/>
                  </a:lnTo>
                  <a:lnTo>
                    <a:pt x="21463" y="44589"/>
                  </a:lnTo>
                  <a:close/>
                </a:path>
                <a:path w="24765" h="59055">
                  <a:moveTo>
                    <a:pt x="21615" y="31394"/>
                  </a:moveTo>
                  <a:lnTo>
                    <a:pt x="20967" y="30670"/>
                  </a:lnTo>
                  <a:lnTo>
                    <a:pt x="20828" y="31470"/>
                  </a:lnTo>
                  <a:lnTo>
                    <a:pt x="21615" y="31394"/>
                  </a:lnTo>
                  <a:close/>
                </a:path>
                <a:path w="24765" h="59055">
                  <a:moveTo>
                    <a:pt x="22123" y="26162"/>
                  </a:moveTo>
                  <a:lnTo>
                    <a:pt x="21767" y="24472"/>
                  </a:lnTo>
                  <a:lnTo>
                    <a:pt x="20269" y="24853"/>
                  </a:lnTo>
                  <a:lnTo>
                    <a:pt x="22123" y="26162"/>
                  </a:lnTo>
                  <a:close/>
                </a:path>
                <a:path w="24765" h="59055">
                  <a:moveTo>
                    <a:pt x="22504" y="28168"/>
                  </a:moveTo>
                  <a:lnTo>
                    <a:pt x="21386" y="26885"/>
                  </a:lnTo>
                  <a:lnTo>
                    <a:pt x="20916" y="29845"/>
                  </a:lnTo>
                  <a:lnTo>
                    <a:pt x="22479" y="28549"/>
                  </a:lnTo>
                  <a:lnTo>
                    <a:pt x="22504" y="28308"/>
                  </a:lnTo>
                  <a:lnTo>
                    <a:pt x="22504" y="28168"/>
                  </a:lnTo>
                  <a:close/>
                </a:path>
                <a:path w="24765" h="59055">
                  <a:moveTo>
                    <a:pt x="22644" y="43421"/>
                  </a:moveTo>
                  <a:lnTo>
                    <a:pt x="21577" y="44589"/>
                  </a:lnTo>
                  <a:lnTo>
                    <a:pt x="21907" y="44780"/>
                  </a:lnTo>
                  <a:lnTo>
                    <a:pt x="22644" y="43421"/>
                  </a:lnTo>
                  <a:close/>
                </a:path>
                <a:path w="24765" h="59055">
                  <a:moveTo>
                    <a:pt x="23177" y="13906"/>
                  </a:moveTo>
                  <a:lnTo>
                    <a:pt x="21158" y="13335"/>
                  </a:lnTo>
                  <a:lnTo>
                    <a:pt x="21272" y="15608"/>
                  </a:lnTo>
                  <a:lnTo>
                    <a:pt x="21272" y="15316"/>
                  </a:lnTo>
                  <a:lnTo>
                    <a:pt x="21882" y="15976"/>
                  </a:lnTo>
                  <a:lnTo>
                    <a:pt x="21272" y="15316"/>
                  </a:lnTo>
                  <a:lnTo>
                    <a:pt x="21729" y="17094"/>
                  </a:lnTo>
                  <a:lnTo>
                    <a:pt x="22085" y="17475"/>
                  </a:lnTo>
                  <a:lnTo>
                    <a:pt x="23088" y="17297"/>
                  </a:lnTo>
                  <a:lnTo>
                    <a:pt x="23101" y="16891"/>
                  </a:lnTo>
                  <a:lnTo>
                    <a:pt x="23152" y="15811"/>
                  </a:lnTo>
                  <a:lnTo>
                    <a:pt x="22669" y="15773"/>
                  </a:lnTo>
                  <a:lnTo>
                    <a:pt x="22656" y="16116"/>
                  </a:lnTo>
                  <a:lnTo>
                    <a:pt x="22898" y="16827"/>
                  </a:lnTo>
                  <a:lnTo>
                    <a:pt x="22326" y="16891"/>
                  </a:lnTo>
                  <a:lnTo>
                    <a:pt x="22479" y="16459"/>
                  </a:lnTo>
                  <a:lnTo>
                    <a:pt x="22669" y="15773"/>
                  </a:lnTo>
                  <a:lnTo>
                    <a:pt x="22796" y="15316"/>
                  </a:lnTo>
                  <a:lnTo>
                    <a:pt x="23177" y="13906"/>
                  </a:lnTo>
                  <a:close/>
                </a:path>
                <a:path w="24765" h="59055">
                  <a:moveTo>
                    <a:pt x="24345" y="34404"/>
                  </a:moveTo>
                  <a:lnTo>
                    <a:pt x="23469" y="33782"/>
                  </a:lnTo>
                  <a:lnTo>
                    <a:pt x="23202" y="34315"/>
                  </a:lnTo>
                  <a:lnTo>
                    <a:pt x="22821" y="34442"/>
                  </a:lnTo>
                  <a:lnTo>
                    <a:pt x="22390" y="34366"/>
                  </a:lnTo>
                  <a:lnTo>
                    <a:pt x="21920" y="35166"/>
                  </a:lnTo>
                  <a:lnTo>
                    <a:pt x="24345" y="3440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02551" y="1857020"/>
              <a:ext cx="122546" cy="111993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88201" y="1627403"/>
              <a:ext cx="300355" cy="83185"/>
            </a:xfrm>
            <a:custGeom>
              <a:avLst/>
              <a:gdLst/>
              <a:ahLst/>
              <a:cxnLst/>
              <a:rect l="l" t="t" r="r" b="b"/>
              <a:pathLst>
                <a:path w="300355" h="83185">
                  <a:moveTo>
                    <a:pt x="1828" y="2032"/>
                  </a:moveTo>
                  <a:lnTo>
                    <a:pt x="1714" y="215"/>
                  </a:lnTo>
                  <a:lnTo>
                    <a:pt x="1231" y="393"/>
                  </a:lnTo>
                  <a:lnTo>
                    <a:pt x="0" y="0"/>
                  </a:lnTo>
                  <a:lnTo>
                    <a:pt x="114" y="2476"/>
                  </a:lnTo>
                  <a:lnTo>
                    <a:pt x="1308" y="1917"/>
                  </a:lnTo>
                  <a:lnTo>
                    <a:pt x="1828" y="2032"/>
                  </a:lnTo>
                  <a:close/>
                </a:path>
                <a:path w="300355" h="83185">
                  <a:moveTo>
                    <a:pt x="3136" y="1244"/>
                  </a:moveTo>
                  <a:lnTo>
                    <a:pt x="2908" y="1524"/>
                  </a:lnTo>
                  <a:lnTo>
                    <a:pt x="3098" y="1841"/>
                  </a:lnTo>
                  <a:lnTo>
                    <a:pt x="3136" y="1244"/>
                  </a:lnTo>
                  <a:close/>
                </a:path>
                <a:path w="300355" h="83185">
                  <a:moveTo>
                    <a:pt x="3403" y="889"/>
                  </a:moveTo>
                  <a:lnTo>
                    <a:pt x="3086" y="889"/>
                  </a:lnTo>
                  <a:lnTo>
                    <a:pt x="3136" y="1244"/>
                  </a:lnTo>
                  <a:lnTo>
                    <a:pt x="3403" y="889"/>
                  </a:lnTo>
                  <a:close/>
                </a:path>
                <a:path w="300355" h="83185">
                  <a:moveTo>
                    <a:pt x="3505" y="2489"/>
                  </a:moveTo>
                  <a:lnTo>
                    <a:pt x="3098" y="1841"/>
                  </a:lnTo>
                  <a:lnTo>
                    <a:pt x="3073" y="2032"/>
                  </a:lnTo>
                  <a:lnTo>
                    <a:pt x="2882" y="2590"/>
                  </a:lnTo>
                  <a:lnTo>
                    <a:pt x="3505" y="2489"/>
                  </a:lnTo>
                  <a:close/>
                </a:path>
                <a:path w="300355" h="83185">
                  <a:moveTo>
                    <a:pt x="3644" y="800"/>
                  </a:moveTo>
                  <a:lnTo>
                    <a:pt x="3492" y="850"/>
                  </a:lnTo>
                  <a:lnTo>
                    <a:pt x="3644" y="800"/>
                  </a:lnTo>
                  <a:close/>
                </a:path>
                <a:path w="300355" h="83185">
                  <a:moveTo>
                    <a:pt x="5207" y="10274"/>
                  </a:moveTo>
                  <a:lnTo>
                    <a:pt x="5080" y="10223"/>
                  </a:lnTo>
                  <a:lnTo>
                    <a:pt x="5207" y="10274"/>
                  </a:lnTo>
                  <a:close/>
                </a:path>
                <a:path w="300355" h="83185">
                  <a:moveTo>
                    <a:pt x="5308" y="17564"/>
                  </a:moveTo>
                  <a:lnTo>
                    <a:pt x="5257" y="16675"/>
                  </a:lnTo>
                  <a:lnTo>
                    <a:pt x="5003" y="16700"/>
                  </a:lnTo>
                  <a:lnTo>
                    <a:pt x="4978" y="16484"/>
                  </a:lnTo>
                  <a:lnTo>
                    <a:pt x="4622" y="16598"/>
                  </a:lnTo>
                  <a:lnTo>
                    <a:pt x="4178" y="17360"/>
                  </a:lnTo>
                  <a:lnTo>
                    <a:pt x="4419" y="17919"/>
                  </a:lnTo>
                  <a:lnTo>
                    <a:pt x="5029" y="17983"/>
                  </a:lnTo>
                  <a:lnTo>
                    <a:pt x="5308" y="17564"/>
                  </a:lnTo>
                  <a:close/>
                </a:path>
                <a:path w="300355" h="83185">
                  <a:moveTo>
                    <a:pt x="5600" y="10020"/>
                  </a:moveTo>
                  <a:lnTo>
                    <a:pt x="4533" y="12179"/>
                  </a:lnTo>
                  <a:lnTo>
                    <a:pt x="5321" y="11798"/>
                  </a:lnTo>
                  <a:lnTo>
                    <a:pt x="5600" y="10020"/>
                  </a:lnTo>
                  <a:close/>
                </a:path>
                <a:path w="300355" h="83185">
                  <a:moveTo>
                    <a:pt x="6083" y="13563"/>
                  </a:moveTo>
                  <a:lnTo>
                    <a:pt x="4686" y="12179"/>
                  </a:lnTo>
                  <a:lnTo>
                    <a:pt x="4533" y="12192"/>
                  </a:lnTo>
                  <a:lnTo>
                    <a:pt x="2578" y="16167"/>
                  </a:lnTo>
                  <a:lnTo>
                    <a:pt x="4762" y="13639"/>
                  </a:lnTo>
                  <a:lnTo>
                    <a:pt x="6083" y="13563"/>
                  </a:lnTo>
                  <a:close/>
                </a:path>
                <a:path w="300355" h="83185">
                  <a:moveTo>
                    <a:pt x="238493" y="33667"/>
                  </a:moveTo>
                  <a:lnTo>
                    <a:pt x="237299" y="31242"/>
                  </a:lnTo>
                  <a:lnTo>
                    <a:pt x="238480" y="33718"/>
                  </a:lnTo>
                  <a:close/>
                </a:path>
                <a:path w="300355" h="83185">
                  <a:moveTo>
                    <a:pt x="238531" y="33439"/>
                  </a:moveTo>
                  <a:lnTo>
                    <a:pt x="238353" y="33375"/>
                  </a:lnTo>
                  <a:lnTo>
                    <a:pt x="238493" y="33667"/>
                  </a:lnTo>
                  <a:lnTo>
                    <a:pt x="238531" y="33439"/>
                  </a:lnTo>
                  <a:close/>
                </a:path>
                <a:path w="300355" h="83185">
                  <a:moveTo>
                    <a:pt x="243141" y="39116"/>
                  </a:moveTo>
                  <a:lnTo>
                    <a:pt x="242900" y="38823"/>
                  </a:lnTo>
                  <a:lnTo>
                    <a:pt x="242493" y="39370"/>
                  </a:lnTo>
                  <a:lnTo>
                    <a:pt x="243141" y="39116"/>
                  </a:lnTo>
                  <a:close/>
                </a:path>
                <a:path w="300355" h="83185">
                  <a:moveTo>
                    <a:pt x="244792" y="38481"/>
                  </a:moveTo>
                  <a:lnTo>
                    <a:pt x="243141" y="39116"/>
                  </a:lnTo>
                  <a:lnTo>
                    <a:pt x="244614" y="40894"/>
                  </a:lnTo>
                  <a:lnTo>
                    <a:pt x="244792" y="38481"/>
                  </a:lnTo>
                  <a:close/>
                </a:path>
                <a:path w="300355" h="83185">
                  <a:moveTo>
                    <a:pt x="245097" y="37109"/>
                  </a:moveTo>
                  <a:lnTo>
                    <a:pt x="245059" y="36664"/>
                  </a:lnTo>
                  <a:lnTo>
                    <a:pt x="244944" y="36525"/>
                  </a:lnTo>
                  <a:lnTo>
                    <a:pt x="244767" y="36296"/>
                  </a:lnTo>
                  <a:lnTo>
                    <a:pt x="244716" y="35801"/>
                  </a:lnTo>
                  <a:lnTo>
                    <a:pt x="244614" y="35572"/>
                  </a:lnTo>
                  <a:lnTo>
                    <a:pt x="244424" y="35534"/>
                  </a:lnTo>
                  <a:lnTo>
                    <a:pt x="244424" y="36576"/>
                  </a:lnTo>
                  <a:lnTo>
                    <a:pt x="244424" y="35534"/>
                  </a:lnTo>
                  <a:lnTo>
                    <a:pt x="244259" y="35483"/>
                  </a:lnTo>
                  <a:lnTo>
                    <a:pt x="243967" y="36017"/>
                  </a:lnTo>
                  <a:lnTo>
                    <a:pt x="243928" y="36423"/>
                  </a:lnTo>
                  <a:lnTo>
                    <a:pt x="244398" y="36296"/>
                  </a:lnTo>
                  <a:lnTo>
                    <a:pt x="244348" y="36588"/>
                  </a:lnTo>
                  <a:lnTo>
                    <a:pt x="242976" y="36931"/>
                  </a:lnTo>
                  <a:lnTo>
                    <a:pt x="243573" y="37185"/>
                  </a:lnTo>
                  <a:lnTo>
                    <a:pt x="243611" y="37731"/>
                  </a:lnTo>
                  <a:lnTo>
                    <a:pt x="242938" y="38074"/>
                  </a:lnTo>
                  <a:lnTo>
                    <a:pt x="241833" y="37528"/>
                  </a:lnTo>
                  <a:lnTo>
                    <a:pt x="242900" y="38823"/>
                  </a:lnTo>
                  <a:lnTo>
                    <a:pt x="243471" y="38074"/>
                  </a:lnTo>
                  <a:lnTo>
                    <a:pt x="244487" y="36753"/>
                  </a:lnTo>
                  <a:lnTo>
                    <a:pt x="244881" y="37020"/>
                  </a:lnTo>
                  <a:lnTo>
                    <a:pt x="244995" y="37261"/>
                  </a:lnTo>
                  <a:lnTo>
                    <a:pt x="245097" y="37109"/>
                  </a:lnTo>
                  <a:close/>
                </a:path>
                <a:path w="300355" h="83185">
                  <a:moveTo>
                    <a:pt x="245706" y="37147"/>
                  </a:moveTo>
                  <a:lnTo>
                    <a:pt x="245414" y="36944"/>
                  </a:lnTo>
                  <a:lnTo>
                    <a:pt x="245237" y="37020"/>
                  </a:lnTo>
                  <a:lnTo>
                    <a:pt x="245300" y="37261"/>
                  </a:lnTo>
                  <a:lnTo>
                    <a:pt x="245313" y="37426"/>
                  </a:lnTo>
                  <a:lnTo>
                    <a:pt x="245706" y="37147"/>
                  </a:lnTo>
                  <a:close/>
                </a:path>
                <a:path w="300355" h="83185">
                  <a:moveTo>
                    <a:pt x="246900" y="32600"/>
                  </a:moveTo>
                  <a:lnTo>
                    <a:pt x="246684" y="31546"/>
                  </a:lnTo>
                  <a:lnTo>
                    <a:pt x="246291" y="31191"/>
                  </a:lnTo>
                  <a:lnTo>
                    <a:pt x="245694" y="31572"/>
                  </a:lnTo>
                  <a:lnTo>
                    <a:pt x="245872" y="32207"/>
                  </a:lnTo>
                  <a:lnTo>
                    <a:pt x="246176" y="32562"/>
                  </a:lnTo>
                  <a:lnTo>
                    <a:pt x="246595" y="32613"/>
                  </a:lnTo>
                  <a:lnTo>
                    <a:pt x="246443" y="32550"/>
                  </a:lnTo>
                  <a:lnTo>
                    <a:pt x="246672" y="32308"/>
                  </a:lnTo>
                  <a:lnTo>
                    <a:pt x="246900" y="32600"/>
                  </a:lnTo>
                  <a:close/>
                </a:path>
                <a:path w="300355" h="83185">
                  <a:moveTo>
                    <a:pt x="248132" y="35534"/>
                  </a:moveTo>
                  <a:lnTo>
                    <a:pt x="247129" y="33096"/>
                  </a:lnTo>
                  <a:lnTo>
                    <a:pt x="246278" y="37147"/>
                  </a:lnTo>
                  <a:lnTo>
                    <a:pt x="247802" y="36169"/>
                  </a:lnTo>
                  <a:lnTo>
                    <a:pt x="248132" y="35534"/>
                  </a:lnTo>
                  <a:close/>
                </a:path>
                <a:path w="300355" h="83185">
                  <a:moveTo>
                    <a:pt x="249593" y="42405"/>
                  </a:moveTo>
                  <a:lnTo>
                    <a:pt x="249580" y="40055"/>
                  </a:lnTo>
                  <a:lnTo>
                    <a:pt x="249097" y="39331"/>
                  </a:lnTo>
                  <a:lnTo>
                    <a:pt x="247980" y="39751"/>
                  </a:lnTo>
                  <a:lnTo>
                    <a:pt x="247802" y="40208"/>
                  </a:lnTo>
                  <a:lnTo>
                    <a:pt x="247599" y="41249"/>
                  </a:lnTo>
                  <a:lnTo>
                    <a:pt x="247650" y="43840"/>
                  </a:lnTo>
                  <a:lnTo>
                    <a:pt x="249593" y="42405"/>
                  </a:lnTo>
                  <a:close/>
                </a:path>
                <a:path w="300355" h="83185">
                  <a:moveTo>
                    <a:pt x="250367" y="42862"/>
                  </a:moveTo>
                  <a:lnTo>
                    <a:pt x="250126" y="42633"/>
                  </a:lnTo>
                  <a:lnTo>
                    <a:pt x="249897" y="42595"/>
                  </a:lnTo>
                  <a:lnTo>
                    <a:pt x="250037" y="42735"/>
                  </a:lnTo>
                  <a:lnTo>
                    <a:pt x="250215" y="42799"/>
                  </a:lnTo>
                  <a:lnTo>
                    <a:pt x="250367" y="42862"/>
                  </a:lnTo>
                  <a:close/>
                </a:path>
                <a:path w="300355" h="83185">
                  <a:moveTo>
                    <a:pt x="250672" y="38468"/>
                  </a:moveTo>
                  <a:lnTo>
                    <a:pt x="250545" y="37592"/>
                  </a:lnTo>
                  <a:lnTo>
                    <a:pt x="249961" y="37668"/>
                  </a:lnTo>
                  <a:lnTo>
                    <a:pt x="249847" y="36677"/>
                  </a:lnTo>
                  <a:lnTo>
                    <a:pt x="248970" y="37490"/>
                  </a:lnTo>
                  <a:lnTo>
                    <a:pt x="248970" y="38442"/>
                  </a:lnTo>
                  <a:lnTo>
                    <a:pt x="250672" y="38468"/>
                  </a:lnTo>
                  <a:close/>
                </a:path>
                <a:path w="300355" h="83185">
                  <a:moveTo>
                    <a:pt x="252183" y="38011"/>
                  </a:moveTo>
                  <a:lnTo>
                    <a:pt x="251993" y="37363"/>
                  </a:lnTo>
                  <a:lnTo>
                    <a:pt x="251206" y="37592"/>
                  </a:lnTo>
                  <a:lnTo>
                    <a:pt x="250786" y="37960"/>
                  </a:lnTo>
                  <a:lnTo>
                    <a:pt x="250964" y="38569"/>
                  </a:lnTo>
                  <a:lnTo>
                    <a:pt x="250952" y="38049"/>
                  </a:lnTo>
                  <a:lnTo>
                    <a:pt x="252183" y="38011"/>
                  </a:lnTo>
                  <a:close/>
                </a:path>
                <a:path w="300355" h="83185">
                  <a:moveTo>
                    <a:pt x="252514" y="42748"/>
                  </a:moveTo>
                  <a:lnTo>
                    <a:pt x="252247" y="42265"/>
                  </a:lnTo>
                  <a:lnTo>
                    <a:pt x="252095" y="41744"/>
                  </a:lnTo>
                  <a:lnTo>
                    <a:pt x="252044" y="41160"/>
                  </a:lnTo>
                  <a:lnTo>
                    <a:pt x="251726" y="41478"/>
                  </a:lnTo>
                  <a:lnTo>
                    <a:pt x="251510" y="41440"/>
                  </a:lnTo>
                  <a:lnTo>
                    <a:pt x="251320" y="41097"/>
                  </a:lnTo>
                  <a:lnTo>
                    <a:pt x="251307" y="41224"/>
                  </a:lnTo>
                  <a:lnTo>
                    <a:pt x="251307" y="41363"/>
                  </a:lnTo>
                  <a:lnTo>
                    <a:pt x="251117" y="41554"/>
                  </a:lnTo>
                  <a:lnTo>
                    <a:pt x="251320" y="41490"/>
                  </a:lnTo>
                  <a:lnTo>
                    <a:pt x="251117" y="41567"/>
                  </a:lnTo>
                  <a:lnTo>
                    <a:pt x="250939" y="41643"/>
                  </a:lnTo>
                  <a:lnTo>
                    <a:pt x="250748" y="41744"/>
                  </a:lnTo>
                  <a:lnTo>
                    <a:pt x="251460" y="41859"/>
                  </a:lnTo>
                  <a:lnTo>
                    <a:pt x="252044" y="42227"/>
                  </a:lnTo>
                  <a:lnTo>
                    <a:pt x="252514" y="42748"/>
                  </a:lnTo>
                  <a:close/>
                </a:path>
                <a:path w="300355" h="83185">
                  <a:moveTo>
                    <a:pt x="252564" y="44348"/>
                  </a:moveTo>
                  <a:lnTo>
                    <a:pt x="252310" y="44234"/>
                  </a:lnTo>
                  <a:lnTo>
                    <a:pt x="252564" y="44348"/>
                  </a:lnTo>
                  <a:close/>
                </a:path>
                <a:path w="300355" h="83185">
                  <a:moveTo>
                    <a:pt x="253631" y="33985"/>
                  </a:moveTo>
                  <a:lnTo>
                    <a:pt x="253568" y="33820"/>
                  </a:lnTo>
                  <a:lnTo>
                    <a:pt x="253542" y="34023"/>
                  </a:lnTo>
                  <a:close/>
                </a:path>
                <a:path w="300355" h="83185">
                  <a:moveTo>
                    <a:pt x="253949" y="36449"/>
                  </a:moveTo>
                  <a:lnTo>
                    <a:pt x="253936" y="36322"/>
                  </a:lnTo>
                  <a:lnTo>
                    <a:pt x="253809" y="35788"/>
                  </a:lnTo>
                  <a:lnTo>
                    <a:pt x="253555" y="34404"/>
                  </a:lnTo>
                  <a:lnTo>
                    <a:pt x="253542" y="34023"/>
                  </a:lnTo>
                  <a:lnTo>
                    <a:pt x="252285" y="34302"/>
                  </a:lnTo>
                  <a:lnTo>
                    <a:pt x="252780" y="35280"/>
                  </a:lnTo>
                  <a:lnTo>
                    <a:pt x="252082" y="35788"/>
                  </a:lnTo>
                  <a:lnTo>
                    <a:pt x="251968" y="35610"/>
                  </a:lnTo>
                  <a:lnTo>
                    <a:pt x="251117" y="36195"/>
                  </a:lnTo>
                  <a:lnTo>
                    <a:pt x="252628" y="36296"/>
                  </a:lnTo>
                  <a:lnTo>
                    <a:pt x="252463" y="36779"/>
                  </a:lnTo>
                  <a:lnTo>
                    <a:pt x="252780" y="36588"/>
                  </a:lnTo>
                  <a:lnTo>
                    <a:pt x="253238" y="36703"/>
                  </a:lnTo>
                  <a:lnTo>
                    <a:pt x="252806" y="36410"/>
                  </a:lnTo>
                  <a:lnTo>
                    <a:pt x="253199" y="36322"/>
                  </a:lnTo>
                  <a:lnTo>
                    <a:pt x="253580" y="36347"/>
                  </a:lnTo>
                  <a:lnTo>
                    <a:pt x="253949" y="36449"/>
                  </a:lnTo>
                  <a:close/>
                </a:path>
                <a:path w="300355" h="83185">
                  <a:moveTo>
                    <a:pt x="254215" y="36588"/>
                  </a:moveTo>
                  <a:lnTo>
                    <a:pt x="254050" y="36474"/>
                  </a:lnTo>
                  <a:lnTo>
                    <a:pt x="254063" y="36855"/>
                  </a:lnTo>
                  <a:lnTo>
                    <a:pt x="254101" y="37084"/>
                  </a:lnTo>
                  <a:lnTo>
                    <a:pt x="254076" y="36868"/>
                  </a:lnTo>
                  <a:lnTo>
                    <a:pt x="254215" y="36690"/>
                  </a:lnTo>
                  <a:close/>
                </a:path>
                <a:path w="300355" h="83185">
                  <a:moveTo>
                    <a:pt x="254863" y="36918"/>
                  </a:moveTo>
                  <a:lnTo>
                    <a:pt x="254685" y="36512"/>
                  </a:lnTo>
                  <a:lnTo>
                    <a:pt x="254495" y="36068"/>
                  </a:lnTo>
                  <a:lnTo>
                    <a:pt x="254317" y="35610"/>
                  </a:lnTo>
                  <a:lnTo>
                    <a:pt x="253911" y="35801"/>
                  </a:lnTo>
                  <a:lnTo>
                    <a:pt x="254228" y="36258"/>
                  </a:lnTo>
                  <a:lnTo>
                    <a:pt x="254215" y="36588"/>
                  </a:lnTo>
                  <a:lnTo>
                    <a:pt x="254444" y="36690"/>
                  </a:lnTo>
                  <a:lnTo>
                    <a:pt x="254660" y="36753"/>
                  </a:lnTo>
                  <a:lnTo>
                    <a:pt x="254863" y="36918"/>
                  </a:lnTo>
                  <a:close/>
                </a:path>
                <a:path w="300355" h="83185">
                  <a:moveTo>
                    <a:pt x="255384" y="39712"/>
                  </a:moveTo>
                  <a:lnTo>
                    <a:pt x="253631" y="37236"/>
                  </a:lnTo>
                  <a:lnTo>
                    <a:pt x="253682" y="41986"/>
                  </a:lnTo>
                  <a:lnTo>
                    <a:pt x="255155" y="40513"/>
                  </a:lnTo>
                  <a:lnTo>
                    <a:pt x="255384" y="39712"/>
                  </a:lnTo>
                  <a:close/>
                </a:path>
                <a:path w="300355" h="83185">
                  <a:moveTo>
                    <a:pt x="258838" y="46075"/>
                  </a:moveTo>
                  <a:lnTo>
                    <a:pt x="257530" y="45046"/>
                  </a:lnTo>
                  <a:lnTo>
                    <a:pt x="257162" y="44475"/>
                  </a:lnTo>
                  <a:lnTo>
                    <a:pt x="258737" y="43903"/>
                  </a:lnTo>
                  <a:lnTo>
                    <a:pt x="254266" y="45135"/>
                  </a:lnTo>
                  <a:lnTo>
                    <a:pt x="256057" y="45262"/>
                  </a:lnTo>
                  <a:lnTo>
                    <a:pt x="255866" y="44996"/>
                  </a:lnTo>
                  <a:lnTo>
                    <a:pt x="255968" y="44869"/>
                  </a:lnTo>
                  <a:lnTo>
                    <a:pt x="256171" y="44780"/>
                  </a:lnTo>
                  <a:lnTo>
                    <a:pt x="256159" y="46088"/>
                  </a:lnTo>
                  <a:lnTo>
                    <a:pt x="256844" y="49314"/>
                  </a:lnTo>
                  <a:lnTo>
                    <a:pt x="258775" y="47117"/>
                  </a:lnTo>
                  <a:lnTo>
                    <a:pt x="258419" y="46024"/>
                  </a:lnTo>
                  <a:lnTo>
                    <a:pt x="258838" y="46075"/>
                  </a:lnTo>
                  <a:close/>
                </a:path>
                <a:path w="300355" h="83185">
                  <a:moveTo>
                    <a:pt x="259003" y="42379"/>
                  </a:moveTo>
                  <a:lnTo>
                    <a:pt x="258622" y="41440"/>
                  </a:lnTo>
                  <a:lnTo>
                    <a:pt x="258013" y="41668"/>
                  </a:lnTo>
                  <a:lnTo>
                    <a:pt x="257594" y="40576"/>
                  </a:lnTo>
                  <a:lnTo>
                    <a:pt x="256819" y="41719"/>
                  </a:lnTo>
                  <a:lnTo>
                    <a:pt x="257048" y="42811"/>
                  </a:lnTo>
                  <a:lnTo>
                    <a:pt x="259003" y="42379"/>
                  </a:lnTo>
                  <a:close/>
                </a:path>
                <a:path w="300355" h="83185">
                  <a:moveTo>
                    <a:pt x="260578" y="41478"/>
                  </a:moveTo>
                  <a:lnTo>
                    <a:pt x="260197" y="40817"/>
                  </a:lnTo>
                  <a:lnTo>
                    <a:pt x="259372" y="41275"/>
                  </a:lnTo>
                  <a:lnTo>
                    <a:pt x="259003" y="41795"/>
                  </a:lnTo>
                  <a:lnTo>
                    <a:pt x="259334" y="42443"/>
                  </a:lnTo>
                  <a:lnTo>
                    <a:pt x="259207" y="41821"/>
                  </a:lnTo>
                  <a:lnTo>
                    <a:pt x="260578" y="41478"/>
                  </a:lnTo>
                  <a:close/>
                </a:path>
                <a:path w="300355" h="83185">
                  <a:moveTo>
                    <a:pt x="261226" y="36576"/>
                  </a:moveTo>
                  <a:lnTo>
                    <a:pt x="261035" y="36309"/>
                  </a:lnTo>
                  <a:lnTo>
                    <a:pt x="261162" y="36601"/>
                  </a:lnTo>
                  <a:close/>
                </a:path>
                <a:path w="300355" h="83185">
                  <a:moveTo>
                    <a:pt x="262445" y="45999"/>
                  </a:moveTo>
                  <a:lnTo>
                    <a:pt x="261239" y="45135"/>
                  </a:lnTo>
                  <a:lnTo>
                    <a:pt x="260794" y="45427"/>
                  </a:lnTo>
                  <a:lnTo>
                    <a:pt x="260337" y="45745"/>
                  </a:lnTo>
                  <a:lnTo>
                    <a:pt x="259905" y="46062"/>
                  </a:lnTo>
                  <a:lnTo>
                    <a:pt x="260337" y="47612"/>
                  </a:lnTo>
                  <a:lnTo>
                    <a:pt x="260070" y="47307"/>
                  </a:lnTo>
                  <a:lnTo>
                    <a:pt x="259600" y="47790"/>
                  </a:lnTo>
                  <a:lnTo>
                    <a:pt x="259740" y="47929"/>
                  </a:lnTo>
                  <a:lnTo>
                    <a:pt x="259854" y="48107"/>
                  </a:lnTo>
                  <a:lnTo>
                    <a:pt x="259981" y="48272"/>
                  </a:lnTo>
                  <a:lnTo>
                    <a:pt x="260121" y="48323"/>
                  </a:lnTo>
                  <a:lnTo>
                    <a:pt x="260451" y="48006"/>
                  </a:lnTo>
                  <a:lnTo>
                    <a:pt x="260578" y="47891"/>
                  </a:lnTo>
                  <a:lnTo>
                    <a:pt x="260908" y="47561"/>
                  </a:lnTo>
                  <a:lnTo>
                    <a:pt x="262445" y="45999"/>
                  </a:lnTo>
                  <a:close/>
                </a:path>
                <a:path w="300355" h="83185">
                  <a:moveTo>
                    <a:pt x="263232" y="39725"/>
                  </a:moveTo>
                  <a:lnTo>
                    <a:pt x="263169" y="39319"/>
                  </a:lnTo>
                  <a:lnTo>
                    <a:pt x="262394" y="38239"/>
                  </a:lnTo>
                  <a:lnTo>
                    <a:pt x="261975" y="38582"/>
                  </a:lnTo>
                  <a:lnTo>
                    <a:pt x="262077" y="38811"/>
                  </a:lnTo>
                  <a:lnTo>
                    <a:pt x="262877" y="39319"/>
                  </a:lnTo>
                  <a:lnTo>
                    <a:pt x="262458" y="39725"/>
                  </a:lnTo>
                  <a:lnTo>
                    <a:pt x="262356" y="39484"/>
                  </a:lnTo>
                  <a:lnTo>
                    <a:pt x="262077" y="38811"/>
                  </a:lnTo>
                  <a:lnTo>
                    <a:pt x="261899" y="38696"/>
                  </a:lnTo>
                  <a:lnTo>
                    <a:pt x="261162" y="36601"/>
                  </a:lnTo>
                  <a:lnTo>
                    <a:pt x="259003" y="37503"/>
                  </a:lnTo>
                  <a:lnTo>
                    <a:pt x="260477" y="39141"/>
                  </a:lnTo>
                  <a:lnTo>
                    <a:pt x="260591" y="40093"/>
                  </a:lnTo>
                  <a:lnTo>
                    <a:pt x="261086" y="39903"/>
                  </a:lnTo>
                  <a:lnTo>
                    <a:pt x="261416" y="39484"/>
                  </a:lnTo>
                  <a:lnTo>
                    <a:pt x="262953" y="40043"/>
                  </a:lnTo>
                  <a:lnTo>
                    <a:pt x="263232" y="39725"/>
                  </a:lnTo>
                  <a:close/>
                </a:path>
                <a:path w="300355" h="83185">
                  <a:moveTo>
                    <a:pt x="264210" y="47548"/>
                  </a:moveTo>
                  <a:lnTo>
                    <a:pt x="264071" y="47371"/>
                  </a:lnTo>
                  <a:lnTo>
                    <a:pt x="264198" y="47675"/>
                  </a:lnTo>
                  <a:lnTo>
                    <a:pt x="264210" y="47548"/>
                  </a:lnTo>
                  <a:close/>
                </a:path>
                <a:path w="300355" h="83185">
                  <a:moveTo>
                    <a:pt x="264287" y="56172"/>
                  </a:moveTo>
                  <a:lnTo>
                    <a:pt x="264248" y="56007"/>
                  </a:lnTo>
                  <a:lnTo>
                    <a:pt x="263906" y="55753"/>
                  </a:lnTo>
                  <a:lnTo>
                    <a:pt x="264287" y="56172"/>
                  </a:lnTo>
                  <a:close/>
                </a:path>
                <a:path w="300355" h="83185">
                  <a:moveTo>
                    <a:pt x="266522" y="51422"/>
                  </a:moveTo>
                  <a:lnTo>
                    <a:pt x="266280" y="51790"/>
                  </a:lnTo>
                  <a:lnTo>
                    <a:pt x="266179" y="51930"/>
                  </a:lnTo>
                  <a:lnTo>
                    <a:pt x="266331" y="51930"/>
                  </a:lnTo>
                  <a:lnTo>
                    <a:pt x="266484" y="51854"/>
                  </a:lnTo>
                  <a:lnTo>
                    <a:pt x="266522" y="51422"/>
                  </a:lnTo>
                  <a:close/>
                </a:path>
                <a:path w="300355" h="83185">
                  <a:moveTo>
                    <a:pt x="266903" y="51092"/>
                  </a:moveTo>
                  <a:lnTo>
                    <a:pt x="266598" y="50749"/>
                  </a:lnTo>
                  <a:lnTo>
                    <a:pt x="266522" y="51422"/>
                  </a:lnTo>
                  <a:lnTo>
                    <a:pt x="266903" y="51092"/>
                  </a:lnTo>
                  <a:close/>
                </a:path>
                <a:path w="300355" h="83185">
                  <a:moveTo>
                    <a:pt x="267068" y="52628"/>
                  </a:moveTo>
                  <a:lnTo>
                    <a:pt x="266941" y="51854"/>
                  </a:lnTo>
                  <a:lnTo>
                    <a:pt x="266890" y="51676"/>
                  </a:lnTo>
                  <a:lnTo>
                    <a:pt x="266522" y="51841"/>
                  </a:lnTo>
                  <a:lnTo>
                    <a:pt x="266458" y="52044"/>
                  </a:lnTo>
                  <a:lnTo>
                    <a:pt x="265671" y="52641"/>
                  </a:lnTo>
                  <a:lnTo>
                    <a:pt x="264947" y="52641"/>
                  </a:lnTo>
                  <a:lnTo>
                    <a:pt x="265836" y="51650"/>
                  </a:lnTo>
                  <a:lnTo>
                    <a:pt x="266077" y="51244"/>
                  </a:lnTo>
                  <a:lnTo>
                    <a:pt x="265226" y="49555"/>
                  </a:lnTo>
                  <a:lnTo>
                    <a:pt x="265379" y="49720"/>
                  </a:lnTo>
                  <a:lnTo>
                    <a:pt x="264477" y="48247"/>
                  </a:lnTo>
                  <a:lnTo>
                    <a:pt x="264198" y="47675"/>
                  </a:lnTo>
                  <a:lnTo>
                    <a:pt x="264121" y="48514"/>
                  </a:lnTo>
                  <a:lnTo>
                    <a:pt x="264020" y="49314"/>
                  </a:lnTo>
                  <a:lnTo>
                    <a:pt x="264045" y="50165"/>
                  </a:lnTo>
                  <a:lnTo>
                    <a:pt x="264426" y="49809"/>
                  </a:lnTo>
                  <a:lnTo>
                    <a:pt x="264299" y="49390"/>
                  </a:lnTo>
                  <a:lnTo>
                    <a:pt x="264477" y="48996"/>
                  </a:lnTo>
                  <a:lnTo>
                    <a:pt x="264515" y="48869"/>
                  </a:lnTo>
                  <a:lnTo>
                    <a:pt x="264477" y="48996"/>
                  </a:lnTo>
                  <a:lnTo>
                    <a:pt x="264668" y="48920"/>
                  </a:lnTo>
                  <a:lnTo>
                    <a:pt x="265176" y="49504"/>
                  </a:lnTo>
                  <a:lnTo>
                    <a:pt x="264782" y="52641"/>
                  </a:lnTo>
                  <a:lnTo>
                    <a:pt x="264642" y="52641"/>
                  </a:lnTo>
                  <a:lnTo>
                    <a:pt x="264566" y="51955"/>
                  </a:lnTo>
                  <a:lnTo>
                    <a:pt x="264363" y="50952"/>
                  </a:lnTo>
                  <a:lnTo>
                    <a:pt x="264261" y="51650"/>
                  </a:lnTo>
                  <a:lnTo>
                    <a:pt x="264058" y="51892"/>
                  </a:lnTo>
                  <a:lnTo>
                    <a:pt x="264071" y="52260"/>
                  </a:lnTo>
                  <a:lnTo>
                    <a:pt x="264414" y="52641"/>
                  </a:lnTo>
                  <a:lnTo>
                    <a:pt x="264680" y="52933"/>
                  </a:lnTo>
                  <a:lnTo>
                    <a:pt x="264655" y="52793"/>
                  </a:lnTo>
                  <a:lnTo>
                    <a:pt x="265049" y="52959"/>
                  </a:lnTo>
                  <a:lnTo>
                    <a:pt x="265785" y="53327"/>
                  </a:lnTo>
                  <a:lnTo>
                    <a:pt x="266522" y="53619"/>
                  </a:lnTo>
                  <a:lnTo>
                    <a:pt x="266865" y="53124"/>
                  </a:lnTo>
                  <a:lnTo>
                    <a:pt x="267055" y="52641"/>
                  </a:lnTo>
                  <a:close/>
                </a:path>
                <a:path w="300355" h="83185">
                  <a:moveTo>
                    <a:pt x="267957" y="49517"/>
                  </a:moveTo>
                  <a:lnTo>
                    <a:pt x="267436" y="49441"/>
                  </a:lnTo>
                  <a:lnTo>
                    <a:pt x="267957" y="49517"/>
                  </a:lnTo>
                  <a:close/>
                </a:path>
                <a:path w="300355" h="83185">
                  <a:moveTo>
                    <a:pt x="268211" y="48945"/>
                  </a:moveTo>
                  <a:lnTo>
                    <a:pt x="267690" y="48691"/>
                  </a:lnTo>
                  <a:lnTo>
                    <a:pt x="267868" y="48463"/>
                  </a:lnTo>
                  <a:lnTo>
                    <a:pt x="266852" y="47104"/>
                  </a:lnTo>
                  <a:lnTo>
                    <a:pt x="265112" y="48171"/>
                  </a:lnTo>
                  <a:lnTo>
                    <a:pt x="266725" y="49441"/>
                  </a:lnTo>
                  <a:lnTo>
                    <a:pt x="266827" y="50063"/>
                  </a:lnTo>
                  <a:lnTo>
                    <a:pt x="267208" y="49860"/>
                  </a:lnTo>
                  <a:lnTo>
                    <a:pt x="267335" y="49644"/>
                  </a:lnTo>
                  <a:lnTo>
                    <a:pt x="267258" y="49491"/>
                  </a:lnTo>
                  <a:lnTo>
                    <a:pt x="266801" y="49301"/>
                  </a:lnTo>
                  <a:lnTo>
                    <a:pt x="266547" y="48691"/>
                  </a:lnTo>
                  <a:lnTo>
                    <a:pt x="268211" y="48945"/>
                  </a:lnTo>
                  <a:close/>
                </a:path>
                <a:path w="300355" h="83185">
                  <a:moveTo>
                    <a:pt x="270471" y="49644"/>
                  </a:moveTo>
                  <a:lnTo>
                    <a:pt x="270319" y="49403"/>
                  </a:lnTo>
                  <a:lnTo>
                    <a:pt x="268846" y="49047"/>
                  </a:lnTo>
                  <a:lnTo>
                    <a:pt x="268046" y="48272"/>
                  </a:lnTo>
                  <a:lnTo>
                    <a:pt x="267944" y="48577"/>
                  </a:lnTo>
                  <a:lnTo>
                    <a:pt x="268173" y="48895"/>
                  </a:lnTo>
                  <a:lnTo>
                    <a:pt x="268439" y="49009"/>
                  </a:lnTo>
                  <a:lnTo>
                    <a:pt x="268528" y="49174"/>
                  </a:lnTo>
                  <a:lnTo>
                    <a:pt x="268312" y="49491"/>
                  </a:lnTo>
                  <a:lnTo>
                    <a:pt x="267957" y="49517"/>
                  </a:lnTo>
                  <a:lnTo>
                    <a:pt x="268795" y="49644"/>
                  </a:lnTo>
                  <a:lnTo>
                    <a:pt x="270014" y="51803"/>
                  </a:lnTo>
                  <a:lnTo>
                    <a:pt x="270471" y="49644"/>
                  </a:lnTo>
                  <a:close/>
                </a:path>
                <a:path w="300355" h="83185">
                  <a:moveTo>
                    <a:pt x="270560" y="52463"/>
                  </a:moveTo>
                  <a:lnTo>
                    <a:pt x="269849" y="52349"/>
                  </a:lnTo>
                  <a:lnTo>
                    <a:pt x="269316" y="52971"/>
                  </a:lnTo>
                  <a:lnTo>
                    <a:pt x="269798" y="53581"/>
                  </a:lnTo>
                  <a:lnTo>
                    <a:pt x="270560" y="52463"/>
                  </a:lnTo>
                  <a:close/>
                </a:path>
                <a:path w="300355" h="83185">
                  <a:moveTo>
                    <a:pt x="271665" y="52666"/>
                  </a:moveTo>
                  <a:lnTo>
                    <a:pt x="270624" y="52476"/>
                  </a:lnTo>
                  <a:lnTo>
                    <a:pt x="271030" y="53263"/>
                  </a:lnTo>
                  <a:lnTo>
                    <a:pt x="271665" y="52666"/>
                  </a:lnTo>
                  <a:close/>
                </a:path>
                <a:path w="300355" h="83185">
                  <a:moveTo>
                    <a:pt x="271970" y="56464"/>
                  </a:moveTo>
                  <a:lnTo>
                    <a:pt x="271018" y="55740"/>
                  </a:lnTo>
                  <a:lnTo>
                    <a:pt x="271119" y="57200"/>
                  </a:lnTo>
                  <a:lnTo>
                    <a:pt x="271589" y="57518"/>
                  </a:lnTo>
                  <a:lnTo>
                    <a:pt x="271919" y="57035"/>
                  </a:lnTo>
                  <a:lnTo>
                    <a:pt x="271970" y="56464"/>
                  </a:lnTo>
                  <a:close/>
                </a:path>
                <a:path w="300355" h="83185">
                  <a:moveTo>
                    <a:pt x="272097" y="59588"/>
                  </a:moveTo>
                  <a:lnTo>
                    <a:pt x="271678" y="58547"/>
                  </a:lnTo>
                  <a:lnTo>
                    <a:pt x="271246" y="59601"/>
                  </a:lnTo>
                  <a:lnTo>
                    <a:pt x="272097" y="59588"/>
                  </a:lnTo>
                  <a:close/>
                </a:path>
                <a:path w="300355" h="83185">
                  <a:moveTo>
                    <a:pt x="273151" y="58534"/>
                  </a:moveTo>
                  <a:lnTo>
                    <a:pt x="272656" y="57848"/>
                  </a:lnTo>
                  <a:lnTo>
                    <a:pt x="272237" y="59588"/>
                  </a:lnTo>
                  <a:lnTo>
                    <a:pt x="272796" y="59575"/>
                  </a:lnTo>
                  <a:lnTo>
                    <a:pt x="273151" y="58534"/>
                  </a:lnTo>
                  <a:close/>
                </a:path>
                <a:path w="300355" h="83185">
                  <a:moveTo>
                    <a:pt x="273367" y="56299"/>
                  </a:moveTo>
                  <a:lnTo>
                    <a:pt x="272592" y="55880"/>
                  </a:lnTo>
                  <a:lnTo>
                    <a:pt x="272161" y="56730"/>
                  </a:lnTo>
                  <a:lnTo>
                    <a:pt x="273367" y="56299"/>
                  </a:lnTo>
                  <a:close/>
                </a:path>
                <a:path w="300355" h="83185">
                  <a:moveTo>
                    <a:pt x="274154" y="59728"/>
                  </a:moveTo>
                  <a:lnTo>
                    <a:pt x="274104" y="59194"/>
                  </a:lnTo>
                  <a:lnTo>
                    <a:pt x="273900" y="58762"/>
                  </a:lnTo>
                  <a:lnTo>
                    <a:pt x="273265" y="59194"/>
                  </a:lnTo>
                  <a:lnTo>
                    <a:pt x="272630" y="59728"/>
                  </a:lnTo>
                  <a:lnTo>
                    <a:pt x="271881" y="59982"/>
                  </a:lnTo>
                  <a:lnTo>
                    <a:pt x="272567" y="60134"/>
                  </a:lnTo>
                  <a:lnTo>
                    <a:pt x="273240" y="60325"/>
                  </a:lnTo>
                  <a:lnTo>
                    <a:pt x="274078" y="59982"/>
                  </a:lnTo>
                  <a:lnTo>
                    <a:pt x="274154" y="59728"/>
                  </a:lnTo>
                  <a:close/>
                </a:path>
                <a:path w="300355" h="83185">
                  <a:moveTo>
                    <a:pt x="274688" y="55308"/>
                  </a:moveTo>
                  <a:lnTo>
                    <a:pt x="273291" y="54521"/>
                  </a:lnTo>
                  <a:lnTo>
                    <a:pt x="272643" y="55803"/>
                  </a:lnTo>
                  <a:lnTo>
                    <a:pt x="274688" y="55308"/>
                  </a:lnTo>
                  <a:close/>
                </a:path>
                <a:path w="300355" h="83185">
                  <a:moveTo>
                    <a:pt x="276059" y="65011"/>
                  </a:moveTo>
                  <a:lnTo>
                    <a:pt x="275844" y="64579"/>
                  </a:lnTo>
                  <a:lnTo>
                    <a:pt x="275551" y="64719"/>
                  </a:lnTo>
                  <a:lnTo>
                    <a:pt x="276059" y="65011"/>
                  </a:lnTo>
                  <a:close/>
                </a:path>
                <a:path w="300355" h="83185">
                  <a:moveTo>
                    <a:pt x="277063" y="58877"/>
                  </a:moveTo>
                  <a:lnTo>
                    <a:pt x="276466" y="58877"/>
                  </a:lnTo>
                  <a:lnTo>
                    <a:pt x="276136" y="59461"/>
                  </a:lnTo>
                  <a:lnTo>
                    <a:pt x="276618" y="59880"/>
                  </a:lnTo>
                  <a:lnTo>
                    <a:pt x="277063" y="58877"/>
                  </a:lnTo>
                  <a:close/>
                </a:path>
                <a:path w="300355" h="83185">
                  <a:moveTo>
                    <a:pt x="277139" y="64490"/>
                  </a:moveTo>
                  <a:lnTo>
                    <a:pt x="276847" y="64071"/>
                  </a:lnTo>
                  <a:lnTo>
                    <a:pt x="276339" y="64414"/>
                  </a:lnTo>
                  <a:lnTo>
                    <a:pt x="276110" y="64795"/>
                  </a:lnTo>
                  <a:lnTo>
                    <a:pt x="276377" y="65189"/>
                  </a:lnTo>
                  <a:lnTo>
                    <a:pt x="276263" y="64795"/>
                  </a:lnTo>
                  <a:lnTo>
                    <a:pt x="277139" y="64490"/>
                  </a:lnTo>
                  <a:close/>
                </a:path>
                <a:path w="300355" h="83185">
                  <a:moveTo>
                    <a:pt x="278041" y="58851"/>
                  </a:moveTo>
                  <a:lnTo>
                    <a:pt x="277152" y="58877"/>
                  </a:lnTo>
                  <a:lnTo>
                    <a:pt x="277609" y="59448"/>
                  </a:lnTo>
                  <a:lnTo>
                    <a:pt x="278041" y="58851"/>
                  </a:lnTo>
                  <a:close/>
                </a:path>
                <a:path w="300355" h="83185">
                  <a:moveTo>
                    <a:pt x="278853" y="63068"/>
                  </a:moveTo>
                  <a:lnTo>
                    <a:pt x="278612" y="62801"/>
                  </a:lnTo>
                  <a:lnTo>
                    <a:pt x="278384" y="62522"/>
                  </a:lnTo>
                  <a:lnTo>
                    <a:pt x="278142" y="62242"/>
                  </a:lnTo>
                  <a:lnTo>
                    <a:pt x="277914" y="62458"/>
                  </a:lnTo>
                  <a:lnTo>
                    <a:pt x="278142" y="62699"/>
                  </a:lnTo>
                  <a:lnTo>
                    <a:pt x="278244" y="62903"/>
                  </a:lnTo>
                  <a:lnTo>
                    <a:pt x="278053" y="62928"/>
                  </a:lnTo>
                  <a:lnTo>
                    <a:pt x="278244" y="63246"/>
                  </a:lnTo>
                  <a:lnTo>
                    <a:pt x="278358" y="63423"/>
                  </a:lnTo>
                  <a:lnTo>
                    <a:pt x="278257" y="63233"/>
                  </a:lnTo>
                  <a:lnTo>
                    <a:pt x="278269" y="62928"/>
                  </a:lnTo>
                  <a:lnTo>
                    <a:pt x="278434" y="62941"/>
                  </a:lnTo>
                  <a:lnTo>
                    <a:pt x="278638" y="62979"/>
                  </a:lnTo>
                  <a:lnTo>
                    <a:pt x="278853" y="63068"/>
                  </a:lnTo>
                  <a:close/>
                </a:path>
                <a:path w="300355" h="83185">
                  <a:moveTo>
                    <a:pt x="280327" y="60782"/>
                  </a:moveTo>
                  <a:lnTo>
                    <a:pt x="276580" y="60731"/>
                  </a:lnTo>
                  <a:lnTo>
                    <a:pt x="276225" y="60642"/>
                  </a:lnTo>
                  <a:lnTo>
                    <a:pt x="275894" y="60718"/>
                  </a:lnTo>
                  <a:lnTo>
                    <a:pt x="276110" y="61112"/>
                  </a:lnTo>
                  <a:lnTo>
                    <a:pt x="276174" y="61683"/>
                  </a:lnTo>
                  <a:lnTo>
                    <a:pt x="276402" y="62166"/>
                  </a:lnTo>
                  <a:lnTo>
                    <a:pt x="276326" y="63068"/>
                  </a:lnTo>
                  <a:lnTo>
                    <a:pt x="277050" y="63906"/>
                  </a:lnTo>
                  <a:lnTo>
                    <a:pt x="277241" y="63258"/>
                  </a:lnTo>
                  <a:lnTo>
                    <a:pt x="277583" y="62966"/>
                  </a:lnTo>
                  <a:lnTo>
                    <a:pt x="278041" y="62928"/>
                  </a:lnTo>
                  <a:lnTo>
                    <a:pt x="277761" y="62420"/>
                  </a:lnTo>
                  <a:lnTo>
                    <a:pt x="277317" y="61595"/>
                  </a:lnTo>
                  <a:lnTo>
                    <a:pt x="277215" y="61290"/>
                  </a:lnTo>
                  <a:lnTo>
                    <a:pt x="276415" y="62153"/>
                  </a:lnTo>
                  <a:lnTo>
                    <a:pt x="276529" y="61607"/>
                  </a:lnTo>
                  <a:lnTo>
                    <a:pt x="276783" y="61290"/>
                  </a:lnTo>
                  <a:lnTo>
                    <a:pt x="277202" y="61264"/>
                  </a:lnTo>
                  <a:lnTo>
                    <a:pt x="277164" y="61112"/>
                  </a:lnTo>
                  <a:lnTo>
                    <a:pt x="278053" y="61112"/>
                  </a:lnTo>
                  <a:lnTo>
                    <a:pt x="280238" y="60794"/>
                  </a:lnTo>
                  <a:close/>
                </a:path>
                <a:path w="300355" h="83185">
                  <a:moveTo>
                    <a:pt x="281673" y="68884"/>
                  </a:moveTo>
                  <a:lnTo>
                    <a:pt x="281101" y="68478"/>
                  </a:lnTo>
                  <a:lnTo>
                    <a:pt x="280708" y="69113"/>
                  </a:lnTo>
                  <a:lnTo>
                    <a:pt x="281673" y="68884"/>
                  </a:lnTo>
                  <a:close/>
                </a:path>
                <a:path w="300355" h="83185">
                  <a:moveTo>
                    <a:pt x="282778" y="68199"/>
                  </a:moveTo>
                  <a:lnTo>
                    <a:pt x="281749" y="67487"/>
                  </a:lnTo>
                  <a:lnTo>
                    <a:pt x="281139" y="68427"/>
                  </a:lnTo>
                  <a:lnTo>
                    <a:pt x="282778" y="68199"/>
                  </a:lnTo>
                  <a:close/>
                </a:path>
                <a:path w="300355" h="83185">
                  <a:moveTo>
                    <a:pt x="284810" y="64477"/>
                  </a:moveTo>
                  <a:lnTo>
                    <a:pt x="284403" y="63944"/>
                  </a:lnTo>
                  <a:lnTo>
                    <a:pt x="283845" y="64033"/>
                  </a:lnTo>
                  <a:lnTo>
                    <a:pt x="283121" y="64795"/>
                  </a:lnTo>
                  <a:lnTo>
                    <a:pt x="282803" y="65366"/>
                  </a:lnTo>
                  <a:lnTo>
                    <a:pt x="284111" y="65366"/>
                  </a:lnTo>
                  <a:lnTo>
                    <a:pt x="284683" y="64706"/>
                  </a:lnTo>
                  <a:lnTo>
                    <a:pt x="284810" y="64477"/>
                  </a:lnTo>
                  <a:close/>
                </a:path>
                <a:path w="300355" h="83185">
                  <a:moveTo>
                    <a:pt x="284835" y="70332"/>
                  </a:moveTo>
                  <a:lnTo>
                    <a:pt x="284772" y="69176"/>
                  </a:lnTo>
                  <a:lnTo>
                    <a:pt x="284060" y="69837"/>
                  </a:lnTo>
                  <a:lnTo>
                    <a:pt x="284137" y="69253"/>
                  </a:lnTo>
                  <a:lnTo>
                    <a:pt x="284010" y="69126"/>
                  </a:lnTo>
                  <a:lnTo>
                    <a:pt x="282740" y="68922"/>
                  </a:lnTo>
                  <a:lnTo>
                    <a:pt x="283210" y="69634"/>
                  </a:lnTo>
                  <a:lnTo>
                    <a:pt x="282714" y="70904"/>
                  </a:lnTo>
                  <a:lnTo>
                    <a:pt x="283235" y="71183"/>
                  </a:lnTo>
                  <a:lnTo>
                    <a:pt x="283476" y="70777"/>
                  </a:lnTo>
                  <a:lnTo>
                    <a:pt x="283324" y="70370"/>
                  </a:lnTo>
                  <a:lnTo>
                    <a:pt x="283591" y="70192"/>
                  </a:lnTo>
                  <a:lnTo>
                    <a:pt x="283959" y="70713"/>
                  </a:lnTo>
                  <a:lnTo>
                    <a:pt x="284035" y="69989"/>
                  </a:lnTo>
                  <a:lnTo>
                    <a:pt x="284835" y="70332"/>
                  </a:lnTo>
                  <a:close/>
                </a:path>
                <a:path w="300355" h="83185">
                  <a:moveTo>
                    <a:pt x="284873" y="71069"/>
                  </a:moveTo>
                  <a:lnTo>
                    <a:pt x="284835" y="70383"/>
                  </a:lnTo>
                  <a:lnTo>
                    <a:pt x="284353" y="70789"/>
                  </a:lnTo>
                  <a:lnTo>
                    <a:pt x="284099" y="71208"/>
                  </a:lnTo>
                  <a:lnTo>
                    <a:pt x="283718" y="71310"/>
                  </a:lnTo>
                  <a:lnTo>
                    <a:pt x="283679" y="71602"/>
                  </a:lnTo>
                  <a:lnTo>
                    <a:pt x="283921" y="71882"/>
                  </a:lnTo>
                  <a:lnTo>
                    <a:pt x="284289" y="71234"/>
                  </a:lnTo>
                  <a:lnTo>
                    <a:pt x="284378" y="71081"/>
                  </a:lnTo>
                  <a:lnTo>
                    <a:pt x="284721" y="71602"/>
                  </a:lnTo>
                  <a:lnTo>
                    <a:pt x="284873" y="71069"/>
                  </a:lnTo>
                  <a:close/>
                </a:path>
                <a:path w="300355" h="83185">
                  <a:moveTo>
                    <a:pt x="289674" y="71031"/>
                  </a:moveTo>
                  <a:lnTo>
                    <a:pt x="288429" y="73431"/>
                  </a:lnTo>
                  <a:lnTo>
                    <a:pt x="289102" y="73698"/>
                  </a:lnTo>
                  <a:lnTo>
                    <a:pt x="289674" y="71031"/>
                  </a:lnTo>
                  <a:close/>
                </a:path>
                <a:path w="300355" h="83185">
                  <a:moveTo>
                    <a:pt x="290004" y="74028"/>
                  </a:moveTo>
                  <a:lnTo>
                    <a:pt x="289204" y="73253"/>
                  </a:lnTo>
                  <a:lnTo>
                    <a:pt x="289102" y="73698"/>
                  </a:lnTo>
                  <a:lnTo>
                    <a:pt x="290004" y="74028"/>
                  </a:lnTo>
                  <a:close/>
                </a:path>
                <a:path w="300355" h="83185">
                  <a:moveTo>
                    <a:pt x="292608" y="75463"/>
                  </a:moveTo>
                  <a:lnTo>
                    <a:pt x="291617" y="72250"/>
                  </a:lnTo>
                  <a:lnTo>
                    <a:pt x="292569" y="75552"/>
                  </a:lnTo>
                  <a:close/>
                </a:path>
                <a:path w="300355" h="83185">
                  <a:moveTo>
                    <a:pt x="292709" y="75196"/>
                  </a:moveTo>
                  <a:lnTo>
                    <a:pt x="292493" y="75082"/>
                  </a:lnTo>
                  <a:lnTo>
                    <a:pt x="292608" y="75463"/>
                  </a:lnTo>
                  <a:lnTo>
                    <a:pt x="292709" y="75196"/>
                  </a:lnTo>
                  <a:close/>
                </a:path>
                <a:path w="300355" h="83185">
                  <a:moveTo>
                    <a:pt x="298132" y="82003"/>
                  </a:moveTo>
                  <a:lnTo>
                    <a:pt x="297497" y="81203"/>
                  </a:lnTo>
                  <a:lnTo>
                    <a:pt x="296938" y="82067"/>
                  </a:lnTo>
                  <a:lnTo>
                    <a:pt x="297167" y="82486"/>
                  </a:lnTo>
                  <a:lnTo>
                    <a:pt x="296964" y="82842"/>
                  </a:lnTo>
                  <a:lnTo>
                    <a:pt x="297459" y="83045"/>
                  </a:lnTo>
                  <a:lnTo>
                    <a:pt x="298094" y="82067"/>
                  </a:lnTo>
                  <a:close/>
                </a:path>
                <a:path w="300355" h="83185">
                  <a:moveTo>
                    <a:pt x="299923" y="79082"/>
                  </a:moveTo>
                  <a:lnTo>
                    <a:pt x="299326" y="78828"/>
                  </a:lnTo>
                  <a:lnTo>
                    <a:pt x="298932" y="79311"/>
                  </a:lnTo>
                  <a:lnTo>
                    <a:pt x="298805" y="79717"/>
                  </a:lnTo>
                  <a:lnTo>
                    <a:pt x="299008" y="80060"/>
                  </a:lnTo>
                  <a:lnTo>
                    <a:pt x="298983" y="79921"/>
                  </a:lnTo>
                  <a:lnTo>
                    <a:pt x="299288" y="79971"/>
                  </a:lnTo>
                  <a:lnTo>
                    <a:pt x="299173" y="80289"/>
                  </a:lnTo>
                  <a:lnTo>
                    <a:pt x="299885" y="79565"/>
                  </a:lnTo>
                  <a:lnTo>
                    <a:pt x="299923" y="7908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8366" y="1138656"/>
              <a:ext cx="404495" cy="506730"/>
            </a:xfrm>
            <a:custGeom>
              <a:avLst/>
              <a:gdLst/>
              <a:ahLst/>
              <a:cxnLst/>
              <a:rect l="l" t="t" r="r" b="b"/>
              <a:pathLst>
                <a:path w="404495" h="506730">
                  <a:moveTo>
                    <a:pt x="254" y="502437"/>
                  </a:moveTo>
                  <a:lnTo>
                    <a:pt x="88" y="502361"/>
                  </a:lnTo>
                  <a:lnTo>
                    <a:pt x="215" y="502450"/>
                  </a:lnTo>
                  <a:close/>
                </a:path>
                <a:path w="404495" h="506730">
                  <a:moveTo>
                    <a:pt x="1257" y="502881"/>
                  </a:moveTo>
                  <a:lnTo>
                    <a:pt x="469" y="503212"/>
                  </a:lnTo>
                  <a:lnTo>
                    <a:pt x="469" y="502691"/>
                  </a:lnTo>
                  <a:lnTo>
                    <a:pt x="203" y="502450"/>
                  </a:lnTo>
                  <a:lnTo>
                    <a:pt x="12" y="502475"/>
                  </a:lnTo>
                  <a:lnTo>
                    <a:pt x="0" y="502348"/>
                  </a:lnTo>
                  <a:lnTo>
                    <a:pt x="50" y="503021"/>
                  </a:lnTo>
                  <a:lnTo>
                    <a:pt x="1257" y="503669"/>
                  </a:lnTo>
                  <a:lnTo>
                    <a:pt x="1257" y="502881"/>
                  </a:lnTo>
                  <a:close/>
                </a:path>
                <a:path w="404495" h="506730">
                  <a:moveTo>
                    <a:pt x="1968" y="502767"/>
                  </a:moveTo>
                  <a:lnTo>
                    <a:pt x="1397" y="501523"/>
                  </a:lnTo>
                  <a:lnTo>
                    <a:pt x="889" y="501688"/>
                  </a:lnTo>
                  <a:lnTo>
                    <a:pt x="1016" y="502107"/>
                  </a:lnTo>
                  <a:lnTo>
                    <a:pt x="1358" y="502246"/>
                  </a:lnTo>
                  <a:lnTo>
                    <a:pt x="1270" y="502881"/>
                  </a:lnTo>
                  <a:lnTo>
                    <a:pt x="1968" y="502767"/>
                  </a:lnTo>
                  <a:close/>
                </a:path>
                <a:path w="404495" h="506730">
                  <a:moveTo>
                    <a:pt x="2806" y="487514"/>
                  </a:moveTo>
                  <a:lnTo>
                    <a:pt x="2514" y="486981"/>
                  </a:lnTo>
                  <a:lnTo>
                    <a:pt x="2070" y="486600"/>
                  </a:lnTo>
                  <a:lnTo>
                    <a:pt x="1524" y="486359"/>
                  </a:lnTo>
                  <a:lnTo>
                    <a:pt x="1816" y="486879"/>
                  </a:lnTo>
                  <a:lnTo>
                    <a:pt x="2247" y="487260"/>
                  </a:lnTo>
                  <a:lnTo>
                    <a:pt x="2806" y="487514"/>
                  </a:lnTo>
                  <a:close/>
                </a:path>
                <a:path w="404495" h="506730">
                  <a:moveTo>
                    <a:pt x="2971" y="495439"/>
                  </a:moveTo>
                  <a:lnTo>
                    <a:pt x="1955" y="494944"/>
                  </a:lnTo>
                  <a:lnTo>
                    <a:pt x="1943" y="494576"/>
                  </a:lnTo>
                  <a:lnTo>
                    <a:pt x="2565" y="493953"/>
                  </a:lnTo>
                  <a:lnTo>
                    <a:pt x="1968" y="493979"/>
                  </a:lnTo>
                  <a:lnTo>
                    <a:pt x="1663" y="495211"/>
                  </a:lnTo>
                  <a:lnTo>
                    <a:pt x="1879" y="495363"/>
                  </a:lnTo>
                  <a:lnTo>
                    <a:pt x="2971" y="495439"/>
                  </a:lnTo>
                  <a:close/>
                </a:path>
                <a:path w="404495" h="506730">
                  <a:moveTo>
                    <a:pt x="4660" y="498957"/>
                  </a:moveTo>
                  <a:lnTo>
                    <a:pt x="3898" y="499033"/>
                  </a:lnTo>
                  <a:lnTo>
                    <a:pt x="3441" y="498462"/>
                  </a:lnTo>
                  <a:lnTo>
                    <a:pt x="3378" y="498233"/>
                  </a:lnTo>
                  <a:lnTo>
                    <a:pt x="3136" y="498182"/>
                  </a:lnTo>
                  <a:lnTo>
                    <a:pt x="3378" y="498894"/>
                  </a:lnTo>
                  <a:lnTo>
                    <a:pt x="3822" y="499491"/>
                  </a:lnTo>
                  <a:lnTo>
                    <a:pt x="4445" y="499935"/>
                  </a:lnTo>
                  <a:lnTo>
                    <a:pt x="4648" y="499033"/>
                  </a:lnTo>
                  <a:close/>
                </a:path>
                <a:path w="404495" h="506730">
                  <a:moveTo>
                    <a:pt x="5029" y="505244"/>
                  </a:moveTo>
                  <a:lnTo>
                    <a:pt x="4965" y="505053"/>
                  </a:lnTo>
                  <a:lnTo>
                    <a:pt x="4826" y="505117"/>
                  </a:lnTo>
                  <a:lnTo>
                    <a:pt x="5029" y="505244"/>
                  </a:lnTo>
                  <a:close/>
                </a:path>
                <a:path w="404495" h="506730">
                  <a:moveTo>
                    <a:pt x="5143" y="506310"/>
                  </a:moveTo>
                  <a:lnTo>
                    <a:pt x="5092" y="505421"/>
                  </a:lnTo>
                  <a:lnTo>
                    <a:pt x="4838" y="505447"/>
                  </a:lnTo>
                  <a:lnTo>
                    <a:pt x="4813" y="505231"/>
                  </a:lnTo>
                  <a:lnTo>
                    <a:pt x="4457" y="505345"/>
                  </a:lnTo>
                  <a:lnTo>
                    <a:pt x="4013" y="506107"/>
                  </a:lnTo>
                  <a:lnTo>
                    <a:pt x="4254" y="506666"/>
                  </a:lnTo>
                  <a:lnTo>
                    <a:pt x="4864" y="506730"/>
                  </a:lnTo>
                  <a:lnTo>
                    <a:pt x="5143" y="506310"/>
                  </a:lnTo>
                  <a:close/>
                </a:path>
                <a:path w="404495" h="506730">
                  <a:moveTo>
                    <a:pt x="5842" y="474052"/>
                  </a:moveTo>
                  <a:lnTo>
                    <a:pt x="5029" y="474522"/>
                  </a:lnTo>
                  <a:lnTo>
                    <a:pt x="5359" y="474929"/>
                  </a:lnTo>
                  <a:lnTo>
                    <a:pt x="5295" y="475284"/>
                  </a:lnTo>
                  <a:lnTo>
                    <a:pt x="5105" y="475589"/>
                  </a:lnTo>
                  <a:lnTo>
                    <a:pt x="5575" y="476224"/>
                  </a:lnTo>
                  <a:lnTo>
                    <a:pt x="5842" y="474052"/>
                  </a:lnTo>
                  <a:close/>
                </a:path>
                <a:path w="404495" h="506730">
                  <a:moveTo>
                    <a:pt x="5956" y="472300"/>
                  </a:moveTo>
                  <a:lnTo>
                    <a:pt x="5549" y="472059"/>
                  </a:lnTo>
                  <a:lnTo>
                    <a:pt x="5283" y="470865"/>
                  </a:lnTo>
                  <a:lnTo>
                    <a:pt x="4826" y="471297"/>
                  </a:lnTo>
                  <a:lnTo>
                    <a:pt x="4737" y="471830"/>
                  </a:lnTo>
                  <a:lnTo>
                    <a:pt x="5410" y="472287"/>
                  </a:lnTo>
                  <a:lnTo>
                    <a:pt x="5956" y="472300"/>
                  </a:lnTo>
                  <a:close/>
                </a:path>
                <a:path w="404495" h="506730">
                  <a:moveTo>
                    <a:pt x="9575" y="473341"/>
                  </a:moveTo>
                  <a:lnTo>
                    <a:pt x="9537" y="472567"/>
                  </a:lnTo>
                  <a:lnTo>
                    <a:pt x="9232" y="472516"/>
                  </a:lnTo>
                  <a:lnTo>
                    <a:pt x="8140" y="472884"/>
                  </a:lnTo>
                  <a:lnTo>
                    <a:pt x="8470" y="472630"/>
                  </a:lnTo>
                  <a:lnTo>
                    <a:pt x="8001" y="471932"/>
                  </a:lnTo>
                  <a:lnTo>
                    <a:pt x="8128" y="472528"/>
                  </a:lnTo>
                  <a:lnTo>
                    <a:pt x="7747" y="472821"/>
                  </a:lnTo>
                  <a:lnTo>
                    <a:pt x="7747" y="473011"/>
                  </a:lnTo>
                  <a:lnTo>
                    <a:pt x="7759" y="473176"/>
                  </a:lnTo>
                  <a:lnTo>
                    <a:pt x="8547" y="473722"/>
                  </a:lnTo>
                  <a:lnTo>
                    <a:pt x="8839" y="472833"/>
                  </a:lnTo>
                  <a:lnTo>
                    <a:pt x="9575" y="473341"/>
                  </a:lnTo>
                  <a:close/>
                </a:path>
                <a:path w="404495" h="506730">
                  <a:moveTo>
                    <a:pt x="10756" y="468249"/>
                  </a:moveTo>
                  <a:lnTo>
                    <a:pt x="10541" y="468083"/>
                  </a:lnTo>
                  <a:lnTo>
                    <a:pt x="10287" y="467842"/>
                  </a:lnTo>
                  <a:lnTo>
                    <a:pt x="10337" y="467321"/>
                  </a:lnTo>
                  <a:lnTo>
                    <a:pt x="10261" y="467131"/>
                  </a:lnTo>
                  <a:lnTo>
                    <a:pt x="10109" y="467321"/>
                  </a:lnTo>
                  <a:lnTo>
                    <a:pt x="10109" y="466890"/>
                  </a:lnTo>
                  <a:lnTo>
                    <a:pt x="9880" y="466394"/>
                  </a:lnTo>
                  <a:lnTo>
                    <a:pt x="9804" y="466217"/>
                  </a:lnTo>
                  <a:lnTo>
                    <a:pt x="9563" y="466394"/>
                  </a:lnTo>
                  <a:lnTo>
                    <a:pt x="7645" y="466280"/>
                  </a:lnTo>
                  <a:lnTo>
                    <a:pt x="10287" y="467918"/>
                  </a:lnTo>
                  <a:lnTo>
                    <a:pt x="10337" y="468515"/>
                  </a:lnTo>
                  <a:lnTo>
                    <a:pt x="10756" y="468249"/>
                  </a:lnTo>
                  <a:close/>
                </a:path>
                <a:path w="404495" h="506730">
                  <a:moveTo>
                    <a:pt x="10782" y="468223"/>
                  </a:moveTo>
                  <a:lnTo>
                    <a:pt x="10591" y="468096"/>
                  </a:lnTo>
                  <a:lnTo>
                    <a:pt x="10756" y="468249"/>
                  </a:lnTo>
                  <a:close/>
                </a:path>
                <a:path w="404495" h="506730">
                  <a:moveTo>
                    <a:pt x="11176" y="469709"/>
                  </a:moveTo>
                  <a:lnTo>
                    <a:pt x="11163" y="469582"/>
                  </a:lnTo>
                  <a:lnTo>
                    <a:pt x="10972" y="469696"/>
                  </a:lnTo>
                  <a:lnTo>
                    <a:pt x="11176" y="469912"/>
                  </a:lnTo>
                  <a:lnTo>
                    <a:pt x="11163" y="469785"/>
                  </a:lnTo>
                  <a:close/>
                </a:path>
                <a:path w="404495" h="506730">
                  <a:moveTo>
                    <a:pt x="11823" y="467626"/>
                  </a:moveTo>
                  <a:lnTo>
                    <a:pt x="11137" y="466991"/>
                  </a:lnTo>
                  <a:lnTo>
                    <a:pt x="11430" y="466356"/>
                  </a:lnTo>
                  <a:lnTo>
                    <a:pt x="11150" y="466331"/>
                  </a:lnTo>
                  <a:lnTo>
                    <a:pt x="11087" y="466458"/>
                  </a:lnTo>
                  <a:lnTo>
                    <a:pt x="11214" y="466636"/>
                  </a:lnTo>
                  <a:lnTo>
                    <a:pt x="11112" y="467017"/>
                  </a:lnTo>
                  <a:lnTo>
                    <a:pt x="11099" y="467296"/>
                  </a:lnTo>
                  <a:lnTo>
                    <a:pt x="11353" y="467855"/>
                  </a:lnTo>
                  <a:lnTo>
                    <a:pt x="11823" y="467626"/>
                  </a:lnTo>
                  <a:close/>
                </a:path>
                <a:path w="404495" h="506730">
                  <a:moveTo>
                    <a:pt x="12649" y="463296"/>
                  </a:moveTo>
                  <a:lnTo>
                    <a:pt x="11544" y="463626"/>
                  </a:lnTo>
                  <a:lnTo>
                    <a:pt x="11341" y="463524"/>
                  </a:lnTo>
                  <a:lnTo>
                    <a:pt x="11290" y="463334"/>
                  </a:lnTo>
                  <a:lnTo>
                    <a:pt x="11239" y="463181"/>
                  </a:lnTo>
                  <a:lnTo>
                    <a:pt x="10147" y="463105"/>
                  </a:lnTo>
                  <a:lnTo>
                    <a:pt x="10756" y="465086"/>
                  </a:lnTo>
                  <a:lnTo>
                    <a:pt x="11620" y="464413"/>
                  </a:lnTo>
                  <a:lnTo>
                    <a:pt x="11544" y="464185"/>
                  </a:lnTo>
                  <a:lnTo>
                    <a:pt x="12649" y="463296"/>
                  </a:lnTo>
                  <a:close/>
                </a:path>
                <a:path w="404495" h="506730">
                  <a:moveTo>
                    <a:pt x="13068" y="456984"/>
                  </a:moveTo>
                  <a:lnTo>
                    <a:pt x="12839" y="456666"/>
                  </a:lnTo>
                  <a:lnTo>
                    <a:pt x="12979" y="455637"/>
                  </a:lnTo>
                  <a:lnTo>
                    <a:pt x="12446" y="455841"/>
                  </a:lnTo>
                  <a:lnTo>
                    <a:pt x="12217" y="456234"/>
                  </a:lnTo>
                  <a:lnTo>
                    <a:pt x="12661" y="456780"/>
                  </a:lnTo>
                  <a:lnTo>
                    <a:pt x="13068" y="456984"/>
                  </a:lnTo>
                  <a:close/>
                </a:path>
                <a:path w="404495" h="506730">
                  <a:moveTo>
                    <a:pt x="13309" y="464693"/>
                  </a:moveTo>
                  <a:lnTo>
                    <a:pt x="13208" y="464007"/>
                  </a:lnTo>
                  <a:lnTo>
                    <a:pt x="12725" y="463994"/>
                  </a:lnTo>
                  <a:lnTo>
                    <a:pt x="12103" y="464261"/>
                  </a:lnTo>
                  <a:lnTo>
                    <a:pt x="12242" y="464921"/>
                  </a:lnTo>
                  <a:lnTo>
                    <a:pt x="12700" y="464947"/>
                  </a:lnTo>
                  <a:lnTo>
                    <a:pt x="13309" y="464693"/>
                  </a:lnTo>
                  <a:close/>
                </a:path>
                <a:path w="404495" h="506730">
                  <a:moveTo>
                    <a:pt x="16052" y="459054"/>
                  </a:moveTo>
                  <a:lnTo>
                    <a:pt x="16040" y="458749"/>
                  </a:lnTo>
                  <a:lnTo>
                    <a:pt x="15748" y="458698"/>
                  </a:lnTo>
                  <a:lnTo>
                    <a:pt x="15887" y="458266"/>
                  </a:lnTo>
                  <a:lnTo>
                    <a:pt x="15646" y="458127"/>
                  </a:lnTo>
                  <a:lnTo>
                    <a:pt x="14706" y="458101"/>
                  </a:lnTo>
                  <a:lnTo>
                    <a:pt x="14998" y="458000"/>
                  </a:lnTo>
                  <a:lnTo>
                    <a:pt x="14820" y="457288"/>
                  </a:lnTo>
                  <a:lnTo>
                    <a:pt x="14757" y="457809"/>
                  </a:lnTo>
                  <a:lnTo>
                    <a:pt x="14338" y="457936"/>
                  </a:lnTo>
                  <a:lnTo>
                    <a:pt x="14300" y="458089"/>
                  </a:lnTo>
                  <a:lnTo>
                    <a:pt x="14262" y="458241"/>
                  </a:lnTo>
                  <a:lnTo>
                    <a:pt x="14744" y="458889"/>
                  </a:lnTo>
                  <a:lnTo>
                    <a:pt x="15240" y="458292"/>
                  </a:lnTo>
                  <a:lnTo>
                    <a:pt x="15494" y="458647"/>
                  </a:lnTo>
                  <a:lnTo>
                    <a:pt x="14973" y="459498"/>
                  </a:lnTo>
                  <a:lnTo>
                    <a:pt x="15697" y="459384"/>
                  </a:lnTo>
                  <a:lnTo>
                    <a:pt x="15608" y="459066"/>
                  </a:lnTo>
                  <a:lnTo>
                    <a:pt x="16052" y="459054"/>
                  </a:lnTo>
                  <a:close/>
                </a:path>
                <a:path w="404495" h="506730">
                  <a:moveTo>
                    <a:pt x="20104" y="455879"/>
                  </a:moveTo>
                  <a:lnTo>
                    <a:pt x="19088" y="454139"/>
                  </a:lnTo>
                  <a:lnTo>
                    <a:pt x="19202" y="455091"/>
                  </a:lnTo>
                  <a:lnTo>
                    <a:pt x="19265" y="455345"/>
                  </a:lnTo>
                  <a:lnTo>
                    <a:pt x="19075" y="455447"/>
                  </a:lnTo>
                  <a:lnTo>
                    <a:pt x="19113" y="455650"/>
                  </a:lnTo>
                  <a:lnTo>
                    <a:pt x="20104" y="455879"/>
                  </a:lnTo>
                  <a:close/>
                </a:path>
                <a:path w="404495" h="506730">
                  <a:moveTo>
                    <a:pt x="21120" y="457136"/>
                  </a:moveTo>
                  <a:lnTo>
                    <a:pt x="20916" y="457060"/>
                  </a:lnTo>
                  <a:lnTo>
                    <a:pt x="20675" y="457073"/>
                  </a:lnTo>
                  <a:lnTo>
                    <a:pt x="20370" y="457136"/>
                  </a:lnTo>
                  <a:lnTo>
                    <a:pt x="20523" y="457339"/>
                  </a:lnTo>
                  <a:lnTo>
                    <a:pt x="20815" y="457263"/>
                  </a:lnTo>
                  <a:lnTo>
                    <a:pt x="21120" y="457136"/>
                  </a:lnTo>
                  <a:close/>
                </a:path>
                <a:path w="404495" h="506730">
                  <a:moveTo>
                    <a:pt x="26619" y="452361"/>
                  </a:moveTo>
                  <a:lnTo>
                    <a:pt x="26327" y="451523"/>
                  </a:lnTo>
                  <a:lnTo>
                    <a:pt x="26377" y="452310"/>
                  </a:lnTo>
                  <a:lnTo>
                    <a:pt x="26619" y="452361"/>
                  </a:lnTo>
                  <a:close/>
                </a:path>
                <a:path w="404495" h="506730">
                  <a:moveTo>
                    <a:pt x="42672" y="431901"/>
                  </a:moveTo>
                  <a:lnTo>
                    <a:pt x="42418" y="431723"/>
                  </a:lnTo>
                  <a:lnTo>
                    <a:pt x="42672" y="431901"/>
                  </a:lnTo>
                  <a:close/>
                </a:path>
                <a:path w="404495" h="506730">
                  <a:moveTo>
                    <a:pt x="44246" y="429348"/>
                  </a:moveTo>
                  <a:lnTo>
                    <a:pt x="44208" y="429183"/>
                  </a:lnTo>
                  <a:lnTo>
                    <a:pt x="44183" y="429361"/>
                  </a:lnTo>
                  <a:close/>
                </a:path>
                <a:path w="404495" h="506730">
                  <a:moveTo>
                    <a:pt x="92392" y="372440"/>
                  </a:moveTo>
                  <a:lnTo>
                    <a:pt x="92252" y="372249"/>
                  </a:lnTo>
                  <a:lnTo>
                    <a:pt x="92202" y="372618"/>
                  </a:lnTo>
                  <a:lnTo>
                    <a:pt x="92392" y="372440"/>
                  </a:lnTo>
                  <a:close/>
                </a:path>
                <a:path w="404495" h="506730">
                  <a:moveTo>
                    <a:pt x="93078" y="372770"/>
                  </a:moveTo>
                  <a:lnTo>
                    <a:pt x="92887" y="372719"/>
                  </a:lnTo>
                  <a:lnTo>
                    <a:pt x="92697" y="372706"/>
                  </a:lnTo>
                  <a:lnTo>
                    <a:pt x="92468" y="372846"/>
                  </a:lnTo>
                  <a:lnTo>
                    <a:pt x="92697" y="372859"/>
                  </a:lnTo>
                  <a:lnTo>
                    <a:pt x="92913" y="372833"/>
                  </a:lnTo>
                  <a:lnTo>
                    <a:pt x="93078" y="372770"/>
                  </a:lnTo>
                  <a:close/>
                </a:path>
                <a:path w="404495" h="506730">
                  <a:moveTo>
                    <a:pt x="97155" y="362724"/>
                  </a:moveTo>
                  <a:lnTo>
                    <a:pt x="96405" y="363372"/>
                  </a:lnTo>
                  <a:lnTo>
                    <a:pt x="96634" y="363194"/>
                  </a:lnTo>
                  <a:lnTo>
                    <a:pt x="96723" y="363372"/>
                  </a:lnTo>
                  <a:lnTo>
                    <a:pt x="96875" y="363181"/>
                  </a:lnTo>
                  <a:lnTo>
                    <a:pt x="97028" y="362966"/>
                  </a:lnTo>
                  <a:lnTo>
                    <a:pt x="97155" y="362724"/>
                  </a:lnTo>
                  <a:close/>
                </a:path>
                <a:path w="404495" h="506730">
                  <a:moveTo>
                    <a:pt x="98501" y="361543"/>
                  </a:moveTo>
                  <a:lnTo>
                    <a:pt x="98386" y="361391"/>
                  </a:lnTo>
                  <a:lnTo>
                    <a:pt x="98196" y="361238"/>
                  </a:lnTo>
                  <a:lnTo>
                    <a:pt x="97878" y="361099"/>
                  </a:lnTo>
                  <a:lnTo>
                    <a:pt x="97624" y="361810"/>
                  </a:lnTo>
                  <a:lnTo>
                    <a:pt x="97383" y="362305"/>
                  </a:lnTo>
                  <a:lnTo>
                    <a:pt x="97167" y="362724"/>
                  </a:lnTo>
                  <a:lnTo>
                    <a:pt x="97523" y="362394"/>
                  </a:lnTo>
                  <a:lnTo>
                    <a:pt x="98031" y="361975"/>
                  </a:lnTo>
                  <a:lnTo>
                    <a:pt x="98501" y="361543"/>
                  </a:lnTo>
                  <a:close/>
                </a:path>
                <a:path w="404495" h="506730">
                  <a:moveTo>
                    <a:pt x="132397" y="325145"/>
                  </a:moveTo>
                  <a:lnTo>
                    <a:pt x="132257" y="325208"/>
                  </a:lnTo>
                  <a:lnTo>
                    <a:pt x="132397" y="325145"/>
                  </a:lnTo>
                  <a:close/>
                </a:path>
                <a:path w="404495" h="506730">
                  <a:moveTo>
                    <a:pt x="158483" y="292582"/>
                  </a:moveTo>
                  <a:lnTo>
                    <a:pt x="158242" y="292303"/>
                  </a:lnTo>
                  <a:lnTo>
                    <a:pt x="158229" y="291795"/>
                  </a:lnTo>
                  <a:lnTo>
                    <a:pt x="158432" y="291045"/>
                  </a:lnTo>
                  <a:lnTo>
                    <a:pt x="157937" y="291553"/>
                  </a:lnTo>
                  <a:lnTo>
                    <a:pt x="158102" y="292163"/>
                  </a:lnTo>
                  <a:lnTo>
                    <a:pt x="158432" y="292823"/>
                  </a:lnTo>
                  <a:lnTo>
                    <a:pt x="158470" y="292658"/>
                  </a:lnTo>
                  <a:close/>
                </a:path>
                <a:path w="404495" h="506730">
                  <a:moveTo>
                    <a:pt x="161810" y="286626"/>
                  </a:moveTo>
                  <a:lnTo>
                    <a:pt x="161632" y="286715"/>
                  </a:lnTo>
                  <a:lnTo>
                    <a:pt x="161696" y="286854"/>
                  </a:lnTo>
                  <a:lnTo>
                    <a:pt x="161785" y="287096"/>
                  </a:lnTo>
                  <a:lnTo>
                    <a:pt x="161798" y="286931"/>
                  </a:lnTo>
                  <a:lnTo>
                    <a:pt x="161798" y="286791"/>
                  </a:lnTo>
                  <a:lnTo>
                    <a:pt x="161810" y="286626"/>
                  </a:lnTo>
                  <a:close/>
                </a:path>
                <a:path w="404495" h="506730">
                  <a:moveTo>
                    <a:pt x="172745" y="274408"/>
                  </a:moveTo>
                  <a:lnTo>
                    <a:pt x="172669" y="274154"/>
                  </a:lnTo>
                  <a:lnTo>
                    <a:pt x="172516" y="273989"/>
                  </a:lnTo>
                  <a:lnTo>
                    <a:pt x="172224" y="274104"/>
                  </a:lnTo>
                  <a:lnTo>
                    <a:pt x="172453" y="274281"/>
                  </a:lnTo>
                  <a:lnTo>
                    <a:pt x="172745" y="274408"/>
                  </a:lnTo>
                  <a:close/>
                </a:path>
                <a:path w="404495" h="506730">
                  <a:moveTo>
                    <a:pt x="275018" y="149898"/>
                  </a:moveTo>
                  <a:lnTo>
                    <a:pt x="274929" y="149682"/>
                  </a:lnTo>
                  <a:lnTo>
                    <a:pt x="274916" y="149821"/>
                  </a:lnTo>
                  <a:lnTo>
                    <a:pt x="275005" y="149948"/>
                  </a:lnTo>
                  <a:close/>
                </a:path>
                <a:path w="404495" h="506730">
                  <a:moveTo>
                    <a:pt x="278942" y="148348"/>
                  </a:moveTo>
                  <a:lnTo>
                    <a:pt x="278485" y="148323"/>
                  </a:lnTo>
                  <a:lnTo>
                    <a:pt x="278333" y="148513"/>
                  </a:lnTo>
                  <a:lnTo>
                    <a:pt x="278942" y="148348"/>
                  </a:lnTo>
                  <a:close/>
                </a:path>
                <a:path w="404495" h="506730">
                  <a:moveTo>
                    <a:pt x="283921" y="141605"/>
                  </a:moveTo>
                  <a:lnTo>
                    <a:pt x="283718" y="141643"/>
                  </a:lnTo>
                  <a:lnTo>
                    <a:pt x="283718" y="142278"/>
                  </a:lnTo>
                  <a:lnTo>
                    <a:pt x="283921" y="141605"/>
                  </a:lnTo>
                  <a:close/>
                </a:path>
                <a:path w="404495" h="506730">
                  <a:moveTo>
                    <a:pt x="289255" y="136359"/>
                  </a:moveTo>
                  <a:lnTo>
                    <a:pt x="289039" y="136385"/>
                  </a:lnTo>
                  <a:lnTo>
                    <a:pt x="289179" y="136779"/>
                  </a:lnTo>
                  <a:lnTo>
                    <a:pt x="289255" y="136359"/>
                  </a:lnTo>
                  <a:close/>
                </a:path>
                <a:path w="404495" h="506730">
                  <a:moveTo>
                    <a:pt x="298818" y="126949"/>
                  </a:moveTo>
                  <a:lnTo>
                    <a:pt x="298691" y="127025"/>
                  </a:lnTo>
                  <a:lnTo>
                    <a:pt x="298818" y="126949"/>
                  </a:lnTo>
                  <a:close/>
                </a:path>
                <a:path w="404495" h="506730">
                  <a:moveTo>
                    <a:pt x="305066" y="119011"/>
                  </a:moveTo>
                  <a:lnTo>
                    <a:pt x="304965" y="118605"/>
                  </a:lnTo>
                  <a:lnTo>
                    <a:pt x="304787" y="118719"/>
                  </a:lnTo>
                  <a:lnTo>
                    <a:pt x="305066" y="119011"/>
                  </a:lnTo>
                  <a:close/>
                </a:path>
                <a:path w="404495" h="506730">
                  <a:moveTo>
                    <a:pt x="310603" y="110807"/>
                  </a:moveTo>
                  <a:lnTo>
                    <a:pt x="310426" y="110744"/>
                  </a:lnTo>
                  <a:lnTo>
                    <a:pt x="310603" y="110807"/>
                  </a:lnTo>
                  <a:close/>
                </a:path>
                <a:path w="404495" h="506730">
                  <a:moveTo>
                    <a:pt x="317487" y="104419"/>
                  </a:moveTo>
                  <a:lnTo>
                    <a:pt x="317246" y="104051"/>
                  </a:lnTo>
                  <a:lnTo>
                    <a:pt x="317487" y="104419"/>
                  </a:lnTo>
                  <a:close/>
                </a:path>
                <a:path w="404495" h="506730">
                  <a:moveTo>
                    <a:pt x="319468" y="102336"/>
                  </a:moveTo>
                  <a:lnTo>
                    <a:pt x="319328" y="101739"/>
                  </a:lnTo>
                  <a:lnTo>
                    <a:pt x="319227" y="102031"/>
                  </a:lnTo>
                  <a:lnTo>
                    <a:pt x="319468" y="102336"/>
                  </a:lnTo>
                  <a:close/>
                </a:path>
                <a:path w="404495" h="506730">
                  <a:moveTo>
                    <a:pt x="321818" y="95719"/>
                  </a:moveTo>
                  <a:lnTo>
                    <a:pt x="321564" y="95783"/>
                  </a:lnTo>
                  <a:lnTo>
                    <a:pt x="321729" y="96151"/>
                  </a:lnTo>
                  <a:lnTo>
                    <a:pt x="321818" y="95719"/>
                  </a:lnTo>
                  <a:close/>
                </a:path>
                <a:path w="404495" h="506730">
                  <a:moveTo>
                    <a:pt x="327177" y="91135"/>
                  </a:moveTo>
                  <a:lnTo>
                    <a:pt x="327164" y="90906"/>
                  </a:lnTo>
                  <a:lnTo>
                    <a:pt x="327177" y="91135"/>
                  </a:lnTo>
                  <a:close/>
                </a:path>
                <a:path w="404495" h="506730">
                  <a:moveTo>
                    <a:pt x="331495" y="88049"/>
                  </a:moveTo>
                  <a:lnTo>
                    <a:pt x="331177" y="87909"/>
                  </a:lnTo>
                  <a:lnTo>
                    <a:pt x="331482" y="88061"/>
                  </a:lnTo>
                  <a:close/>
                </a:path>
                <a:path w="404495" h="506730">
                  <a:moveTo>
                    <a:pt x="348297" y="62941"/>
                  </a:moveTo>
                  <a:lnTo>
                    <a:pt x="348234" y="62623"/>
                  </a:lnTo>
                  <a:lnTo>
                    <a:pt x="348234" y="62801"/>
                  </a:lnTo>
                  <a:lnTo>
                    <a:pt x="348297" y="62941"/>
                  </a:lnTo>
                  <a:close/>
                </a:path>
                <a:path w="404495" h="506730">
                  <a:moveTo>
                    <a:pt x="349783" y="64757"/>
                  </a:moveTo>
                  <a:lnTo>
                    <a:pt x="349288" y="64528"/>
                  </a:lnTo>
                  <a:lnTo>
                    <a:pt x="349758" y="64795"/>
                  </a:lnTo>
                  <a:close/>
                </a:path>
                <a:path w="404495" h="506730">
                  <a:moveTo>
                    <a:pt x="351205" y="63804"/>
                  </a:moveTo>
                  <a:lnTo>
                    <a:pt x="351066" y="63690"/>
                  </a:lnTo>
                  <a:lnTo>
                    <a:pt x="350939" y="63881"/>
                  </a:lnTo>
                  <a:lnTo>
                    <a:pt x="351205" y="63804"/>
                  </a:lnTo>
                  <a:close/>
                </a:path>
                <a:path w="404495" h="506730">
                  <a:moveTo>
                    <a:pt x="352602" y="60477"/>
                  </a:moveTo>
                  <a:lnTo>
                    <a:pt x="352437" y="60426"/>
                  </a:lnTo>
                  <a:lnTo>
                    <a:pt x="352602" y="60591"/>
                  </a:lnTo>
                  <a:close/>
                </a:path>
                <a:path w="404495" h="506730">
                  <a:moveTo>
                    <a:pt x="353212" y="55994"/>
                  </a:moveTo>
                  <a:lnTo>
                    <a:pt x="352983" y="55664"/>
                  </a:lnTo>
                  <a:lnTo>
                    <a:pt x="353212" y="55994"/>
                  </a:lnTo>
                  <a:close/>
                </a:path>
                <a:path w="404495" h="506730">
                  <a:moveTo>
                    <a:pt x="356755" y="52654"/>
                  </a:moveTo>
                  <a:lnTo>
                    <a:pt x="356489" y="52628"/>
                  </a:lnTo>
                  <a:lnTo>
                    <a:pt x="356209" y="52692"/>
                  </a:lnTo>
                  <a:lnTo>
                    <a:pt x="356146" y="52844"/>
                  </a:lnTo>
                  <a:lnTo>
                    <a:pt x="356387" y="52933"/>
                  </a:lnTo>
                  <a:lnTo>
                    <a:pt x="356755" y="52654"/>
                  </a:lnTo>
                  <a:close/>
                </a:path>
                <a:path w="404495" h="506730">
                  <a:moveTo>
                    <a:pt x="357733" y="51803"/>
                  </a:moveTo>
                  <a:lnTo>
                    <a:pt x="357695" y="51638"/>
                  </a:lnTo>
                  <a:lnTo>
                    <a:pt x="357365" y="52197"/>
                  </a:lnTo>
                  <a:lnTo>
                    <a:pt x="357733" y="51803"/>
                  </a:lnTo>
                  <a:close/>
                </a:path>
                <a:path w="404495" h="506730">
                  <a:moveTo>
                    <a:pt x="364756" y="46151"/>
                  </a:moveTo>
                  <a:lnTo>
                    <a:pt x="364197" y="46024"/>
                  </a:lnTo>
                  <a:lnTo>
                    <a:pt x="364756" y="46151"/>
                  </a:lnTo>
                  <a:close/>
                </a:path>
                <a:path w="404495" h="506730">
                  <a:moveTo>
                    <a:pt x="367741" y="41770"/>
                  </a:moveTo>
                  <a:lnTo>
                    <a:pt x="367601" y="41694"/>
                  </a:lnTo>
                  <a:lnTo>
                    <a:pt x="367728" y="42456"/>
                  </a:lnTo>
                  <a:lnTo>
                    <a:pt x="367741" y="41770"/>
                  </a:lnTo>
                  <a:close/>
                </a:path>
                <a:path w="404495" h="506730">
                  <a:moveTo>
                    <a:pt x="368820" y="40843"/>
                  </a:moveTo>
                  <a:lnTo>
                    <a:pt x="368490" y="40538"/>
                  </a:lnTo>
                  <a:lnTo>
                    <a:pt x="368058" y="40398"/>
                  </a:lnTo>
                  <a:lnTo>
                    <a:pt x="367525" y="40601"/>
                  </a:lnTo>
                  <a:lnTo>
                    <a:pt x="367665" y="40703"/>
                  </a:lnTo>
                  <a:lnTo>
                    <a:pt x="367817" y="40601"/>
                  </a:lnTo>
                  <a:lnTo>
                    <a:pt x="367969" y="40665"/>
                  </a:lnTo>
                  <a:lnTo>
                    <a:pt x="368096" y="40741"/>
                  </a:lnTo>
                  <a:lnTo>
                    <a:pt x="368376" y="40855"/>
                  </a:lnTo>
                  <a:lnTo>
                    <a:pt x="368604" y="40868"/>
                  </a:lnTo>
                  <a:lnTo>
                    <a:pt x="368820" y="40843"/>
                  </a:lnTo>
                  <a:close/>
                </a:path>
                <a:path w="404495" h="506730">
                  <a:moveTo>
                    <a:pt x="372935" y="34175"/>
                  </a:moveTo>
                  <a:lnTo>
                    <a:pt x="372668" y="33997"/>
                  </a:lnTo>
                  <a:lnTo>
                    <a:pt x="372935" y="34175"/>
                  </a:lnTo>
                  <a:close/>
                </a:path>
                <a:path w="404495" h="506730">
                  <a:moveTo>
                    <a:pt x="373291" y="38239"/>
                  </a:moveTo>
                  <a:lnTo>
                    <a:pt x="373214" y="37579"/>
                  </a:lnTo>
                  <a:lnTo>
                    <a:pt x="373164" y="37795"/>
                  </a:lnTo>
                  <a:lnTo>
                    <a:pt x="373291" y="38239"/>
                  </a:lnTo>
                  <a:close/>
                </a:path>
                <a:path w="404495" h="506730">
                  <a:moveTo>
                    <a:pt x="374942" y="32981"/>
                  </a:moveTo>
                  <a:lnTo>
                    <a:pt x="374840" y="33502"/>
                  </a:lnTo>
                  <a:lnTo>
                    <a:pt x="374942" y="32981"/>
                  </a:lnTo>
                  <a:close/>
                </a:path>
                <a:path w="404495" h="506730">
                  <a:moveTo>
                    <a:pt x="376288" y="33553"/>
                  </a:moveTo>
                  <a:lnTo>
                    <a:pt x="376250" y="33172"/>
                  </a:lnTo>
                  <a:lnTo>
                    <a:pt x="376288" y="33553"/>
                  </a:lnTo>
                  <a:close/>
                </a:path>
                <a:path w="404495" h="506730">
                  <a:moveTo>
                    <a:pt x="381292" y="26543"/>
                  </a:moveTo>
                  <a:lnTo>
                    <a:pt x="381228" y="26060"/>
                  </a:lnTo>
                  <a:lnTo>
                    <a:pt x="381000" y="26162"/>
                  </a:lnTo>
                  <a:lnTo>
                    <a:pt x="381292" y="26543"/>
                  </a:lnTo>
                  <a:close/>
                </a:path>
                <a:path w="404495" h="506730">
                  <a:moveTo>
                    <a:pt x="386829" y="21285"/>
                  </a:moveTo>
                  <a:lnTo>
                    <a:pt x="386676" y="21501"/>
                  </a:lnTo>
                  <a:lnTo>
                    <a:pt x="386829" y="21285"/>
                  </a:lnTo>
                  <a:close/>
                </a:path>
                <a:path w="404495" h="506730">
                  <a:moveTo>
                    <a:pt x="388086" y="19418"/>
                  </a:moveTo>
                  <a:lnTo>
                    <a:pt x="387908" y="18618"/>
                  </a:lnTo>
                  <a:lnTo>
                    <a:pt x="387718" y="18719"/>
                  </a:lnTo>
                  <a:lnTo>
                    <a:pt x="388086" y="19418"/>
                  </a:lnTo>
                  <a:close/>
                </a:path>
                <a:path w="404495" h="506730">
                  <a:moveTo>
                    <a:pt x="390067" y="17957"/>
                  </a:moveTo>
                  <a:lnTo>
                    <a:pt x="390042" y="17741"/>
                  </a:lnTo>
                  <a:lnTo>
                    <a:pt x="389610" y="17741"/>
                  </a:lnTo>
                  <a:lnTo>
                    <a:pt x="390067" y="17957"/>
                  </a:lnTo>
                  <a:close/>
                </a:path>
                <a:path w="404495" h="506730">
                  <a:moveTo>
                    <a:pt x="404291" y="0"/>
                  </a:moveTo>
                  <a:lnTo>
                    <a:pt x="404241" y="482"/>
                  </a:lnTo>
                  <a:lnTo>
                    <a:pt x="4042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2654" y="1200175"/>
              <a:ext cx="338455" cy="403225"/>
            </a:xfrm>
            <a:custGeom>
              <a:avLst/>
              <a:gdLst/>
              <a:ahLst/>
              <a:cxnLst/>
              <a:rect l="l" t="t" r="r" b="b"/>
              <a:pathLst>
                <a:path w="338455" h="403225">
                  <a:moveTo>
                    <a:pt x="266" y="402805"/>
                  </a:moveTo>
                  <a:lnTo>
                    <a:pt x="114" y="402818"/>
                  </a:lnTo>
                  <a:lnTo>
                    <a:pt x="25" y="402958"/>
                  </a:lnTo>
                  <a:lnTo>
                    <a:pt x="190" y="402856"/>
                  </a:lnTo>
                  <a:close/>
                </a:path>
                <a:path w="338455" h="403225">
                  <a:moveTo>
                    <a:pt x="2108" y="402501"/>
                  </a:moveTo>
                  <a:close/>
                </a:path>
                <a:path w="338455" h="403225">
                  <a:moveTo>
                    <a:pt x="2667" y="402094"/>
                  </a:moveTo>
                  <a:lnTo>
                    <a:pt x="2349" y="402094"/>
                  </a:lnTo>
                  <a:lnTo>
                    <a:pt x="2667" y="402094"/>
                  </a:lnTo>
                  <a:close/>
                </a:path>
                <a:path w="338455" h="403225">
                  <a:moveTo>
                    <a:pt x="3937" y="400456"/>
                  </a:moveTo>
                  <a:lnTo>
                    <a:pt x="3759" y="400367"/>
                  </a:lnTo>
                  <a:lnTo>
                    <a:pt x="3886" y="400519"/>
                  </a:lnTo>
                  <a:close/>
                </a:path>
                <a:path w="338455" h="403225">
                  <a:moveTo>
                    <a:pt x="7391" y="393966"/>
                  </a:moveTo>
                  <a:lnTo>
                    <a:pt x="6972" y="394195"/>
                  </a:lnTo>
                  <a:lnTo>
                    <a:pt x="6946" y="394436"/>
                  </a:lnTo>
                  <a:lnTo>
                    <a:pt x="7391" y="393966"/>
                  </a:lnTo>
                  <a:close/>
                </a:path>
                <a:path w="338455" h="403225">
                  <a:moveTo>
                    <a:pt x="10223" y="382816"/>
                  </a:moveTo>
                  <a:lnTo>
                    <a:pt x="9804" y="382600"/>
                  </a:lnTo>
                  <a:lnTo>
                    <a:pt x="9004" y="382841"/>
                  </a:lnTo>
                  <a:lnTo>
                    <a:pt x="7772" y="383616"/>
                  </a:lnTo>
                  <a:lnTo>
                    <a:pt x="8851" y="383032"/>
                  </a:lnTo>
                  <a:lnTo>
                    <a:pt x="9550" y="382905"/>
                  </a:lnTo>
                  <a:lnTo>
                    <a:pt x="10223" y="382816"/>
                  </a:lnTo>
                  <a:close/>
                </a:path>
                <a:path w="338455" h="403225">
                  <a:moveTo>
                    <a:pt x="11125" y="382790"/>
                  </a:moveTo>
                  <a:lnTo>
                    <a:pt x="10960" y="382638"/>
                  </a:lnTo>
                  <a:lnTo>
                    <a:pt x="11010" y="382790"/>
                  </a:lnTo>
                  <a:close/>
                </a:path>
                <a:path w="338455" h="403225">
                  <a:moveTo>
                    <a:pt x="12788" y="386130"/>
                  </a:moveTo>
                  <a:lnTo>
                    <a:pt x="12661" y="386168"/>
                  </a:lnTo>
                  <a:lnTo>
                    <a:pt x="12636" y="386486"/>
                  </a:lnTo>
                  <a:lnTo>
                    <a:pt x="12788" y="386130"/>
                  </a:lnTo>
                  <a:close/>
                </a:path>
                <a:path w="338455" h="403225">
                  <a:moveTo>
                    <a:pt x="15316" y="380072"/>
                  </a:moveTo>
                  <a:lnTo>
                    <a:pt x="15011" y="380174"/>
                  </a:lnTo>
                  <a:lnTo>
                    <a:pt x="15252" y="380225"/>
                  </a:lnTo>
                  <a:lnTo>
                    <a:pt x="15316" y="380072"/>
                  </a:lnTo>
                  <a:close/>
                </a:path>
                <a:path w="338455" h="403225">
                  <a:moveTo>
                    <a:pt x="15354" y="382968"/>
                  </a:moveTo>
                  <a:lnTo>
                    <a:pt x="15214" y="383032"/>
                  </a:lnTo>
                  <a:lnTo>
                    <a:pt x="15354" y="382968"/>
                  </a:lnTo>
                  <a:close/>
                </a:path>
                <a:path w="338455" h="403225">
                  <a:moveTo>
                    <a:pt x="15582" y="381927"/>
                  </a:moveTo>
                  <a:lnTo>
                    <a:pt x="15519" y="381787"/>
                  </a:lnTo>
                  <a:lnTo>
                    <a:pt x="15582" y="381927"/>
                  </a:lnTo>
                  <a:close/>
                </a:path>
                <a:path w="338455" h="403225">
                  <a:moveTo>
                    <a:pt x="17360" y="382155"/>
                  </a:moveTo>
                  <a:lnTo>
                    <a:pt x="17208" y="382206"/>
                  </a:lnTo>
                  <a:lnTo>
                    <a:pt x="17119" y="382739"/>
                  </a:lnTo>
                  <a:lnTo>
                    <a:pt x="17360" y="382155"/>
                  </a:lnTo>
                  <a:close/>
                </a:path>
                <a:path w="338455" h="403225">
                  <a:moveTo>
                    <a:pt x="18249" y="376377"/>
                  </a:moveTo>
                  <a:lnTo>
                    <a:pt x="17970" y="376326"/>
                  </a:lnTo>
                  <a:lnTo>
                    <a:pt x="17691" y="376326"/>
                  </a:lnTo>
                  <a:lnTo>
                    <a:pt x="17399" y="376605"/>
                  </a:lnTo>
                  <a:lnTo>
                    <a:pt x="17564" y="376859"/>
                  </a:lnTo>
                  <a:lnTo>
                    <a:pt x="17868" y="376758"/>
                  </a:lnTo>
                  <a:lnTo>
                    <a:pt x="18249" y="376377"/>
                  </a:lnTo>
                  <a:close/>
                </a:path>
                <a:path w="338455" h="403225">
                  <a:moveTo>
                    <a:pt x="19672" y="375234"/>
                  </a:moveTo>
                  <a:lnTo>
                    <a:pt x="19519" y="375424"/>
                  </a:lnTo>
                  <a:lnTo>
                    <a:pt x="19672" y="375234"/>
                  </a:lnTo>
                  <a:close/>
                </a:path>
                <a:path w="338455" h="403225">
                  <a:moveTo>
                    <a:pt x="20701" y="375780"/>
                  </a:moveTo>
                  <a:lnTo>
                    <a:pt x="20548" y="375716"/>
                  </a:lnTo>
                  <a:lnTo>
                    <a:pt x="20548" y="376034"/>
                  </a:lnTo>
                  <a:lnTo>
                    <a:pt x="20701" y="375780"/>
                  </a:lnTo>
                  <a:close/>
                </a:path>
                <a:path w="338455" h="403225">
                  <a:moveTo>
                    <a:pt x="24942" y="368592"/>
                  </a:moveTo>
                  <a:lnTo>
                    <a:pt x="24739" y="368655"/>
                  </a:lnTo>
                  <a:lnTo>
                    <a:pt x="24930" y="369011"/>
                  </a:lnTo>
                  <a:lnTo>
                    <a:pt x="24942" y="368592"/>
                  </a:lnTo>
                  <a:close/>
                </a:path>
                <a:path w="338455" h="403225">
                  <a:moveTo>
                    <a:pt x="30911" y="365112"/>
                  </a:moveTo>
                  <a:lnTo>
                    <a:pt x="30708" y="364972"/>
                  </a:lnTo>
                  <a:lnTo>
                    <a:pt x="30657" y="365099"/>
                  </a:lnTo>
                  <a:lnTo>
                    <a:pt x="30911" y="365112"/>
                  </a:lnTo>
                  <a:close/>
                </a:path>
                <a:path w="338455" h="403225">
                  <a:moveTo>
                    <a:pt x="31597" y="365163"/>
                  </a:moveTo>
                  <a:lnTo>
                    <a:pt x="31508" y="365023"/>
                  </a:lnTo>
                  <a:lnTo>
                    <a:pt x="31356" y="364820"/>
                  </a:lnTo>
                  <a:lnTo>
                    <a:pt x="31216" y="364998"/>
                  </a:lnTo>
                  <a:lnTo>
                    <a:pt x="31089" y="365036"/>
                  </a:lnTo>
                  <a:lnTo>
                    <a:pt x="30937" y="365023"/>
                  </a:lnTo>
                  <a:lnTo>
                    <a:pt x="30949" y="365213"/>
                  </a:lnTo>
                  <a:lnTo>
                    <a:pt x="30988" y="365493"/>
                  </a:lnTo>
                  <a:lnTo>
                    <a:pt x="31038" y="365887"/>
                  </a:lnTo>
                  <a:lnTo>
                    <a:pt x="31369" y="365556"/>
                  </a:lnTo>
                  <a:lnTo>
                    <a:pt x="31534" y="365315"/>
                  </a:lnTo>
                  <a:lnTo>
                    <a:pt x="31597" y="365163"/>
                  </a:lnTo>
                  <a:close/>
                </a:path>
                <a:path w="338455" h="403225">
                  <a:moveTo>
                    <a:pt x="32054" y="366255"/>
                  </a:moveTo>
                  <a:lnTo>
                    <a:pt x="31915" y="366356"/>
                  </a:lnTo>
                  <a:lnTo>
                    <a:pt x="31762" y="366471"/>
                  </a:lnTo>
                  <a:lnTo>
                    <a:pt x="31889" y="366636"/>
                  </a:lnTo>
                  <a:lnTo>
                    <a:pt x="32054" y="366737"/>
                  </a:lnTo>
                  <a:lnTo>
                    <a:pt x="32054" y="366255"/>
                  </a:lnTo>
                  <a:close/>
                </a:path>
                <a:path w="338455" h="403225">
                  <a:moveTo>
                    <a:pt x="35344" y="363131"/>
                  </a:moveTo>
                  <a:lnTo>
                    <a:pt x="35179" y="362902"/>
                  </a:lnTo>
                  <a:lnTo>
                    <a:pt x="35077" y="363029"/>
                  </a:lnTo>
                  <a:lnTo>
                    <a:pt x="35344" y="363131"/>
                  </a:lnTo>
                  <a:close/>
                </a:path>
                <a:path w="338455" h="403225">
                  <a:moveTo>
                    <a:pt x="36156" y="358597"/>
                  </a:moveTo>
                  <a:lnTo>
                    <a:pt x="35991" y="358267"/>
                  </a:lnTo>
                  <a:lnTo>
                    <a:pt x="35966" y="358622"/>
                  </a:lnTo>
                  <a:lnTo>
                    <a:pt x="36156" y="358597"/>
                  </a:lnTo>
                  <a:close/>
                </a:path>
                <a:path w="338455" h="403225">
                  <a:moveTo>
                    <a:pt x="36982" y="357670"/>
                  </a:moveTo>
                  <a:lnTo>
                    <a:pt x="36728" y="357695"/>
                  </a:lnTo>
                  <a:lnTo>
                    <a:pt x="36982" y="357670"/>
                  </a:lnTo>
                  <a:close/>
                </a:path>
                <a:path w="338455" h="403225">
                  <a:moveTo>
                    <a:pt x="42303" y="353428"/>
                  </a:moveTo>
                  <a:lnTo>
                    <a:pt x="42049" y="353021"/>
                  </a:lnTo>
                  <a:lnTo>
                    <a:pt x="41910" y="353199"/>
                  </a:lnTo>
                  <a:lnTo>
                    <a:pt x="42303" y="353428"/>
                  </a:lnTo>
                  <a:close/>
                </a:path>
                <a:path w="338455" h="403225">
                  <a:moveTo>
                    <a:pt x="45466" y="345389"/>
                  </a:moveTo>
                  <a:lnTo>
                    <a:pt x="45199" y="345440"/>
                  </a:lnTo>
                  <a:lnTo>
                    <a:pt x="45326" y="345427"/>
                  </a:lnTo>
                  <a:lnTo>
                    <a:pt x="45466" y="345389"/>
                  </a:lnTo>
                  <a:close/>
                </a:path>
                <a:path w="338455" h="403225">
                  <a:moveTo>
                    <a:pt x="46024" y="342392"/>
                  </a:moveTo>
                  <a:lnTo>
                    <a:pt x="45542" y="342315"/>
                  </a:lnTo>
                  <a:lnTo>
                    <a:pt x="45085" y="342341"/>
                  </a:lnTo>
                  <a:lnTo>
                    <a:pt x="45199" y="342493"/>
                  </a:lnTo>
                  <a:lnTo>
                    <a:pt x="45415" y="342696"/>
                  </a:lnTo>
                  <a:lnTo>
                    <a:pt x="45720" y="342569"/>
                  </a:lnTo>
                  <a:lnTo>
                    <a:pt x="46024" y="342392"/>
                  </a:lnTo>
                  <a:close/>
                </a:path>
                <a:path w="338455" h="403225">
                  <a:moveTo>
                    <a:pt x="46050" y="345465"/>
                  </a:moveTo>
                  <a:lnTo>
                    <a:pt x="45885" y="345389"/>
                  </a:lnTo>
                  <a:lnTo>
                    <a:pt x="45720" y="345732"/>
                  </a:lnTo>
                  <a:lnTo>
                    <a:pt x="45593" y="345897"/>
                  </a:lnTo>
                  <a:lnTo>
                    <a:pt x="45783" y="345694"/>
                  </a:lnTo>
                  <a:lnTo>
                    <a:pt x="46050" y="345465"/>
                  </a:lnTo>
                  <a:close/>
                </a:path>
                <a:path w="338455" h="403225">
                  <a:moveTo>
                    <a:pt x="49187" y="342011"/>
                  </a:moveTo>
                  <a:lnTo>
                    <a:pt x="48348" y="341515"/>
                  </a:lnTo>
                  <a:lnTo>
                    <a:pt x="47866" y="341439"/>
                  </a:lnTo>
                  <a:lnTo>
                    <a:pt x="49072" y="342607"/>
                  </a:lnTo>
                  <a:lnTo>
                    <a:pt x="49161" y="342277"/>
                  </a:lnTo>
                  <a:lnTo>
                    <a:pt x="49187" y="342011"/>
                  </a:lnTo>
                  <a:close/>
                </a:path>
                <a:path w="338455" h="403225">
                  <a:moveTo>
                    <a:pt x="50253" y="344220"/>
                  </a:moveTo>
                  <a:close/>
                </a:path>
                <a:path w="338455" h="403225">
                  <a:moveTo>
                    <a:pt x="50749" y="340906"/>
                  </a:moveTo>
                  <a:lnTo>
                    <a:pt x="50609" y="340829"/>
                  </a:lnTo>
                  <a:lnTo>
                    <a:pt x="50723" y="341007"/>
                  </a:lnTo>
                  <a:close/>
                </a:path>
                <a:path w="338455" h="403225">
                  <a:moveTo>
                    <a:pt x="57353" y="336994"/>
                  </a:moveTo>
                  <a:lnTo>
                    <a:pt x="56972" y="336969"/>
                  </a:lnTo>
                  <a:lnTo>
                    <a:pt x="56642" y="336880"/>
                  </a:lnTo>
                  <a:lnTo>
                    <a:pt x="56616" y="337058"/>
                  </a:lnTo>
                  <a:lnTo>
                    <a:pt x="56883" y="337045"/>
                  </a:lnTo>
                  <a:lnTo>
                    <a:pt x="57137" y="337019"/>
                  </a:lnTo>
                  <a:lnTo>
                    <a:pt x="57353" y="336994"/>
                  </a:lnTo>
                  <a:close/>
                </a:path>
                <a:path w="338455" h="403225">
                  <a:moveTo>
                    <a:pt x="62014" y="327088"/>
                  </a:moveTo>
                  <a:lnTo>
                    <a:pt x="61937" y="326936"/>
                  </a:lnTo>
                  <a:lnTo>
                    <a:pt x="61836" y="326771"/>
                  </a:lnTo>
                  <a:lnTo>
                    <a:pt x="61874" y="326910"/>
                  </a:lnTo>
                  <a:lnTo>
                    <a:pt x="62014" y="327088"/>
                  </a:lnTo>
                  <a:close/>
                </a:path>
                <a:path w="338455" h="403225">
                  <a:moveTo>
                    <a:pt x="66103" y="320636"/>
                  </a:moveTo>
                  <a:close/>
                </a:path>
                <a:path w="338455" h="403225">
                  <a:moveTo>
                    <a:pt x="66675" y="322021"/>
                  </a:moveTo>
                  <a:lnTo>
                    <a:pt x="66090" y="321627"/>
                  </a:lnTo>
                  <a:lnTo>
                    <a:pt x="66078" y="320700"/>
                  </a:lnTo>
                  <a:lnTo>
                    <a:pt x="64922" y="321551"/>
                  </a:lnTo>
                  <a:lnTo>
                    <a:pt x="64223" y="322592"/>
                  </a:lnTo>
                  <a:lnTo>
                    <a:pt x="66471" y="322656"/>
                  </a:lnTo>
                  <a:lnTo>
                    <a:pt x="66675" y="322021"/>
                  </a:lnTo>
                  <a:close/>
                </a:path>
                <a:path w="338455" h="403225">
                  <a:moveTo>
                    <a:pt x="69507" y="321881"/>
                  </a:moveTo>
                  <a:lnTo>
                    <a:pt x="69354" y="321818"/>
                  </a:lnTo>
                  <a:lnTo>
                    <a:pt x="69405" y="321970"/>
                  </a:lnTo>
                  <a:close/>
                </a:path>
                <a:path w="338455" h="403225">
                  <a:moveTo>
                    <a:pt x="74587" y="314769"/>
                  </a:moveTo>
                  <a:lnTo>
                    <a:pt x="74180" y="314693"/>
                  </a:lnTo>
                  <a:lnTo>
                    <a:pt x="73825" y="314706"/>
                  </a:lnTo>
                  <a:lnTo>
                    <a:pt x="74066" y="314947"/>
                  </a:lnTo>
                  <a:lnTo>
                    <a:pt x="74307" y="314896"/>
                  </a:lnTo>
                  <a:lnTo>
                    <a:pt x="74587" y="314769"/>
                  </a:lnTo>
                  <a:close/>
                </a:path>
                <a:path w="338455" h="403225">
                  <a:moveTo>
                    <a:pt x="78105" y="310921"/>
                  </a:moveTo>
                  <a:lnTo>
                    <a:pt x="77965" y="310730"/>
                  </a:lnTo>
                  <a:lnTo>
                    <a:pt x="77914" y="311099"/>
                  </a:lnTo>
                  <a:lnTo>
                    <a:pt x="78105" y="310921"/>
                  </a:lnTo>
                  <a:close/>
                </a:path>
                <a:path w="338455" h="403225">
                  <a:moveTo>
                    <a:pt x="78181" y="311327"/>
                  </a:moveTo>
                  <a:lnTo>
                    <a:pt x="77990" y="311353"/>
                  </a:lnTo>
                  <a:lnTo>
                    <a:pt x="77851" y="311492"/>
                  </a:lnTo>
                  <a:lnTo>
                    <a:pt x="78066" y="311391"/>
                  </a:lnTo>
                  <a:close/>
                </a:path>
                <a:path w="338455" h="403225">
                  <a:moveTo>
                    <a:pt x="83794" y="303276"/>
                  </a:moveTo>
                  <a:lnTo>
                    <a:pt x="82296" y="304241"/>
                  </a:lnTo>
                  <a:lnTo>
                    <a:pt x="83108" y="305295"/>
                  </a:lnTo>
                  <a:lnTo>
                    <a:pt x="83794" y="303276"/>
                  </a:lnTo>
                  <a:close/>
                </a:path>
                <a:path w="338455" h="403225">
                  <a:moveTo>
                    <a:pt x="85598" y="298780"/>
                  </a:moveTo>
                  <a:lnTo>
                    <a:pt x="85204" y="299148"/>
                  </a:lnTo>
                  <a:lnTo>
                    <a:pt x="84226" y="300024"/>
                  </a:lnTo>
                  <a:lnTo>
                    <a:pt x="84569" y="300507"/>
                  </a:lnTo>
                  <a:lnTo>
                    <a:pt x="84264" y="301028"/>
                  </a:lnTo>
                  <a:lnTo>
                    <a:pt x="84302" y="301548"/>
                  </a:lnTo>
                  <a:lnTo>
                    <a:pt x="84442" y="301167"/>
                  </a:lnTo>
                  <a:lnTo>
                    <a:pt x="84924" y="300418"/>
                  </a:lnTo>
                  <a:lnTo>
                    <a:pt x="85547" y="299542"/>
                  </a:lnTo>
                  <a:lnTo>
                    <a:pt x="85445" y="299351"/>
                  </a:lnTo>
                  <a:lnTo>
                    <a:pt x="85471" y="299085"/>
                  </a:lnTo>
                  <a:lnTo>
                    <a:pt x="85598" y="298780"/>
                  </a:lnTo>
                  <a:close/>
                </a:path>
                <a:path w="338455" h="403225">
                  <a:moveTo>
                    <a:pt x="86664" y="297649"/>
                  </a:moveTo>
                  <a:lnTo>
                    <a:pt x="86029" y="297967"/>
                  </a:lnTo>
                  <a:lnTo>
                    <a:pt x="85813" y="298272"/>
                  </a:lnTo>
                  <a:lnTo>
                    <a:pt x="85686" y="298526"/>
                  </a:lnTo>
                  <a:lnTo>
                    <a:pt x="85598" y="298780"/>
                  </a:lnTo>
                  <a:lnTo>
                    <a:pt x="86296" y="298094"/>
                  </a:lnTo>
                  <a:lnTo>
                    <a:pt x="86664" y="297649"/>
                  </a:lnTo>
                  <a:close/>
                </a:path>
                <a:path w="338455" h="403225">
                  <a:moveTo>
                    <a:pt x="117386" y="264604"/>
                  </a:moveTo>
                  <a:lnTo>
                    <a:pt x="116268" y="264947"/>
                  </a:lnTo>
                  <a:lnTo>
                    <a:pt x="117386" y="264604"/>
                  </a:lnTo>
                  <a:close/>
                </a:path>
                <a:path w="338455" h="403225">
                  <a:moveTo>
                    <a:pt x="117894" y="263728"/>
                  </a:moveTo>
                  <a:lnTo>
                    <a:pt x="117094" y="263194"/>
                  </a:lnTo>
                  <a:lnTo>
                    <a:pt x="114922" y="264960"/>
                  </a:lnTo>
                  <a:lnTo>
                    <a:pt x="114795" y="265379"/>
                  </a:lnTo>
                  <a:lnTo>
                    <a:pt x="114452" y="265391"/>
                  </a:lnTo>
                  <a:lnTo>
                    <a:pt x="114388" y="265531"/>
                  </a:lnTo>
                  <a:lnTo>
                    <a:pt x="114579" y="265785"/>
                  </a:lnTo>
                  <a:lnTo>
                    <a:pt x="114515" y="266725"/>
                  </a:lnTo>
                  <a:lnTo>
                    <a:pt x="114046" y="267309"/>
                  </a:lnTo>
                  <a:lnTo>
                    <a:pt x="113004" y="267779"/>
                  </a:lnTo>
                  <a:lnTo>
                    <a:pt x="113868" y="267919"/>
                  </a:lnTo>
                  <a:lnTo>
                    <a:pt x="114312" y="268033"/>
                  </a:lnTo>
                  <a:lnTo>
                    <a:pt x="114706" y="267309"/>
                  </a:lnTo>
                  <a:lnTo>
                    <a:pt x="114909" y="267309"/>
                  </a:lnTo>
                  <a:lnTo>
                    <a:pt x="115252" y="267157"/>
                  </a:lnTo>
                  <a:lnTo>
                    <a:pt x="114795" y="266573"/>
                  </a:lnTo>
                  <a:lnTo>
                    <a:pt x="114744" y="265849"/>
                  </a:lnTo>
                  <a:lnTo>
                    <a:pt x="115417" y="266573"/>
                  </a:lnTo>
                  <a:lnTo>
                    <a:pt x="115874" y="265849"/>
                  </a:lnTo>
                  <a:lnTo>
                    <a:pt x="116166" y="265366"/>
                  </a:lnTo>
                  <a:lnTo>
                    <a:pt x="116433" y="265125"/>
                  </a:lnTo>
                  <a:lnTo>
                    <a:pt x="116281" y="264998"/>
                  </a:lnTo>
                  <a:lnTo>
                    <a:pt x="114947" y="265480"/>
                  </a:lnTo>
                  <a:lnTo>
                    <a:pt x="114731" y="265785"/>
                  </a:lnTo>
                  <a:lnTo>
                    <a:pt x="114820" y="265391"/>
                  </a:lnTo>
                  <a:lnTo>
                    <a:pt x="116230" y="264960"/>
                  </a:lnTo>
                  <a:lnTo>
                    <a:pt x="117259" y="264045"/>
                  </a:lnTo>
                  <a:lnTo>
                    <a:pt x="117894" y="263728"/>
                  </a:lnTo>
                  <a:close/>
                </a:path>
                <a:path w="338455" h="403225">
                  <a:moveTo>
                    <a:pt x="118833" y="263029"/>
                  </a:moveTo>
                  <a:lnTo>
                    <a:pt x="118821" y="262839"/>
                  </a:lnTo>
                  <a:lnTo>
                    <a:pt x="118770" y="262966"/>
                  </a:lnTo>
                  <a:close/>
                </a:path>
                <a:path w="338455" h="403225">
                  <a:moveTo>
                    <a:pt x="127050" y="253098"/>
                  </a:moveTo>
                  <a:lnTo>
                    <a:pt x="126860" y="252945"/>
                  </a:lnTo>
                  <a:lnTo>
                    <a:pt x="126657" y="252869"/>
                  </a:lnTo>
                  <a:lnTo>
                    <a:pt x="126720" y="253009"/>
                  </a:lnTo>
                  <a:lnTo>
                    <a:pt x="126847" y="253060"/>
                  </a:lnTo>
                  <a:lnTo>
                    <a:pt x="127050" y="253098"/>
                  </a:lnTo>
                  <a:close/>
                </a:path>
                <a:path w="338455" h="403225">
                  <a:moveTo>
                    <a:pt x="146494" y="223799"/>
                  </a:moveTo>
                  <a:lnTo>
                    <a:pt x="146164" y="224129"/>
                  </a:lnTo>
                  <a:lnTo>
                    <a:pt x="145783" y="224396"/>
                  </a:lnTo>
                  <a:lnTo>
                    <a:pt x="145326" y="224459"/>
                  </a:lnTo>
                  <a:lnTo>
                    <a:pt x="146088" y="225082"/>
                  </a:lnTo>
                  <a:lnTo>
                    <a:pt x="146291" y="224231"/>
                  </a:lnTo>
                  <a:lnTo>
                    <a:pt x="146494" y="223799"/>
                  </a:lnTo>
                  <a:close/>
                </a:path>
                <a:path w="338455" h="403225">
                  <a:moveTo>
                    <a:pt x="148844" y="221957"/>
                  </a:moveTo>
                  <a:lnTo>
                    <a:pt x="148120" y="221513"/>
                  </a:lnTo>
                  <a:lnTo>
                    <a:pt x="147764" y="221945"/>
                  </a:lnTo>
                  <a:lnTo>
                    <a:pt x="147307" y="222897"/>
                  </a:lnTo>
                  <a:lnTo>
                    <a:pt x="146685" y="223596"/>
                  </a:lnTo>
                  <a:lnTo>
                    <a:pt x="147472" y="223126"/>
                  </a:lnTo>
                  <a:lnTo>
                    <a:pt x="147599" y="223964"/>
                  </a:lnTo>
                  <a:lnTo>
                    <a:pt x="147548" y="225132"/>
                  </a:lnTo>
                  <a:lnTo>
                    <a:pt x="148209" y="224802"/>
                  </a:lnTo>
                  <a:lnTo>
                    <a:pt x="148183" y="223202"/>
                  </a:lnTo>
                  <a:lnTo>
                    <a:pt x="148844" y="221957"/>
                  </a:lnTo>
                  <a:close/>
                </a:path>
                <a:path w="338455" h="403225">
                  <a:moveTo>
                    <a:pt x="152806" y="222135"/>
                  </a:moveTo>
                  <a:lnTo>
                    <a:pt x="152146" y="222605"/>
                  </a:lnTo>
                  <a:lnTo>
                    <a:pt x="152361" y="222872"/>
                  </a:lnTo>
                  <a:lnTo>
                    <a:pt x="152806" y="222135"/>
                  </a:lnTo>
                  <a:close/>
                </a:path>
                <a:path w="338455" h="403225">
                  <a:moveTo>
                    <a:pt x="155003" y="217525"/>
                  </a:moveTo>
                  <a:lnTo>
                    <a:pt x="154559" y="217766"/>
                  </a:lnTo>
                  <a:lnTo>
                    <a:pt x="154470" y="218147"/>
                  </a:lnTo>
                  <a:lnTo>
                    <a:pt x="154470" y="218617"/>
                  </a:lnTo>
                  <a:lnTo>
                    <a:pt x="154622" y="218313"/>
                  </a:lnTo>
                  <a:lnTo>
                    <a:pt x="154698" y="218084"/>
                  </a:lnTo>
                  <a:lnTo>
                    <a:pt x="154787" y="217830"/>
                  </a:lnTo>
                  <a:lnTo>
                    <a:pt x="155003" y="217525"/>
                  </a:lnTo>
                  <a:close/>
                </a:path>
                <a:path w="338455" h="403225">
                  <a:moveTo>
                    <a:pt x="157441" y="215353"/>
                  </a:moveTo>
                  <a:lnTo>
                    <a:pt x="157238" y="215252"/>
                  </a:lnTo>
                  <a:lnTo>
                    <a:pt x="157111" y="215442"/>
                  </a:lnTo>
                  <a:lnTo>
                    <a:pt x="157099" y="215595"/>
                  </a:lnTo>
                  <a:lnTo>
                    <a:pt x="157441" y="215353"/>
                  </a:lnTo>
                  <a:close/>
                </a:path>
                <a:path w="338455" h="403225">
                  <a:moveTo>
                    <a:pt x="163347" y="210108"/>
                  </a:moveTo>
                  <a:lnTo>
                    <a:pt x="163334" y="209981"/>
                  </a:lnTo>
                  <a:lnTo>
                    <a:pt x="163296" y="209778"/>
                  </a:lnTo>
                  <a:lnTo>
                    <a:pt x="163258" y="210007"/>
                  </a:lnTo>
                  <a:lnTo>
                    <a:pt x="163258" y="210210"/>
                  </a:lnTo>
                  <a:lnTo>
                    <a:pt x="163309" y="210362"/>
                  </a:lnTo>
                  <a:lnTo>
                    <a:pt x="163296" y="210235"/>
                  </a:lnTo>
                  <a:lnTo>
                    <a:pt x="163347" y="210108"/>
                  </a:lnTo>
                  <a:close/>
                </a:path>
                <a:path w="338455" h="403225">
                  <a:moveTo>
                    <a:pt x="175094" y="194906"/>
                  </a:moveTo>
                  <a:lnTo>
                    <a:pt x="174688" y="195160"/>
                  </a:lnTo>
                  <a:lnTo>
                    <a:pt x="174904" y="195910"/>
                  </a:lnTo>
                  <a:lnTo>
                    <a:pt x="175094" y="194906"/>
                  </a:lnTo>
                  <a:close/>
                </a:path>
                <a:path w="338455" h="403225">
                  <a:moveTo>
                    <a:pt x="178714" y="188366"/>
                  </a:moveTo>
                  <a:lnTo>
                    <a:pt x="178409" y="188214"/>
                  </a:lnTo>
                  <a:lnTo>
                    <a:pt x="178523" y="188429"/>
                  </a:lnTo>
                  <a:lnTo>
                    <a:pt x="178676" y="188544"/>
                  </a:lnTo>
                  <a:lnTo>
                    <a:pt x="178714" y="188366"/>
                  </a:lnTo>
                  <a:close/>
                </a:path>
                <a:path w="338455" h="403225">
                  <a:moveTo>
                    <a:pt x="178727" y="186474"/>
                  </a:moveTo>
                  <a:lnTo>
                    <a:pt x="178435" y="186626"/>
                  </a:lnTo>
                  <a:lnTo>
                    <a:pt x="178689" y="186550"/>
                  </a:lnTo>
                  <a:close/>
                </a:path>
                <a:path w="338455" h="403225">
                  <a:moveTo>
                    <a:pt x="178841" y="187680"/>
                  </a:moveTo>
                  <a:lnTo>
                    <a:pt x="178803" y="187020"/>
                  </a:lnTo>
                  <a:lnTo>
                    <a:pt x="178739" y="186588"/>
                  </a:lnTo>
                  <a:lnTo>
                    <a:pt x="177838" y="187020"/>
                  </a:lnTo>
                  <a:lnTo>
                    <a:pt x="176784" y="186042"/>
                  </a:lnTo>
                  <a:lnTo>
                    <a:pt x="176428" y="184924"/>
                  </a:lnTo>
                  <a:lnTo>
                    <a:pt x="174802" y="186436"/>
                  </a:lnTo>
                  <a:lnTo>
                    <a:pt x="174726" y="186626"/>
                  </a:lnTo>
                  <a:lnTo>
                    <a:pt x="175463" y="187998"/>
                  </a:lnTo>
                  <a:lnTo>
                    <a:pt x="176949" y="188315"/>
                  </a:lnTo>
                  <a:lnTo>
                    <a:pt x="177965" y="189585"/>
                  </a:lnTo>
                  <a:lnTo>
                    <a:pt x="178168" y="189179"/>
                  </a:lnTo>
                  <a:lnTo>
                    <a:pt x="178269" y="188747"/>
                  </a:lnTo>
                  <a:lnTo>
                    <a:pt x="177990" y="188175"/>
                  </a:lnTo>
                  <a:lnTo>
                    <a:pt x="178396" y="188188"/>
                  </a:lnTo>
                  <a:lnTo>
                    <a:pt x="178219" y="187833"/>
                  </a:lnTo>
                  <a:lnTo>
                    <a:pt x="178841" y="188010"/>
                  </a:lnTo>
                  <a:lnTo>
                    <a:pt x="178841" y="187680"/>
                  </a:lnTo>
                  <a:close/>
                </a:path>
                <a:path w="338455" h="403225">
                  <a:moveTo>
                    <a:pt x="179527" y="186207"/>
                  </a:moveTo>
                  <a:lnTo>
                    <a:pt x="179476" y="186042"/>
                  </a:lnTo>
                  <a:lnTo>
                    <a:pt x="178777" y="186436"/>
                  </a:lnTo>
                  <a:lnTo>
                    <a:pt x="178739" y="186588"/>
                  </a:lnTo>
                  <a:lnTo>
                    <a:pt x="179527" y="186207"/>
                  </a:lnTo>
                  <a:close/>
                </a:path>
                <a:path w="338455" h="403225">
                  <a:moveTo>
                    <a:pt x="182359" y="184404"/>
                  </a:moveTo>
                  <a:lnTo>
                    <a:pt x="180276" y="183680"/>
                  </a:lnTo>
                  <a:lnTo>
                    <a:pt x="179044" y="184670"/>
                  </a:lnTo>
                  <a:lnTo>
                    <a:pt x="179476" y="186042"/>
                  </a:lnTo>
                  <a:lnTo>
                    <a:pt x="182359" y="184404"/>
                  </a:lnTo>
                  <a:close/>
                </a:path>
                <a:path w="338455" h="403225">
                  <a:moveTo>
                    <a:pt x="191998" y="176123"/>
                  </a:moveTo>
                  <a:lnTo>
                    <a:pt x="191960" y="175958"/>
                  </a:lnTo>
                  <a:lnTo>
                    <a:pt x="191998" y="176123"/>
                  </a:lnTo>
                  <a:close/>
                </a:path>
                <a:path w="338455" h="403225">
                  <a:moveTo>
                    <a:pt x="193662" y="173558"/>
                  </a:moveTo>
                  <a:lnTo>
                    <a:pt x="193471" y="173431"/>
                  </a:lnTo>
                  <a:lnTo>
                    <a:pt x="193255" y="173482"/>
                  </a:lnTo>
                  <a:lnTo>
                    <a:pt x="193128" y="173558"/>
                  </a:lnTo>
                  <a:lnTo>
                    <a:pt x="193001" y="173647"/>
                  </a:lnTo>
                  <a:lnTo>
                    <a:pt x="193103" y="173774"/>
                  </a:lnTo>
                  <a:lnTo>
                    <a:pt x="193357" y="174028"/>
                  </a:lnTo>
                  <a:lnTo>
                    <a:pt x="193497" y="174028"/>
                  </a:lnTo>
                  <a:lnTo>
                    <a:pt x="193471" y="173672"/>
                  </a:lnTo>
                  <a:lnTo>
                    <a:pt x="193598" y="173596"/>
                  </a:lnTo>
                  <a:close/>
                </a:path>
                <a:path w="338455" h="403225">
                  <a:moveTo>
                    <a:pt x="194932" y="170205"/>
                  </a:moveTo>
                  <a:lnTo>
                    <a:pt x="194767" y="170243"/>
                  </a:lnTo>
                  <a:lnTo>
                    <a:pt x="194576" y="170688"/>
                  </a:lnTo>
                  <a:lnTo>
                    <a:pt x="194665" y="171030"/>
                  </a:lnTo>
                  <a:lnTo>
                    <a:pt x="194906" y="171373"/>
                  </a:lnTo>
                  <a:lnTo>
                    <a:pt x="194894" y="171145"/>
                  </a:lnTo>
                  <a:lnTo>
                    <a:pt x="194894" y="170751"/>
                  </a:lnTo>
                  <a:lnTo>
                    <a:pt x="194932" y="170205"/>
                  </a:lnTo>
                  <a:close/>
                </a:path>
                <a:path w="338455" h="403225">
                  <a:moveTo>
                    <a:pt x="198501" y="167297"/>
                  </a:moveTo>
                  <a:lnTo>
                    <a:pt x="198285" y="167347"/>
                  </a:lnTo>
                  <a:lnTo>
                    <a:pt x="198450" y="167741"/>
                  </a:lnTo>
                  <a:lnTo>
                    <a:pt x="198501" y="167297"/>
                  </a:lnTo>
                  <a:close/>
                </a:path>
                <a:path w="338455" h="403225">
                  <a:moveTo>
                    <a:pt x="207175" y="156616"/>
                  </a:moveTo>
                  <a:lnTo>
                    <a:pt x="207035" y="156641"/>
                  </a:lnTo>
                  <a:lnTo>
                    <a:pt x="206921" y="156781"/>
                  </a:lnTo>
                  <a:lnTo>
                    <a:pt x="207073" y="156845"/>
                  </a:lnTo>
                  <a:lnTo>
                    <a:pt x="207175" y="156692"/>
                  </a:lnTo>
                  <a:close/>
                </a:path>
                <a:path w="338455" h="403225">
                  <a:moveTo>
                    <a:pt x="219125" y="141084"/>
                  </a:moveTo>
                  <a:lnTo>
                    <a:pt x="219100" y="140944"/>
                  </a:lnTo>
                  <a:lnTo>
                    <a:pt x="219062" y="140804"/>
                  </a:lnTo>
                  <a:lnTo>
                    <a:pt x="219062" y="140601"/>
                  </a:lnTo>
                  <a:lnTo>
                    <a:pt x="218973" y="140817"/>
                  </a:lnTo>
                  <a:lnTo>
                    <a:pt x="218948" y="141020"/>
                  </a:lnTo>
                  <a:lnTo>
                    <a:pt x="218935" y="141211"/>
                  </a:lnTo>
                  <a:lnTo>
                    <a:pt x="219062" y="141173"/>
                  </a:lnTo>
                  <a:close/>
                </a:path>
                <a:path w="338455" h="403225">
                  <a:moveTo>
                    <a:pt x="222719" y="137439"/>
                  </a:moveTo>
                  <a:lnTo>
                    <a:pt x="222707" y="136944"/>
                  </a:lnTo>
                  <a:lnTo>
                    <a:pt x="222465" y="137033"/>
                  </a:lnTo>
                  <a:lnTo>
                    <a:pt x="222719" y="137439"/>
                  </a:lnTo>
                  <a:close/>
                </a:path>
                <a:path w="338455" h="403225">
                  <a:moveTo>
                    <a:pt x="228777" y="131305"/>
                  </a:moveTo>
                  <a:lnTo>
                    <a:pt x="228765" y="130975"/>
                  </a:lnTo>
                  <a:lnTo>
                    <a:pt x="228612" y="131343"/>
                  </a:lnTo>
                  <a:lnTo>
                    <a:pt x="228777" y="131305"/>
                  </a:lnTo>
                  <a:close/>
                </a:path>
                <a:path w="338455" h="403225">
                  <a:moveTo>
                    <a:pt x="245884" y="110744"/>
                  </a:moveTo>
                  <a:lnTo>
                    <a:pt x="245833" y="111074"/>
                  </a:lnTo>
                  <a:lnTo>
                    <a:pt x="245884" y="110744"/>
                  </a:lnTo>
                  <a:close/>
                </a:path>
                <a:path w="338455" h="403225">
                  <a:moveTo>
                    <a:pt x="254025" y="101879"/>
                  </a:moveTo>
                  <a:lnTo>
                    <a:pt x="253898" y="101866"/>
                  </a:lnTo>
                  <a:lnTo>
                    <a:pt x="253733" y="102108"/>
                  </a:lnTo>
                  <a:lnTo>
                    <a:pt x="254025" y="101879"/>
                  </a:lnTo>
                  <a:close/>
                </a:path>
                <a:path w="338455" h="403225">
                  <a:moveTo>
                    <a:pt x="254088" y="100838"/>
                  </a:moveTo>
                  <a:lnTo>
                    <a:pt x="254025" y="100698"/>
                  </a:lnTo>
                  <a:lnTo>
                    <a:pt x="253530" y="100533"/>
                  </a:lnTo>
                  <a:lnTo>
                    <a:pt x="254088" y="100838"/>
                  </a:lnTo>
                  <a:close/>
                </a:path>
                <a:path w="338455" h="403225">
                  <a:moveTo>
                    <a:pt x="254419" y="98158"/>
                  </a:moveTo>
                  <a:lnTo>
                    <a:pt x="254241" y="98094"/>
                  </a:lnTo>
                  <a:lnTo>
                    <a:pt x="254342" y="98348"/>
                  </a:lnTo>
                  <a:lnTo>
                    <a:pt x="254419" y="98158"/>
                  </a:lnTo>
                  <a:close/>
                </a:path>
                <a:path w="338455" h="403225">
                  <a:moveTo>
                    <a:pt x="254914" y="100164"/>
                  </a:moveTo>
                  <a:lnTo>
                    <a:pt x="254723" y="100126"/>
                  </a:lnTo>
                  <a:lnTo>
                    <a:pt x="254914" y="100164"/>
                  </a:lnTo>
                  <a:close/>
                </a:path>
                <a:path w="338455" h="403225">
                  <a:moveTo>
                    <a:pt x="263347" y="88874"/>
                  </a:moveTo>
                  <a:lnTo>
                    <a:pt x="263271" y="89179"/>
                  </a:lnTo>
                  <a:lnTo>
                    <a:pt x="263347" y="88874"/>
                  </a:lnTo>
                  <a:close/>
                </a:path>
                <a:path w="338455" h="403225">
                  <a:moveTo>
                    <a:pt x="338378" y="0"/>
                  </a:moveTo>
                  <a:lnTo>
                    <a:pt x="338213" y="38"/>
                  </a:lnTo>
                  <a:lnTo>
                    <a:pt x="338239" y="317"/>
                  </a:lnTo>
                  <a:lnTo>
                    <a:pt x="33837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1193" y="1135189"/>
              <a:ext cx="393065" cy="470534"/>
            </a:xfrm>
            <a:custGeom>
              <a:avLst/>
              <a:gdLst/>
              <a:ahLst/>
              <a:cxnLst/>
              <a:rect l="l" t="t" r="r" b="b"/>
              <a:pathLst>
                <a:path w="393065" h="470534">
                  <a:moveTo>
                    <a:pt x="63" y="470204"/>
                  </a:moveTo>
                  <a:close/>
                </a:path>
                <a:path w="393065" h="470534">
                  <a:moveTo>
                    <a:pt x="241" y="470230"/>
                  </a:moveTo>
                  <a:lnTo>
                    <a:pt x="76" y="470217"/>
                  </a:lnTo>
                  <a:lnTo>
                    <a:pt x="203" y="470268"/>
                  </a:lnTo>
                  <a:close/>
                </a:path>
                <a:path w="393065" h="470534">
                  <a:moveTo>
                    <a:pt x="12001" y="448856"/>
                  </a:moveTo>
                  <a:lnTo>
                    <a:pt x="11899" y="449262"/>
                  </a:lnTo>
                  <a:lnTo>
                    <a:pt x="11760" y="449541"/>
                  </a:lnTo>
                  <a:lnTo>
                    <a:pt x="11582" y="449745"/>
                  </a:lnTo>
                  <a:lnTo>
                    <a:pt x="11874" y="449580"/>
                  </a:lnTo>
                  <a:lnTo>
                    <a:pt x="11963" y="449262"/>
                  </a:lnTo>
                  <a:lnTo>
                    <a:pt x="12001" y="448856"/>
                  </a:lnTo>
                  <a:close/>
                </a:path>
                <a:path w="393065" h="470534">
                  <a:moveTo>
                    <a:pt x="12001" y="448475"/>
                  </a:moveTo>
                  <a:lnTo>
                    <a:pt x="10947" y="448716"/>
                  </a:lnTo>
                  <a:lnTo>
                    <a:pt x="10223" y="448906"/>
                  </a:lnTo>
                  <a:lnTo>
                    <a:pt x="10134" y="449948"/>
                  </a:lnTo>
                  <a:lnTo>
                    <a:pt x="10312" y="450062"/>
                  </a:lnTo>
                  <a:lnTo>
                    <a:pt x="10515" y="450113"/>
                  </a:lnTo>
                  <a:lnTo>
                    <a:pt x="10693" y="450138"/>
                  </a:lnTo>
                  <a:lnTo>
                    <a:pt x="10972" y="450024"/>
                  </a:lnTo>
                  <a:lnTo>
                    <a:pt x="11239" y="449961"/>
                  </a:lnTo>
                  <a:lnTo>
                    <a:pt x="11480" y="449872"/>
                  </a:lnTo>
                  <a:lnTo>
                    <a:pt x="11582" y="449745"/>
                  </a:lnTo>
                  <a:lnTo>
                    <a:pt x="11404" y="449859"/>
                  </a:lnTo>
                  <a:lnTo>
                    <a:pt x="11277" y="449872"/>
                  </a:lnTo>
                  <a:lnTo>
                    <a:pt x="11468" y="449249"/>
                  </a:lnTo>
                  <a:lnTo>
                    <a:pt x="11696" y="448830"/>
                  </a:lnTo>
                  <a:lnTo>
                    <a:pt x="11988" y="448500"/>
                  </a:lnTo>
                  <a:close/>
                </a:path>
                <a:path w="393065" h="470534">
                  <a:moveTo>
                    <a:pt x="12661" y="447763"/>
                  </a:moveTo>
                  <a:close/>
                </a:path>
                <a:path w="393065" h="470534">
                  <a:moveTo>
                    <a:pt x="13271" y="448017"/>
                  </a:moveTo>
                  <a:lnTo>
                    <a:pt x="12979" y="447979"/>
                  </a:lnTo>
                  <a:lnTo>
                    <a:pt x="12687" y="447916"/>
                  </a:lnTo>
                  <a:lnTo>
                    <a:pt x="12534" y="447903"/>
                  </a:lnTo>
                  <a:lnTo>
                    <a:pt x="12471" y="447763"/>
                  </a:lnTo>
                  <a:lnTo>
                    <a:pt x="12192" y="447789"/>
                  </a:lnTo>
                  <a:lnTo>
                    <a:pt x="11684" y="447814"/>
                  </a:lnTo>
                  <a:lnTo>
                    <a:pt x="11874" y="447941"/>
                  </a:lnTo>
                  <a:lnTo>
                    <a:pt x="11976" y="448170"/>
                  </a:lnTo>
                  <a:lnTo>
                    <a:pt x="12001" y="448475"/>
                  </a:lnTo>
                  <a:lnTo>
                    <a:pt x="12331" y="448144"/>
                  </a:lnTo>
                  <a:lnTo>
                    <a:pt x="12763" y="447967"/>
                  </a:lnTo>
                  <a:lnTo>
                    <a:pt x="13271" y="448017"/>
                  </a:lnTo>
                  <a:close/>
                </a:path>
                <a:path w="393065" h="470534">
                  <a:moveTo>
                    <a:pt x="13944" y="447598"/>
                  </a:moveTo>
                  <a:lnTo>
                    <a:pt x="13563" y="447357"/>
                  </a:lnTo>
                  <a:lnTo>
                    <a:pt x="12941" y="447598"/>
                  </a:lnTo>
                  <a:lnTo>
                    <a:pt x="12661" y="447763"/>
                  </a:lnTo>
                  <a:lnTo>
                    <a:pt x="13030" y="447738"/>
                  </a:lnTo>
                  <a:lnTo>
                    <a:pt x="13436" y="447700"/>
                  </a:lnTo>
                  <a:lnTo>
                    <a:pt x="13944" y="447598"/>
                  </a:lnTo>
                  <a:close/>
                </a:path>
                <a:path w="393065" h="470534">
                  <a:moveTo>
                    <a:pt x="19989" y="441426"/>
                  </a:moveTo>
                  <a:lnTo>
                    <a:pt x="19837" y="441388"/>
                  </a:lnTo>
                  <a:lnTo>
                    <a:pt x="19977" y="441553"/>
                  </a:lnTo>
                  <a:lnTo>
                    <a:pt x="19989" y="441426"/>
                  </a:lnTo>
                  <a:close/>
                </a:path>
                <a:path w="393065" h="470534">
                  <a:moveTo>
                    <a:pt x="22987" y="441718"/>
                  </a:moveTo>
                  <a:lnTo>
                    <a:pt x="22923" y="441439"/>
                  </a:lnTo>
                  <a:lnTo>
                    <a:pt x="22796" y="441591"/>
                  </a:lnTo>
                  <a:lnTo>
                    <a:pt x="22987" y="441718"/>
                  </a:lnTo>
                  <a:close/>
                </a:path>
                <a:path w="393065" h="470534">
                  <a:moveTo>
                    <a:pt x="24447" y="442607"/>
                  </a:moveTo>
                  <a:lnTo>
                    <a:pt x="24104" y="441858"/>
                  </a:lnTo>
                  <a:lnTo>
                    <a:pt x="23888" y="442480"/>
                  </a:lnTo>
                  <a:lnTo>
                    <a:pt x="24447" y="442607"/>
                  </a:lnTo>
                  <a:close/>
                </a:path>
                <a:path w="393065" h="470534">
                  <a:moveTo>
                    <a:pt x="25006" y="439483"/>
                  </a:moveTo>
                  <a:lnTo>
                    <a:pt x="24676" y="439242"/>
                  </a:lnTo>
                  <a:lnTo>
                    <a:pt x="24765" y="439458"/>
                  </a:lnTo>
                  <a:lnTo>
                    <a:pt x="25006" y="439483"/>
                  </a:lnTo>
                  <a:close/>
                </a:path>
                <a:path w="393065" h="470534">
                  <a:moveTo>
                    <a:pt x="26746" y="436753"/>
                  </a:moveTo>
                  <a:lnTo>
                    <a:pt x="26619" y="436702"/>
                  </a:lnTo>
                  <a:lnTo>
                    <a:pt x="26530" y="436854"/>
                  </a:lnTo>
                  <a:lnTo>
                    <a:pt x="26746" y="436753"/>
                  </a:lnTo>
                  <a:close/>
                </a:path>
                <a:path w="393065" h="470534">
                  <a:moveTo>
                    <a:pt x="27355" y="436994"/>
                  </a:moveTo>
                  <a:lnTo>
                    <a:pt x="26974" y="437286"/>
                  </a:lnTo>
                  <a:lnTo>
                    <a:pt x="27355" y="436994"/>
                  </a:lnTo>
                  <a:close/>
                </a:path>
                <a:path w="393065" h="470534">
                  <a:moveTo>
                    <a:pt x="28511" y="435152"/>
                  </a:moveTo>
                  <a:lnTo>
                    <a:pt x="28105" y="435508"/>
                  </a:lnTo>
                  <a:lnTo>
                    <a:pt x="28498" y="435343"/>
                  </a:lnTo>
                  <a:lnTo>
                    <a:pt x="28511" y="435152"/>
                  </a:lnTo>
                  <a:close/>
                </a:path>
                <a:path w="393065" h="470534">
                  <a:moveTo>
                    <a:pt x="41097" y="419277"/>
                  </a:moveTo>
                  <a:lnTo>
                    <a:pt x="40970" y="419315"/>
                  </a:lnTo>
                  <a:lnTo>
                    <a:pt x="40754" y="419455"/>
                  </a:lnTo>
                  <a:lnTo>
                    <a:pt x="41046" y="419379"/>
                  </a:lnTo>
                  <a:close/>
                </a:path>
                <a:path w="393065" h="470534">
                  <a:moveTo>
                    <a:pt x="46977" y="410959"/>
                  </a:moveTo>
                  <a:lnTo>
                    <a:pt x="46824" y="411073"/>
                  </a:lnTo>
                  <a:lnTo>
                    <a:pt x="46621" y="411048"/>
                  </a:lnTo>
                  <a:lnTo>
                    <a:pt x="46469" y="410552"/>
                  </a:lnTo>
                  <a:lnTo>
                    <a:pt x="46482" y="410857"/>
                  </a:lnTo>
                  <a:lnTo>
                    <a:pt x="46532" y="411149"/>
                  </a:lnTo>
                  <a:lnTo>
                    <a:pt x="46570" y="411378"/>
                  </a:lnTo>
                  <a:lnTo>
                    <a:pt x="46685" y="411238"/>
                  </a:lnTo>
                  <a:lnTo>
                    <a:pt x="46824" y="411099"/>
                  </a:lnTo>
                  <a:lnTo>
                    <a:pt x="46977" y="410959"/>
                  </a:lnTo>
                  <a:close/>
                </a:path>
                <a:path w="393065" h="470534">
                  <a:moveTo>
                    <a:pt x="67170" y="388950"/>
                  </a:moveTo>
                  <a:lnTo>
                    <a:pt x="67017" y="389001"/>
                  </a:lnTo>
                  <a:lnTo>
                    <a:pt x="67144" y="389013"/>
                  </a:lnTo>
                  <a:close/>
                </a:path>
                <a:path w="393065" h="470534">
                  <a:moveTo>
                    <a:pt x="70967" y="386867"/>
                  </a:moveTo>
                  <a:lnTo>
                    <a:pt x="70815" y="386803"/>
                  </a:lnTo>
                  <a:lnTo>
                    <a:pt x="70866" y="386956"/>
                  </a:lnTo>
                  <a:close/>
                </a:path>
                <a:path w="393065" h="470534">
                  <a:moveTo>
                    <a:pt x="85813" y="366776"/>
                  </a:moveTo>
                  <a:lnTo>
                    <a:pt x="85763" y="366623"/>
                  </a:lnTo>
                  <a:lnTo>
                    <a:pt x="85699" y="366801"/>
                  </a:lnTo>
                  <a:close/>
                </a:path>
                <a:path w="393065" h="470534">
                  <a:moveTo>
                    <a:pt x="130378" y="315607"/>
                  </a:moveTo>
                  <a:lnTo>
                    <a:pt x="130276" y="315836"/>
                  </a:lnTo>
                  <a:lnTo>
                    <a:pt x="130225" y="315963"/>
                  </a:lnTo>
                  <a:lnTo>
                    <a:pt x="130352" y="315925"/>
                  </a:lnTo>
                  <a:lnTo>
                    <a:pt x="130365" y="315785"/>
                  </a:lnTo>
                  <a:lnTo>
                    <a:pt x="130378" y="315607"/>
                  </a:lnTo>
                  <a:close/>
                </a:path>
                <a:path w="393065" h="470534">
                  <a:moveTo>
                    <a:pt x="130390" y="315582"/>
                  </a:moveTo>
                  <a:lnTo>
                    <a:pt x="130162" y="315810"/>
                  </a:lnTo>
                  <a:lnTo>
                    <a:pt x="130098" y="315976"/>
                  </a:lnTo>
                  <a:lnTo>
                    <a:pt x="130238" y="315810"/>
                  </a:lnTo>
                  <a:lnTo>
                    <a:pt x="130378" y="315607"/>
                  </a:lnTo>
                  <a:close/>
                </a:path>
                <a:path w="393065" h="470534">
                  <a:moveTo>
                    <a:pt x="162496" y="276631"/>
                  </a:moveTo>
                  <a:lnTo>
                    <a:pt x="162318" y="276491"/>
                  </a:lnTo>
                  <a:lnTo>
                    <a:pt x="162306" y="276618"/>
                  </a:lnTo>
                  <a:lnTo>
                    <a:pt x="162420" y="276796"/>
                  </a:lnTo>
                  <a:lnTo>
                    <a:pt x="162496" y="276631"/>
                  </a:lnTo>
                  <a:close/>
                </a:path>
                <a:path w="393065" h="470534">
                  <a:moveTo>
                    <a:pt x="166738" y="272859"/>
                  </a:moveTo>
                  <a:lnTo>
                    <a:pt x="166611" y="273037"/>
                  </a:lnTo>
                  <a:lnTo>
                    <a:pt x="166738" y="272884"/>
                  </a:lnTo>
                  <a:close/>
                </a:path>
                <a:path w="393065" h="470534">
                  <a:moveTo>
                    <a:pt x="174802" y="261188"/>
                  </a:moveTo>
                  <a:lnTo>
                    <a:pt x="174675" y="261188"/>
                  </a:lnTo>
                  <a:lnTo>
                    <a:pt x="174675" y="261404"/>
                  </a:lnTo>
                  <a:lnTo>
                    <a:pt x="174802" y="261188"/>
                  </a:lnTo>
                  <a:close/>
                </a:path>
                <a:path w="393065" h="470534">
                  <a:moveTo>
                    <a:pt x="185369" y="244043"/>
                  </a:moveTo>
                  <a:lnTo>
                    <a:pt x="185216" y="244144"/>
                  </a:lnTo>
                  <a:lnTo>
                    <a:pt x="185356" y="244182"/>
                  </a:lnTo>
                  <a:lnTo>
                    <a:pt x="185369" y="244043"/>
                  </a:lnTo>
                  <a:close/>
                </a:path>
                <a:path w="393065" h="470534">
                  <a:moveTo>
                    <a:pt x="185381" y="248640"/>
                  </a:moveTo>
                  <a:lnTo>
                    <a:pt x="185140" y="248589"/>
                  </a:lnTo>
                  <a:lnTo>
                    <a:pt x="184962" y="248615"/>
                  </a:lnTo>
                  <a:lnTo>
                    <a:pt x="185077" y="248767"/>
                  </a:lnTo>
                  <a:lnTo>
                    <a:pt x="185280" y="248704"/>
                  </a:lnTo>
                  <a:close/>
                </a:path>
                <a:path w="393065" h="470534">
                  <a:moveTo>
                    <a:pt x="185445" y="242443"/>
                  </a:moveTo>
                  <a:lnTo>
                    <a:pt x="184988" y="242671"/>
                  </a:lnTo>
                  <a:lnTo>
                    <a:pt x="185407" y="243268"/>
                  </a:lnTo>
                  <a:lnTo>
                    <a:pt x="185445" y="242443"/>
                  </a:lnTo>
                  <a:close/>
                </a:path>
                <a:path w="393065" h="470534">
                  <a:moveTo>
                    <a:pt x="186067" y="245706"/>
                  </a:moveTo>
                  <a:lnTo>
                    <a:pt x="184950" y="244563"/>
                  </a:lnTo>
                  <a:lnTo>
                    <a:pt x="184810" y="244614"/>
                  </a:lnTo>
                  <a:lnTo>
                    <a:pt x="185127" y="244411"/>
                  </a:lnTo>
                  <a:lnTo>
                    <a:pt x="184797" y="244411"/>
                  </a:lnTo>
                  <a:lnTo>
                    <a:pt x="185216" y="244144"/>
                  </a:lnTo>
                  <a:lnTo>
                    <a:pt x="182156" y="243484"/>
                  </a:lnTo>
                  <a:lnTo>
                    <a:pt x="183540" y="244856"/>
                  </a:lnTo>
                  <a:lnTo>
                    <a:pt x="183769" y="245389"/>
                  </a:lnTo>
                  <a:lnTo>
                    <a:pt x="184302" y="244932"/>
                  </a:lnTo>
                  <a:lnTo>
                    <a:pt x="184785" y="244627"/>
                  </a:lnTo>
                  <a:lnTo>
                    <a:pt x="184785" y="244944"/>
                  </a:lnTo>
                  <a:lnTo>
                    <a:pt x="185204" y="245668"/>
                  </a:lnTo>
                  <a:lnTo>
                    <a:pt x="185597" y="245783"/>
                  </a:lnTo>
                  <a:lnTo>
                    <a:pt x="185864" y="245770"/>
                  </a:lnTo>
                  <a:lnTo>
                    <a:pt x="186067" y="245706"/>
                  </a:lnTo>
                  <a:close/>
                </a:path>
                <a:path w="393065" h="470534">
                  <a:moveTo>
                    <a:pt x="186169" y="244348"/>
                  </a:moveTo>
                  <a:lnTo>
                    <a:pt x="185407" y="243268"/>
                  </a:lnTo>
                  <a:lnTo>
                    <a:pt x="185369" y="244043"/>
                  </a:lnTo>
                  <a:lnTo>
                    <a:pt x="185369" y="244182"/>
                  </a:lnTo>
                  <a:lnTo>
                    <a:pt x="186169" y="244348"/>
                  </a:lnTo>
                  <a:close/>
                </a:path>
                <a:path w="393065" h="470534">
                  <a:moveTo>
                    <a:pt x="186283" y="246011"/>
                  </a:moveTo>
                  <a:close/>
                </a:path>
                <a:path w="393065" h="470534">
                  <a:moveTo>
                    <a:pt x="187248" y="245630"/>
                  </a:moveTo>
                  <a:lnTo>
                    <a:pt x="187223" y="245491"/>
                  </a:lnTo>
                  <a:lnTo>
                    <a:pt x="187007" y="245605"/>
                  </a:lnTo>
                  <a:lnTo>
                    <a:pt x="187248" y="245630"/>
                  </a:lnTo>
                  <a:close/>
                </a:path>
                <a:path w="393065" h="470534">
                  <a:moveTo>
                    <a:pt x="190563" y="241795"/>
                  </a:moveTo>
                  <a:lnTo>
                    <a:pt x="190309" y="241795"/>
                  </a:lnTo>
                  <a:lnTo>
                    <a:pt x="190004" y="241833"/>
                  </a:lnTo>
                  <a:lnTo>
                    <a:pt x="189649" y="242176"/>
                  </a:lnTo>
                  <a:lnTo>
                    <a:pt x="190004" y="242125"/>
                  </a:lnTo>
                  <a:lnTo>
                    <a:pt x="190309" y="241998"/>
                  </a:lnTo>
                  <a:lnTo>
                    <a:pt x="190563" y="241795"/>
                  </a:lnTo>
                  <a:close/>
                </a:path>
                <a:path w="393065" h="470534">
                  <a:moveTo>
                    <a:pt x="196227" y="235089"/>
                  </a:moveTo>
                  <a:lnTo>
                    <a:pt x="195986" y="235496"/>
                  </a:lnTo>
                  <a:lnTo>
                    <a:pt x="196176" y="235305"/>
                  </a:lnTo>
                  <a:lnTo>
                    <a:pt x="196189" y="235178"/>
                  </a:lnTo>
                  <a:close/>
                </a:path>
                <a:path w="393065" h="470534">
                  <a:moveTo>
                    <a:pt x="198221" y="228028"/>
                  </a:moveTo>
                  <a:lnTo>
                    <a:pt x="197713" y="227660"/>
                  </a:lnTo>
                  <a:lnTo>
                    <a:pt x="197878" y="228041"/>
                  </a:lnTo>
                  <a:lnTo>
                    <a:pt x="198221" y="228028"/>
                  </a:lnTo>
                  <a:close/>
                </a:path>
                <a:path w="393065" h="470534">
                  <a:moveTo>
                    <a:pt x="198374" y="230670"/>
                  </a:moveTo>
                  <a:lnTo>
                    <a:pt x="198323" y="230517"/>
                  </a:lnTo>
                  <a:lnTo>
                    <a:pt x="198374" y="230670"/>
                  </a:lnTo>
                  <a:close/>
                </a:path>
                <a:path w="393065" h="470534">
                  <a:moveTo>
                    <a:pt x="198767" y="230111"/>
                  </a:moveTo>
                  <a:lnTo>
                    <a:pt x="197878" y="228041"/>
                  </a:lnTo>
                  <a:lnTo>
                    <a:pt x="197573" y="228650"/>
                  </a:lnTo>
                  <a:lnTo>
                    <a:pt x="198285" y="230454"/>
                  </a:lnTo>
                  <a:lnTo>
                    <a:pt x="198767" y="230111"/>
                  </a:lnTo>
                  <a:close/>
                </a:path>
                <a:path w="393065" h="470534">
                  <a:moveTo>
                    <a:pt x="199085" y="227990"/>
                  </a:moveTo>
                  <a:lnTo>
                    <a:pt x="198221" y="228028"/>
                  </a:lnTo>
                  <a:lnTo>
                    <a:pt x="198818" y="228460"/>
                  </a:lnTo>
                  <a:lnTo>
                    <a:pt x="199085" y="227990"/>
                  </a:lnTo>
                  <a:close/>
                </a:path>
                <a:path w="393065" h="470534">
                  <a:moveTo>
                    <a:pt x="207822" y="221830"/>
                  </a:moveTo>
                  <a:lnTo>
                    <a:pt x="207594" y="221970"/>
                  </a:lnTo>
                  <a:lnTo>
                    <a:pt x="207391" y="222110"/>
                  </a:lnTo>
                  <a:lnTo>
                    <a:pt x="207149" y="222237"/>
                  </a:lnTo>
                  <a:lnTo>
                    <a:pt x="207467" y="222491"/>
                  </a:lnTo>
                  <a:lnTo>
                    <a:pt x="207683" y="222351"/>
                  </a:lnTo>
                  <a:lnTo>
                    <a:pt x="207822" y="221830"/>
                  </a:lnTo>
                  <a:close/>
                </a:path>
                <a:path w="393065" h="470534">
                  <a:moveTo>
                    <a:pt x="225679" y="197167"/>
                  </a:moveTo>
                  <a:lnTo>
                    <a:pt x="225501" y="197167"/>
                  </a:lnTo>
                  <a:lnTo>
                    <a:pt x="225285" y="197332"/>
                  </a:lnTo>
                  <a:lnTo>
                    <a:pt x="225412" y="197281"/>
                  </a:lnTo>
                  <a:lnTo>
                    <a:pt x="225679" y="197167"/>
                  </a:lnTo>
                  <a:close/>
                </a:path>
                <a:path w="393065" h="470534">
                  <a:moveTo>
                    <a:pt x="228155" y="196748"/>
                  </a:moveTo>
                  <a:lnTo>
                    <a:pt x="227863" y="196481"/>
                  </a:lnTo>
                  <a:lnTo>
                    <a:pt x="227698" y="196113"/>
                  </a:lnTo>
                  <a:lnTo>
                    <a:pt x="227939" y="195808"/>
                  </a:lnTo>
                  <a:lnTo>
                    <a:pt x="227114" y="196367"/>
                  </a:lnTo>
                  <a:lnTo>
                    <a:pt x="226314" y="196862"/>
                  </a:lnTo>
                  <a:lnTo>
                    <a:pt x="225679" y="197154"/>
                  </a:lnTo>
                  <a:lnTo>
                    <a:pt x="226885" y="197243"/>
                  </a:lnTo>
                  <a:lnTo>
                    <a:pt x="227126" y="196430"/>
                  </a:lnTo>
                  <a:lnTo>
                    <a:pt x="228155" y="196748"/>
                  </a:lnTo>
                  <a:close/>
                </a:path>
                <a:path w="393065" h="470534">
                  <a:moveTo>
                    <a:pt x="228384" y="195503"/>
                  </a:moveTo>
                  <a:lnTo>
                    <a:pt x="228155" y="195580"/>
                  </a:lnTo>
                  <a:lnTo>
                    <a:pt x="228028" y="195707"/>
                  </a:lnTo>
                  <a:lnTo>
                    <a:pt x="228384" y="195503"/>
                  </a:lnTo>
                  <a:close/>
                </a:path>
                <a:path w="393065" h="470534">
                  <a:moveTo>
                    <a:pt x="229920" y="194233"/>
                  </a:moveTo>
                  <a:lnTo>
                    <a:pt x="229908" y="193852"/>
                  </a:lnTo>
                  <a:lnTo>
                    <a:pt x="229730" y="193738"/>
                  </a:lnTo>
                  <a:lnTo>
                    <a:pt x="229374" y="193675"/>
                  </a:lnTo>
                  <a:lnTo>
                    <a:pt x="229146" y="193852"/>
                  </a:lnTo>
                  <a:lnTo>
                    <a:pt x="229095" y="194335"/>
                  </a:lnTo>
                  <a:lnTo>
                    <a:pt x="229565" y="194462"/>
                  </a:lnTo>
                  <a:lnTo>
                    <a:pt x="229920" y="194233"/>
                  </a:lnTo>
                  <a:close/>
                </a:path>
                <a:path w="393065" h="470534">
                  <a:moveTo>
                    <a:pt x="233845" y="190665"/>
                  </a:moveTo>
                  <a:lnTo>
                    <a:pt x="233781" y="190385"/>
                  </a:lnTo>
                  <a:lnTo>
                    <a:pt x="233705" y="190030"/>
                  </a:lnTo>
                  <a:lnTo>
                    <a:pt x="233667" y="189395"/>
                  </a:lnTo>
                  <a:lnTo>
                    <a:pt x="233502" y="189522"/>
                  </a:lnTo>
                  <a:lnTo>
                    <a:pt x="233362" y="189458"/>
                  </a:lnTo>
                  <a:lnTo>
                    <a:pt x="233641" y="190030"/>
                  </a:lnTo>
                  <a:lnTo>
                    <a:pt x="233845" y="190665"/>
                  </a:lnTo>
                  <a:close/>
                </a:path>
                <a:path w="393065" h="470534">
                  <a:moveTo>
                    <a:pt x="240944" y="184365"/>
                  </a:moveTo>
                  <a:close/>
                </a:path>
                <a:path w="393065" h="470534">
                  <a:moveTo>
                    <a:pt x="242747" y="179438"/>
                  </a:moveTo>
                  <a:lnTo>
                    <a:pt x="242430" y="179298"/>
                  </a:lnTo>
                  <a:lnTo>
                    <a:pt x="242189" y="179349"/>
                  </a:lnTo>
                  <a:lnTo>
                    <a:pt x="241985" y="179565"/>
                  </a:lnTo>
                  <a:lnTo>
                    <a:pt x="242227" y="179552"/>
                  </a:lnTo>
                  <a:lnTo>
                    <a:pt x="242468" y="179501"/>
                  </a:lnTo>
                  <a:lnTo>
                    <a:pt x="242747" y="179438"/>
                  </a:lnTo>
                  <a:close/>
                </a:path>
                <a:path w="393065" h="470534">
                  <a:moveTo>
                    <a:pt x="251917" y="167157"/>
                  </a:moveTo>
                  <a:lnTo>
                    <a:pt x="251688" y="167119"/>
                  </a:lnTo>
                  <a:lnTo>
                    <a:pt x="251434" y="167144"/>
                  </a:lnTo>
                  <a:lnTo>
                    <a:pt x="251180" y="167284"/>
                  </a:lnTo>
                  <a:lnTo>
                    <a:pt x="251142" y="167627"/>
                  </a:lnTo>
                  <a:lnTo>
                    <a:pt x="251231" y="167932"/>
                  </a:lnTo>
                  <a:lnTo>
                    <a:pt x="251333" y="168186"/>
                  </a:lnTo>
                  <a:lnTo>
                    <a:pt x="251485" y="167868"/>
                  </a:lnTo>
                  <a:lnTo>
                    <a:pt x="251675" y="167513"/>
                  </a:lnTo>
                  <a:lnTo>
                    <a:pt x="251917" y="167157"/>
                  </a:lnTo>
                  <a:close/>
                </a:path>
                <a:path w="393065" h="470534">
                  <a:moveTo>
                    <a:pt x="252171" y="166725"/>
                  </a:moveTo>
                  <a:lnTo>
                    <a:pt x="251917" y="166687"/>
                  </a:lnTo>
                  <a:lnTo>
                    <a:pt x="251663" y="166890"/>
                  </a:lnTo>
                  <a:lnTo>
                    <a:pt x="251790" y="166903"/>
                  </a:lnTo>
                  <a:lnTo>
                    <a:pt x="252018" y="166979"/>
                  </a:lnTo>
                  <a:lnTo>
                    <a:pt x="252171" y="166725"/>
                  </a:lnTo>
                  <a:close/>
                </a:path>
                <a:path w="393065" h="470534">
                  <a:moveTo>
                    <a:pt x="252310" y="167055"/>
                  </a:moveTo>
                  <a:lnTo>
                    <a:pt x="252107" y="166979"/>
                  </a:lnTo>
                  <a:lnTo>
                    <a:pt x="252310" y="167055"/>
                  </a:lnTo>
                  <a:close/>
                </a:path>
                <a:path w="393065" h="470534">
                  <a:moveTo>
                    <a:pt x="258521" y="159004"/>
                  </a:moveTo>
                  <a:lnTo>
                    <a:pt x="258013" y="158965"/>
                  </a:lnTo>
                  <a:lnTo>
                    <a:pt x="258102" y="159207"/>
                  </a:lnTo>
                  <a:lnTo>
                    <a:pt x="258241" y="159181"/>
                  </a:lnTo>
                  <a:lnTo>
                    <a:pt x="258445" y="159105"/>
                  </a:lnTo>
                  <a:close/>
                </a:path>
                <a:path w="393065" h="470534">
                  <a:moveTo>
                    <a:pt x="261086" y="157581"/>
                  </a:moveTo>
                  <a:lnTo>
                    <a:pt x="260756" y="157340"/>
                  </a:lnTo>
                  <a:lnTo>
                    <a:pt x="260819" y="157505"/>
                  </a:lnTo>
                  <a:lnTo>
                    <a:pt x="260896" y="157632"/>
                  </a:lnTo>
                  <a:lnTo>
                    <a:pt x="261086" y="157581"/>
                  </a:lnTo>
                  <a:close/>
                </a:path>
                <a:path w="393065" h="470534">
                  <a:moveTo>
                    <a:pt x="261912" y="157467"/>
                  </a:moveTo>
                  <a:lnTo>
                    <a:pt x="261848" y="157327"/>
                  </a:lnTo>
                  <a:lnTo>
                    <a:pt x="261823" y="156908"/>
                  </a:lnTo>
                  <a:lnTo>
                    <a:pt x="261759" y="157314"/>
                  </a:lnTo>
                  <a:lnTo>
                    <a:pt x="261772" y="157645"/>
                  </a:lnTo>
                  <a:lnTo>
                    <a:pt x="261772" y="157962"/>
                  </a:lnTo>
                  <a:lnTo>
                    <a:pt x="261835" y="157810"/>
                  </a:lnTo>
                  <a:lnTo>
                    <a:pt x="261886" y="157645"/>
                  </a:lnTo>
                  <a:lnTo>
                    <a:pt x="261912" y="157467"/>
                  </a:lnTo>
                  <a:close/>
                </a:path>
                <a:path w="393065" h="470534">
                  <a:moveTo>
                    <a:pt x="261950" y="156895"/>
                  </a:moveTo>
                  <a:lnTo>
                    <a:pt x="261937" y="157086"/>
                  </a:lnTo>
                  <a:lnTo>
                    <a:pt x="261937" y="156921"/>
                  </a:lnTo>
                  <a:close/>
                </a:path>
                <a:path w="393065" h="470534">
                  <a:moveTo>
                    <a:pt x="261975" y="157251"/>
                  </a:moveTo>
                  <a:lnTo>
                    <a:pt x="261937" y="157086"/>
                  </a:lnTo>
                  <a:lnTo>
                    <a:pt x="261924" y="157213"/>
                  </a:lnTo>
                  <a:lnTo>
                    <a:pt x="261937" y="157340"/>
                  </a:lnTo>
                  <a:lnTo>
                    <a:pt x="261912" y="157467"/>
                  </a:lnTo>
                  <a:lnTo>
                    <a:pt x="261975" y="157251"/>
                  </a:lnTo>
                  <a:close/>
                </a:path>
                <a:path w="393065" h="470534">
                  <a:moveTo>
                    <a:pt x="272580" y="142443"/>
                  </a:moveTo>
                  <a:lnTo>
                    <a:pt x="272364" y="142608"/>
                  </a:lnTo>
                  <a:lnTo>
                    <a:pt x="272580" y="142443"/>
                  </a:lnTo>
                  <a:close/>
                </a:path>
                <a:path w="393065" h="470534">
                  <a:moveTo>
                    <a:pt x="273799" y="139979"/>
                  </a:moveTo>
                  <a:lnTo>
                    <a:pt x="273786" y="139712"/>
                  </a:lnTo>
                  <a:lnTo>
                    <a:pt x="273786" y="139395"/>
                  </a:lnTo>
                  <a:lnTo>
                    <a:pt x="273748" y="139052"/>
                  </a:lnTo>
                  <a:lnTo>
                    <a:pt x="273507" y="139458"/>
                  </a:lnTo>
                  <a:lnTo>
                    <a:pt x="273608" y="139750"/>
                  </a:lnTo>
                  <a:lnTo>
                    <a:pt x="273799" y="139979"/>
                  </a:lnTo>
                  <a:close/>
                </a:path>
                <a:path w="393065" h="470534">
                  <a:moveTo>
                    <a:pt x="283324" y="128231"/>
                  </a:moveTo>
                  <a:lnTo>
                    <a:pt x="283044" y="127723"/>
                  </a:lnTo>
                  <a:lnTo>
                    <a:pt x="282816" y="127533"/>
                  </a:lnTo>
                  <a:lnTo>
                    <a:pt x="282956" y="128219"/>
                  </a:lnTo>
                  <a:lnTo>
                    <a:pt x="283146" y="128193"/>
                  </a:lnTo>
                  <a:lnTo>
                    <a:pt x="283324" y="128231"/>
                  </a:lnTo>
                  <a:close/>
                </a:path>
                <a:path w="393065" h="470534">
                  <a:moveTo>
                    <a:pt x="283464" y="132994"/>
                  </a:moveTo>
                  <a:lnTo>
                    <a:pt x="283387" y="132816"/>
                  </a:lnTo>
                  <a:lnTo>
                    <a:pt x="283286" y="132588"/>
                  </a:lnTo>
                  <a:lnTo>
                    <a:pt x="283146" y="132359"/>
                  </a:lnTo>
                  <a:lnTo>
                    <a:pt x="283121" y="132715"/>
                  </a:lnTo>
                  <a:lnTo>
                    <a:pt x="283260" y="132892"/>
                  </a:lnTo>
                  <a:lnTo>
                    <a:pt x="283464" y="132994"/>
                  </a:lnTo>
                  <a:close/>
                </a:path>
                <a:path w="393065" h="470534">
                  <a:moveTo>
                    <a:pt x="284327" y="130937"/>
                  </a:moveTo>
                  <a:lnTo>
                    <a:pt x="284264" y="130594"/>
                  </a:lnTo>
                  <a:lnTo>
                    <a:pt x="284137" y="130860"/>
                  </a:lnTo>
                  <a:lnTo>
                    <a:pt x="284124" y="131089"/>
                  </a:lnTo>
                  <a:lnTo>
                    <a:pt x="284327" y="131165"/>
                  </a:lnTo>
                  <a:lnTo>
                    <a:pt x="284327" y="130937"/>
                  </a:lnTo>
                  <a:close/>
                </a:path>
                <a:path w="393065" h="470534">
                  <a:moveTo>
                    <a:pt x="286613" y="127558"/>
                  </a:moveTo>
                  <a:lnTo>
                    <a:pt x="286575" y="127330"/>
                  </a:lnTo>
                  <a:lnTo>
                    <a:pt x="286499" y="127063"/>
                  </a:lnTo>
                  <a:lnTo>
                    <a:pt x="286435" y="127254"/>
                  </a:lnTo>
                  <a:lnTo>
                    <a:pt x="286423" y="127469"/>
                  </a:lnTo>
                  <a:lnTo>
                    <a:pt x="286537" y="127762"/>
                  </a:lnTo>
                  <a:lnTo>
                    <a:pt x="286613" y="127558"/>
                  </a:lnTo>
                  <a:close/>
                </a:path>
                <a:path w="393065" h="470534">
                  <a:moveTo>
                    <a:pt x="299770" y="105473"/>
                  </a:moveTo>
                  <a:lnTo>
                    <a:pt x="299554" y="105587"/>
                  </a:lnTo>
                  <a:lnTo>
                    <a:pt x="299694" y="105562"/>
                  </a:lnTo>
                  <a:close/>
                </a:path>
                <a:path w="393065" h="470534">
                  <a:moveTo>
                    <a:pt x="303085" y="105384"/>
                  </a:moveTo>
                  <a:lnTo>
                    <a:pt x="303022" y="105105"/>
                  </a:lnTo>
                  <a:lnTo>
                    <a:pt x="302996" y="105308"/>
                  </a:lnTo>
                  <a:close/>
                </a:path>
                <a:path w="393065" h="470534">
                  <a:moveTo>
                    <a:pt x="304126" y="105956"/>
                  </a:moveTo>
                  <a:lnTo>
                    <a:pt x="304038" y="105575"/>
                  </a:lnTo>
                  <a:lnTo>
                    <a:pt x="303974" y="105295"/>
                  </a:lnTo>
                  <a:lnTo>
                    <a:pt x="303682" y="105371"/>
                  </a:lnTo>
                  <a:lnTo>
                    <a:pt x="303542" y="105435"/>
                  </a:lnTo>
                  <a:lnTo>
                    <a:pt x="303504" y="105562"/>
                  </a:lnTo>
                  <a:lnTo>
                    <a:pt x="303555" y="105702"/>
                  </a:lnTo>
                  <a:lnTo>
                    <a:pt x="303885" y="105867"/>
                  </a:lnTo>
                  <a:lnTo>
                    <a:pt x="304126" y="105956"/>
                  </a:lnTo>
                  <a:close/>
                </a:path>
                <a:path w="393065" h="470534">
                  <a:moveTo>
                    <a:pt x="326783" y="81229"/>
                  </a:moveTo>
                  <a:lnTo>
                    <a:pt x="326745" y="81368"/>
                  </a:lnTo>
                  <a:lnTo>
                    <a:pt x="326783" y="81229"/>
                  </a:lnTo>
                  <a:close/>
                </a:path>
                <a:path w="393065" h="470534">
                  <a:moveTo>
                    <a:pt x="342582" y="60896"/>
                  </a:moveTo>
                  <a:lnTo>
                    <a:pt x="342468" y="60439"/>
                  </a:lnTo>
                  <a:lnTo>
                    <a:pt x="342277" y="60566"/>
                  </a:lnTo>
                  <a:lnTo>
                    <a:pt x="342582" y="60896"/>
                  </a:lnTo>
                  <a:close/>
                </a:path>
                <a:path w="393065" h="470534">
                  <a:moveTo>
                    <a:pt x="359765" y="35102"/>
                  </a:moveTo>
                  <a:lnTo>
                    <a:pt x="359613" y="35039"/>
                  </a:lnTo>
                  <a:lnTo>
                    <a:pt x="359473" y="34861"/>
                  </a:lnTo>
                  <a:lnTo>
                    <a:pt x="359270" y="34925"/>
                  </a:lnTo>
                  <a:lnTo>
                    <a:pt x="359003" y="35090"/>
                  </a:lnTo>
                  <a:lnTo>
                    <a:pt x="358584" y="35356"/>
                  </a:lnTo>
                  <a:lnTo>
                    <a:pt x="358863" y="35687"/>
                  </a:lnTo>
                  <a:lnTo>
                    <a:pt x="359092" y="35826"/>
                  </a:lnTo>
                  <a:lnTo>
                    <a:pt x="359321" y="35826"/>
                  </a:lnTo>
                  <a:lnTo>
                    <a:pt x="359524" y="35534"/>
                  </a:lnTo>
                  <a:lnTo>
                    <a:pt x="359689" y="35293"/>
                  </a:lnTo>
                  <a:lnTo>
                    <a:pt x="359765" y="35102"/>
                  </a:lnTo>
                  <a:close/>
                </a:path>
                <a:path w="393065" h="470534">
                  <a:moveTo>
                    <a:pt x="364934" y="33642"/>
                  </a:moveTo>
                  <a:lnTo>
                    <a:pt x="364858" y="33350"/>
                  </a:lnTo>
                  <a:lnTo>
                    <a:pt x="364705" y="33604"/>
                  </a:lnTo>
                  <a:lnTo>
                    <a:pt x="364883" y="33642"/>
                  </a:lnTo>
                  <a:close/>
                </a:path>
                <a:path w="393065" h="470534">
                  <a:moveTo>
                    <a:pt x="365264" y="31762"/>
                  </a:moveTo>
                  <a:lnTo>
                    <a:pt x="365252" y="31635"/>
                  </a:lnTo>
                  <a:lnTo>
                    <a:pt x="364909" y="31635"/>
                  </a:lnTo>
                  <a:lnTo>
                    <a:pt x="364578" y="31927"/>
                  </a:lnTo>
                  <a:lnTo>
                    <a:pt x="364769" y="31991"/>
                  </a:lnTo>
                  <a:lnTo>
                    <a:pt x="364998" y="32029"/>
                  </a:lnTo>
                  <a:lnTo>
                    <a:pt x="365264" y="32042"/>
                  </a:lnTo>
                  <a:lnTo>
                    <a:pt x="365264" y="31762"/>
                  </a:lnTo>
                  <a:close/>
                </a:path>
                <a:path w="393065" h="470534">
                  <a:moveTo>
                    <a:pt x="377710" y="20104"/>
                  </a:moveTo>
                  <a:lnTo>
                    <a:pt x="377190" y="20167"/>
                  </a:lnTo>
                  <a:lnTo>
                    <a:pt x="377177" y="20434"/>
                  </a:lnTo>
                  <a:lnTo>
                    <a:pt x="377710" y="20104"/>
                  </a:lnTo>
                  <a:close/>
                </a:path>
                <a:path w="393065" h="470534">
                  <a:moveTo>
                    <a:pt x="382765" y="10388"/>
                  </a:moveTo>
                  <a:lnTo>
                    <a:pt x="381431" y="10972"/>
                  </a:lnTo>
                  <a:lnTo>
                    <a:pt x="381571" y="11112"/>
                  </a:lnTo>
                  <a:lnTo>
                    <a:pt x="381800" y="11303"/>
                  </a:lnTo>
                  <a:lnTo>
                    <a:pt x="382333" y="11442"/>
                  </a:lnTo>
                  <a:lnTo>
                    <a:pt x="382765" y="10388"/>
                  </a:lnTo>
                  <a:close/>
                </a:path>
                <a:path w="393065" h="470534">
                  <a:moveTo>
                    <a:pt x="385254" y="9474"/>
                  </a:moveTo>
                  <a:lnTo>
                    <a:pt x="385203" y="8890"/>
                  </a:lnTo>
                  <a:lnTo>
                    <a:pt x="385203" y="7023"/>
                  </a:lnTo>
                  <a:lnTo>
                    <a:pt x="384022" y="8305"/>
                  </a:lnTo>
                  <a:lnTo>
                    <a:pt x="383946" y="8445"/>
                  </a:lnTo>
                  <a:lnTo>
                    <a:pt x="383857" y="8890"/>
                  </a:lnTo>
                  <a:lnTo>
                    <a:pt x="383870" y="7950"/>
                  </a:lnTo>
                  <a:lnTo>
                    <a:pt x="384632" y="7340"/>
                  </a:lnTo>
                  <a:lnTo>
                    <a:pt x="383476" y="6565"/>
                  </a:lnTo>
                  <a:lnTo>
                    <a:pt x="383019" y="7378"/>
                  </a:lnTo>
                  <a:lnTo>
                    <a:pt x="382358" y="8445"/>
                  </a:lnTo>
                  <a:lnTo>
                    <a:pt x="382955" y="8699"/>
                  </a:lnTo>
                  <a:lnTo>
                    <a:pt x="383451" y="9931"/>
                  </a:lnTo>
                  <a:lnTo>
                    <a:pt x="384060" y="10312"/>
                  </a:lnTo>
                  <a:lnTo>
                    <a:pt x="385254" y="9474"/>
                  </a:lnTo>
                  <a:close/>
                </a:path>
                <a:path w="393065" h="470534">
                  <a:moveTo>
                    <a:pt x="393039" y="101"/>
                  </a:moveTo>
                  <a:lnTo>
                    <a:pt x="392912" y="50"/>
                  </a:lnTo>
                  <a:lnTo>
                    <a:pt x="392760" y="25"/>
                  </a:lnTo>
                  <a:lnTo>
                    <a:pt x="392645" y="444"/>
                  </a:lnTo>
                  <a:lnTo>
                    <a:pt x="392798" y="368"/>
                  </a:lnTo>
                  <a:lnTo>
                    <a:pt x="393039" y="10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7726" y="1140536"/>
              <a:ext cx="389890" cy="462915"/>
            </a:xfrm>
            <a:custGeom>
              <a:avLst/>
              <a:gdLst/>
              <a:ahLst/>
              <a:cxnLst/>
              <a:rect l="l" t="t" r="r" b="b"/>
              <a:pathLst>
                <a:path w="389890" h="462915">
                  <a:moveTo>
                    <a:pt x="1270" y="462826"/>
                  </a:moveTo>
                  <a:lnTo>
                    <a:pt x="939" y="462457"/>
                  </a:lnTo>
                  <a:lnTo>
                    <a:pt x="520" y="462241"/>
                  </a:lnTo>
                  <a:lnTo>
                    <a:pt x="0" y="462165"/>
                  </a:lnTo>
                  <a:lnTo>
                    <a:pt x="355" y="462508"/>
                  </a:lnTo>
                  <a:lnTo>
                    <a:pt x="787" y="462749"/>
                  </a:lnTo>
                  <a:lnTo>
                    <a:pt x="1270" y="462826"/>
                  </a:lnTo>
                  <a:close/>
                </a:path>
                <a:path w="389890" h="462915">
                  <a:moveTo>
                    <a:pt x="2108" y="447814"/>
                  </a:moveTo>
                  <a:lnTo>
                    <a:pt x="1549" y="447586"/>
                  </a:lnTo>
                  <a:lnTo>
                    <a:pt x="952" y="446125"/>
                  </a:lnTo>
                  <a:lnTo>
                    <a:pt x="419" y="446786"/>
                  </a:lnTo>
                  <a:lnTo>
                    <a:pt x="406" y="447471"/>
                  </a:lnTo>
                  <a:lnTo>
                    <a:pt x="1371" y="447903"/>
                  </a:lnTo>
                  <a:lnTo>
                    <a:pt x="2108" y="447814"/>
                  </a:lnTo>
                  <a:close/>
                </a:path>
                <a:path w="389890" h="462915">
                  <a:moveTo>
                    <a:pt x="2489" y="460184"/>
                  </a:moveTo>
                  <a:lnTo>
                    <a:pt x="2108" y="460362"/>
                  </a:lnTo>
                  <a:lnTo>
                    <a:pt x="1790" y="460590"/>
                  </a:lnTo>
                  <a:lnTo>
                    <a:pt x="1473" y="460908"/>
                  </a:lnTo>
                  <a:lnTo>
                    <a:pt x="1943" y="461060"/>
                  </a:lnTo>
                  <a:lnTo>
                    <a:pt x="2273" y="460667"/>
                  </a:lnTo>
                  <a:lnTo>
                    <a:pt x="2489" y="460184"/>
                  </a:lnTo>
                  <a:close/>
                </a:path>
                <a:path w="389890" h="462915">
                  <a:moveTo>
                    <a:pt x="2501" y="452996"/>
                  </a:moveTo>
                  <a:lnTo>
                    <a:pt x="2336" y="450100"/>
                  </a:lnTo>
                  <a:lnTo>
                    <a:pt x="1409" y="450900"/>
                  </a:lnTo>
                  <a:lnTo>
                    <a:pt x="1917" y="451345"/>
                  </a:lnTo>
                  <a:lnTo>
                    <a:pt x="1930" y="451815"/>
                  </a:lnTo>
                  <a:lnTo>
                    <a:pt x="1739" y="452259"/>
                  </a:lnTo>
                  <a:lnTo>
                    <a:pt x="2501" y="452996"/>
                  </a:lnTo>
                  <a:close/>
                </a:path>
                <a:path w="389890" h="462915">
                  <a:moveTo>
                    <a:pt x="3111" y="456476"/>
                  </a:moveTo>
                  <a:lnTo>
                    <a:pt x="2311" y="456603"/>
                  </a:lnTo>
                  <a:lnTo>
                    <a:pt x="2451" y="457034"/>
                  </a:lnTo>
                  <a:lnTo>
                    <a:pt x="2324" y="457301"/>
                  </a:lnTo>
                  <a:lnTo>
                    <a:pt x="2057" y="457492"/>
                  </a:lnTo>
                  <a:lnTo>
                    <a:pt x="2235" y="458152"/>
                  </a:lnTo>
                  <a:lnTo>
                    <a:pt x="3111" y="456476"/>
                  </a:lnTo>
                  <a:close/>
                </a:path>
                <a:path w="389890" h="462915">
                  <a:moveTo>
                    <a:pt x="3962" y="459727"/>
                  </a:moveTo>
                  <a:lnTo>
                    <a:pt x="3517" y="459740"/>
                  </a:lnTo>
                  <a:lnTo>
                    <a:pt x="2921" y="459651"/>
                  </a:lnTo>
                  <a:lnTo>
                    <a:pt x="2921" y="459371"/>
                  </a:lnTo>
                  <a:lnTo>
                    <a:pt x="2819" y="459143"/>
                  </a:lnTo>
                  <a:lnTo>
                    <a:pt x="2755" y="459435"/>
                  </a:lnTo>
                  <a:lnTo>
                    <a:pt x="2654" y="459841"/>
                  </a:lnTo>
                  <a:lnTo>
                    <a:pt x="2489" y="460184"/>
                  </a:lnTo>
                  <a:lnTo>
                    <a:pt x="3124" y="459867"/>
                  </a:lnTo>
                  <a:lnTo>
                    <a:pt x="3962" y="459727"/>
                  </a:lnTo>
                  <a:close/>
                </a:path>
                <a:path w="389890" h="462915">
                  <a:moveTo>
                    <a:pt x="4813" y="459867"/>
                  </a:moveTo>
                  <a:lnTo>
                    <a:pt x="4165" y="459714"/>
                  </a:lnTo>
                  <a:lnTo>
                    <a:pt x="3962" y="459727"/>
                  </a:lnTo>
                  <a:lnTo>
                    <a:pt x="4813" y="459867"/>
                  </a:lnTo>
                  <a:close/>
                </a:path>
                <a:path w="389890" h="462915">
                  <a:moveTo>
                    <a:pt x="7391" y="441528"/>
                  </a:moveTo>
                  <a:lnTo>
                    <a:pt x="6667" y="441109"/>
                  </a:lnTo>
                  <a:lnTo>
                    <a:pt x="6819" y="440639"/>
                  </a:lnTo>
                  <a:lnTo>
                    <a:pt x="6489" y="440194"/>
                  </a:lnTo>
                  <a:lnTo>
                    <a:pt x="5956" y="440537"/>
                  </a:lnTo>
                  <a:lnTo>
                    <a:pt x="6692" y="442137"/>
                  </a:lnTo>
                  <a:lnTo>
                    <a:pt x="7391" y="441528"/>
                  </a:lnTo>
                  <a:close/>
                </a:path>
                <a:path w="389890" h="462915">
                  <a:moveTo>
                    <a:pt x="7607" y="448246"/>
                  </a:moveTo>
                  <a:lnTo>
                    <a:pt x="7353" y="447890"/>
                  </a:lnTo>
                  <a:lnTo>
                    <a:pt x="6934" y="448030"/>
                  </a:lnTo>
                  <a:lnTo>
                    <a:pt x="6794" y="447357"/>
                  </a:lnTo>
                  <a:lnTo>
                    <a:pt x="6362" y="447357"/>
                  </a:lnTo>
                  <a:lnTo>
                    <a:pt x="5067" y="448068"/>
                  </a:lnTo>
                  <a:lnTo>
                    <a:pt x="5410" y="447687"/>
                  </a:lnTo>
                  <a:lnTo>
                    <a:pt x="4648" y="446900"/>
                  </a:lnTo>
                  <a:lnTo>
                    <a:pt x="4292" y="447192"/>
                  </a:lnTo>
                  <a:lnTo>
                    <a:pt x="4826" y="447560"/>
                  </a:lnTo>
                  <a:lnTo>
                    <a:pt x="4648" y="447929"/>
                  </a:lnTo>
                  <a:lnTo>
                    <a:pt x="4622" y="448310"/>
                  </a:lnTo>
                  <a:lnTo>
                    <a:pt x="4457" y="448398"/>
                  </a:lnTo>
                  <a:lnTo>
                    <a:pt x="4660" y="448513"/>
                  </a:lnTo>
                  <a:lnTo>
                    <a:pt x="5753" y="449072"/>
                  </a:lnTo>
                  <a:lnTo>
                    <a:pt x="5943" y="447878"/>
                  </a:lnTo>
                  <a:lnTo>
                    <a:pt x="6540" y="448157"/>
                  </a:lnTo>
                  <a:lnTo>
                    <a:pt x="6553" y="449681"/>
                  </a:lnTo>
                  <a:lnTo>
                    <a:pt x="7404" y="448995"/>
                  </a:lnTo>
                  <a:lnTo>
                    <a:pt x="7035" y="448640"/>
                  </a:lnTo>
                  <a:lnTo>
                    <a:pt x="7607" y="448246"/>
                  </a:lnTo>
                  <a:close/>
                </a:path>
                <a:path w="389890" h="462915">
                  <a:moveTo>
                    <a:pt x="8915" y="453148"/>
                  </a:moveTo>
                  <a:lnTo>
                    <a:pt x="8750" y="452996"/>
                  </a:lnTo>
                  <a:lnTo>
                    <a:pt x="8864" y="453174"/>
                  </a:lnTo>
                  <a:close/>
                </a:path>
                <a:path w="389890" h="462915">
                  <a:moveTo>
                    <a:pt x="9398" y="457504"/>
                  </a:moveTo>
                  <a:lnTo>
                    <a:pt x="8293" y="456895"/>
                  </a:lnTo>
                  <a:lnTo>
                    <a:pt x="7785" y="457415"/>
                  </a:lnTo>
                  <a:lnTo>
                    <a:pt x="7137" y="457860"/>
                  </a:lnTo>
                  <a:lnTo>
                    <a:pt x="6413" y="458152"/>
                  </a:lnTo>
                  <a:lnTo>
                    <a:pt x="6553" y="458304"/>
                  </a:lnTo>
                  <a:lnTo>
                    <a:pt x="6807" y="458444"/>
                  </a:lnTo>
                  <a:lnTo>
                    <a:pt x="4813" y="457758"/>
                  </a:lnTo>
                  <a:lnTo>
                    <a:pt x="4940" y="457796"/>
                  </a:lnTo>
                  <a:lnTo>
                    <a:pt x="5359" y="454787"/>
                  </a:lnTo>
                  <a:lnTo>
                    <a:pt x="4025" y="453821"/>
                  </a:lnTo>
                  <a:lnTo>
                    <a:pt x="4406" y="454875"/>
                  </a:lnTo>
                  <a:lnTo>
                    <a:pt x="4889" y="456907"/>
                  </a:lnTo>
                  <a:lnTo>
                    <a:pt x="3619" y="457161"/>
                  </a:lnTo>
                  <a:lnTo>
                    <a:pt x="4279" y="457492"/>
                  </a:lnTo>
                  <a:lnTo>
                    <a:pt x="3251" y="457987"/>
                  </a:lnTo>
                  <a:lnTo>
                    <a:pt x="4445" y="459435"/>
                  </a:lnTo>
                  <a:lnTo>
                    <a:pt x="5295" y="459244"/>
                  </a:lnTo>
                  <a:lnTo>
                    <a:pt x="4470" y="459447"/>
                  </a:lnTo>
                  <a:lnTo>
                    <a:pt x="5486" y="459295"/>
                  </a:lnTo>
                  <a:lnTo>
                    <a:pt x="5867" y="459359"/>
                  </a:lnTo>
                  <a:lnTo>
                    <a:pt x="5956" y="460286"/>
                  </a:lnTo>
                  <a:lnTo>
                    <a:pt x="5689" y="460679"/>
                  </a:lnTo>
                  <a:lnTo>
                    <a:pt x="6134" y="461899"/>
                  </a:lnTo>
                  <a:lnTo>
                    <a:pt x="7594" y="460121"/>
                  </a:lnTo>
                  <a:lnTo>
                    <a:pt x="7772" y="459905"/>
                  </a:lnTo>
                  <a:lnTo>
                    <a:pt x="7658" y="459778"/>
                  </a:lnTo>
                  <a:lnTo>
                    <a:pt x="7289" y="459511"/>
                  </a:lnTo>
                  <a:lnTo>
                    <a:pt x="6959" y="459778"/>
                  </a:lnTo>
                  <a:lnTo>
                    <a:pt x="6527" y="460057"/>
                  </a:lnTo>
                  <a:lnTo>
                    <a:pt x="6477" y="459841"/>
                  </a:lnTo>
                  <a:lnTo>
                    <a:pt x="6223" y="460121"/>
                  </a:lnTo>
                  <a:lnTo>
                    <a:pt x="6210" y="459689"/>
                  </a:lnTo>
                  <a:lnTo>
                    <a:pt x="6350" y="459778"/>
                  </a:lnTo>
                  <a:lnTo>
                    <a:pt x="6477" y="459828"/>
                  </a:lnTo>
                  <a:lnTo>
                    <a:pt x="6451" y="459689"/>
                  </a:lnTo>
                  <a:lnTo>
                    <a:pt x="6375" y="459359"/>
                  </a:lnTo>
                  <a:lnTo>
                    <a:pt x="6654" y="459727"/>
                  </a:lnTo>
                  <a:lnTo>
                    <a:pt x="6858" y="459765"/>
                  </a:lnTo>
                  <a:lnTo>
                    <a:pt x="7315" y="459359"/>
                  </a:lnTo>
                  <a:lnTo>
                    <a:pt x="7442" y="459244"/>
                  </a:lnTo>
                  <a:lnTo>
                    <a:pt x="8305" y="458482"/>
                  </a:lnTo>
                  <a:lnTo>
                    <a:pt x="9398" y="457504"/>
                  </a:lnTo>
                  <a:close/>
                </a:path>
                <a:path w="389890" h="462915">
                  <a:moveTo>
                    <a:pt x="9690" y="449453"/>
                  </a:moveTo>
                  <a:lnTo>
                    <a:pt x="9575" y="449300"/>
                  </a:lnTo>
                  <a:lnTo>
                    <a:pt x="9232" y="449732"/>
                  </a:lnTo>
                  <a:lnTo>
                    <a:pt x="9080" y="450024"/>
                  </a:lnTo>
                  <a:lnTo>
                    <a:pt x="8966" y="449884"/>
                  </a:lnTo>
                  <a:lnTo>
                    <a:pt x="9042" y="450024"/>
                  </a:lnTo>
                  <a:lnTo>
                    <a:pt x="9690" y="449453"/>
                  </a:lnTo>
                  <a:close/>
                </a:path>
                <a:path w="389890" h="462915">
                  <a:moveTo>
                    <a:pt x="9779" y="452208"/>
                  </a:moveTo>
                  <a:lnTo>
                    <a:pt x="9525" y="452094"/>
                  </a:lnTo>
                  <a:lnTo>
                    <a:pt x="9182" y="451726"/>
                  </a:lnTo>
                  <a:lnTo>
                    <a:pt x="8902" y="451421"/>
                  </a:lnTo>
                  <a:lnTo>
                    <a:pt x="9182" y="451218"/>
                  </a:lnTo>
                  <a:lnTo>
                    <a:pt x="9372" y="451116"/>
                  </a:lnTo>
                  <a:lnTo>
                    <a:pt x="9436" y="450888"/>
                  </a:lnTo>
                  <a:lnTo>
                    <a:pt x="9283" y="450494"/>
                  </a:lnTo>
                  <a:lnTo>
                    <a:pt x="9080" y="450100"/>
                  </a:lnTo>
                  <a:lnTo>
                    <a:pt x="8318" y="450888"/>
                  </a:lnTo>
                  <a:lnTo>
                    <a:pt x="6934" y="450303"/>
                  </a:lnTo>
                  <a:lnTo>
                    <a:pt x="6159" y="449338"/>
                  </a:lnTo>
                  <a:lnTo>
                    <a:pt x="5029" y="451586"/>
                  </a:lnTo>
                  <a:lnTo>
                    <a:pt x="6286" y="452653"/>
                  </a:lnTo>
                  <a:lnTo>
                    <a:pt x="7632" y="452056"/>
                  </a:lnTo>
                  <a:lnTo>
                    <a:pt x="8267" y="451980"/>
                  </a:lnTo>
                  <a:lnTo>
                    <a:pt x="8458" y="452755"/>
                  </a:lnTo>
                  <a:lnTo>
                    <a:pt x="8547" y="452564"/>
                  </a:lnTo>
                  <a:lnTo>
                    <a:pt x="8890" y="452920"/>
                  </a:lnTo>
                  <a:lnTo>
                    <a:pt x="8902" y="453085"/>
                  </a:lnTo>
                  <a:lnTo>
                    <a:pt x="9080" y="453148"/>
                  </a:lnTo>
                  <a:lnTo>
                    <a:pt x="9423" y="453364"/>
                  </a:lnTo>
                  <a:lnTo>
                    <a:pt x="9486" y="453085"/>
                  </a:lnTo>
                  <a:lnTo>
                    <a:pt x="9702" y="452564"/>
                  </a:lnTo>
                  <a:lnTo>
                    <a:pt x="9779" y="452208"/>
                  </a:lnTo>
                  <a:close/>
                </a:path>
                <a:path w="389890" h="462915">
                  <a:moveTo>
                    <a:pt x="9829" y="452081"/>
                  </a:moveTo>
                  <a:lnTo>
                    <a:pt x="9779" y="452208"/>
                  </a:lnTo>
                  <a:lnTo>
                    <a:pt x="9829" y="452081"/>
                  </a:lnTo>
                  <a:close/>
                </a:path>
                <a:path w="389890" h="462915">
                  <a:moveTo>
                    <a:pt x="9969" y="444830"/>
                  </a:moveTo>
                  <a:lnTo>
                    <a:pt x="9842" y="444957"/>
                  </a:lnTo>
                  <a:lnTo>
                    <a:pt x="9817" y="445122"/>
                  </a:lnTo>
                  <a:lnTo>
                    <a:pt x="9906" y="444982"/>
                  </a:lnTo>
                  <a:lnTo>
                    <a:pt x="9969" y="444830"/>
                  </a:lnTo>
                  <a:close/>
                </a:path>
                <a:path w="389890" h="462915">
                  <a:moveTo>
                    <a:pt x="10033" y="450951"/>
                  </a:moveTo>
                  <a:lnTo>
                    <a:pt x="9512" y="451078"/>
                  </a:lnTo>
                  <a:lnTo>
                    <a:pt x="9740" y="451497"/>
                  </a:lnTo>
                  <a:lnTo>
                    <a:pt x="9880" y="451891"/>
                  </a:lnTo>
                  <a:lnTo>
                    <a:pt x="9994" y="451485"/>
                  </a:lnTo>
                  <a:lnTo>
                    <a:pt x="10033" y="450951"/>
                  </a:lnTo>
                  <a:close/>
                </a:path>
                <a:path w="389890" h="462915">
                  <a:moveTo>
                    <a:pt x="10896" y="438721"/>
                  </a:moveTo>
                  <a:lnTo>
                    <a:pt x="9220" y="438137"/>
                  </a:lnTo>
                  <a:lnTo>
                    <a:pt x="8928" y="438708"/>
                  </a:lnTo>
                  <a:lnTo>
                    <a:pt x="9385" y="438708"/>
                  </a:lnTo>
                  <a:lnTo>
                    <a:pt x="9880" y="438988"/>
                  </a:lnTo>
                  <a:lnTo>
                    <a:pt x="10337" y="439483"/>
                  </a:lnTo>
                  <a:lnTo>
                    <a:pt x="10896" y="438721"/>
                  </a:lnTo>
                  <a:close/>
                </a:path>
                <a:path w="389890" h="462915">
                  <a:moveTo>
                    <a:pt x="11518" y="441096"/>
                  </a:moveTo>
                  <a:lnTo>
                    <a:pt x="10972" y="439394"/>
                  </a:lnTo>
                  <a:lnTo>
                    <a:pt x="9766" y="440563"/>
                  </a:lnTo>
                  <a:lnTo>
                    <a:pt x="7874" y="439470"/>
                  </a:lnTo>
                  <a:lnTo>
                    <a:pt x="8724" y="440651"/>
                  </a:lnTo>
                  <a:lnTo>
                    <a:pt x="9017" y="440918"/>
                  </a:lnTo>
                  <a:lnTo>
                    <a:pt x="8851" y="441210"/>
                  </a:lnTo>
                  <a:lnTo>
                    <a:pt x="8940" y="441350"/>
                  </a:lnTo>
                  <a:lnTo>
                    <a:pt x="8597" y="441680"/>
                  </a:lnTo>
                  <a:lnTo>
                    <a:pt x="9893" y="442277"/>
                  </a:lnTo>
                  <a:lnTo>
                    <a:pt x="10477" y="442899"/>
                  </a:lnTo>
                  <a:lnTo>
                    <a:pt x="10972" y="441375"/>
                  </a:lnTo>
                  <a:lnTo>
                    <a:pt x="11518" y="441096"/>
                  </a:lnTo>
                  <a:close/>
                </a:path>
                <a:path w="389890" h="462915">
                  <a:moveTo>
                    <a:pt x="14020" y="441261"/>
                  </a:moveTo>
                  <a:lnTo>
                    <a:pt x="13246" y="440766"/>
                  </a:lnTo>
                  <a:lnTo>
                    <a:pt x="12598" y="442772"/>
                  </a:lnTo>
                  <a:lnTo>
                    <a:pt x="11849" y="442455"/>
                  </a:lnTo>
                  <a:lnTo>
                    <a:pt x="12598" y="443090"/>
                  </a:lnTo>
                  <a:lnTo>
                    <a:pt x="13296" y="442023"/>
                  </a:lnTo>
                  <a:lnTo>
                    <a:pt x="14020" y="441261"/>
                  </a:lnTo>
                  <a:close/>
                </a:path>
                <a:path w="389890" h="462915">
                  <a:moveTo>
                    <a:pt x="14173" y="437273"/>
                  </a:moveTo>
                  <a:lnTo>
                    <a:pt x="13741" y="437070"/>
                  </a:lnTo>
                  <a:lnTo>
                    <a:pt x="13360" y="435902"/>
                  </a:lnTo>
                  <a:lnTo>
                    <a:pt x="12941" y="436384"/>
                  </a:lnTo>
                  <a:lnTo>
                    <a:pt x="12903" y="436905"/>
                  </a:lnTo>
                  <a:lnTo>
                    <a:pt x="13601" y="437299"/>
                  </a:lnTo>
                  <a:lnTo>
                    <a:pt x="14173" y="437273"/>
                  </a:lnTo>
                  <a:close/>
                </a:path>
                <a:path w="389890" h="462915">
                  <a:moveTo>
                    <a:pt x="14173" y="429729"/>
                  </a:moveTo>
                  <a:lnTo>
                    <a:pt x="12712" y="429983"/>
                  </a:lnTo>
                  <a:lnTo>
                    <a:pt x="12446" y="430276"/>
                  </a:lnTo>
                  <a:lnTo>
                    <a:pt x="13601" y="431901"/>
                  </a:lnTo>
                  <a:lnTo>
                    <a:pt x="14173" y="429729"/>
                  </a:lnTo>
                  <a:close/>
                </a:path>
                <a:path w="389890" h="462915">
                  <a:moveTo>
                    <a:pt x="14211" y="439039"/>
                  </a:moveTo>
                  <a:lnTo>
                    <a:pt x="13436" y="439597"/>
                  </a:lnTo>
                  <a:lnTo>
                    <a:pt x="13804" y="439953"/>
                  </a:lnTo>
                  <a:lnTo>
                    <a:pt x="13817" y="440296"/>
                  </a:lnTo>
                  <a:lnTo>
                    <a:pt x="13614" y="440651"/>
                  </a:lnTo>
                  <a:lnTo>
                    <a:pt x="14173" y="441248"/>
                  </a:lnTo>
                  <a:lnTo>
                    <a:pt x="14211" y="439039"/>
                  </a:lnTo>
                  <a:close/>
                </a:path>
                <a:path w="389890" h="462915">
                  <a:moveTo>
                    <a:pt x="14401" y="445363"/>
                  </a:moveTo>
                  <a:lnTo>
                    <a:pt x="11874" y="443001"/>
                  </a:lnTo>
                  <a:lnTo>
                    <a:pt x="11188" y="443103"/>
                  </a:lnTo>
                  <a:lnTo>
                    <a:pt x="10274" y="443979"/>
                  </a:lnTo>
                  <a:lnTo>
                    <a:pt x="9956" y="444830"/>
                  </a:lnTo>
                  <a:lnTo>
                    <a:pt x="10134" y="445262"/>
                  </a:lnTo>
                  <a:lnTo>
                    <a:pt x="10502" y="445274"/>
                  </a:lnTo>
                  <a:lnTo>
                    <a:pt x="10566" y="446659"/>
                  </a:lnTo>
                  <a:lnTo>
                    <a:pt x="9550" y="446684"/>
                  </a:lnTo>
                  <a:lnTo>
                    <a:pt x="8661" y="448094"/>
                  </a:lnTo>
                  <a:lnTo>
                    <a:pt x="9575" y="449300"/>
                  </a:lnTo>
                  <a:lnTo>
                    <a:pt x="10617" y="447954"/>
                  </a:lnTo>
                  <a:lnTo>
                    <a:pt x="12026" y="446874"/>
                  </a:lnTo>
                  <a:lnTo>
                    <a:pt x="10693" y="445287"/>
                  </a:lnTo>
                  <a:lnTo>
                    <a:pt x="14401" y="445363"/>
                  </a:lnTo>
                  <a:close/>
                </a:path>
                <a:path w="389890" h="462915">
                  <a:moveTo>
                    <a:pt x="15532" y="446671"/>
                  </a:moveTo>
                  <a:lnTo>
                    <a:pt x="14973" y="446468"/>
                  </a:lnTo>
                  <a:lnTo>
                    <a:pt x="14389" y="446455"/>
                  </a:lnTo>
                  <a:lnTo>
                    <a:pt x="13830" y="446608"/>
                  </a:lnTo>
                  <a:lnTo>
                    <a:pt x="14389" y="446798"/>
                  </a:lnTo>
                  <a:lnTo>
                    <a:pt x="14947" y="446824"/>
                  </a:lnTo>
                  <a:lnTo>
                    <a:pt x="15532" y="446671"/>
                  </a:lnTo>
                  <a:close/>
                </a:path>
                <a:path w="389890" h="462915">
                  <a:moveTo>
                    <a:pt x="17284" y="433654"/>
                  </a:moveTo>
                  <a:lnTo>
                    <a:pt x="17106" y="433489"/>
                  </a:lnTo>
                  <a:lnTo>
                    <a:pt x="15913" y="432396"/>
                  </a:lnTo>
                  <a:lnTo>
                    <a:pt x="16052" y="435000"/>
                  </a:lnTo>
                  <a:lnTo>
                    <a:pt x="17119" y="433844"/>
                  </a:lnTo>
                  <a:lnTo>
                    <a:pt x="17094" y="433514"/>
                  </a:lnTo>
                  <a:lnTo>
                    <a:pt x="17284" y="433654"/>
                  </a:lnTo>
                  <a:close/>
                </a:path>
                <a:path w="389890" h="462915">
                  <a:moveTo>
                    <a:pt x="17894" y="437984"/>
                  </a:moveTo>
                  <a:lnTo>
                    <a:pt x="17780" y="437210"/>
                  </a:lnTo>
                  <a:lnTo>
                    <a:pt x="17475" y="437235"/>
                  </a:lnTo>
                  <a:lnTo>
                    <a:pt x="16891" y="436956"/>
                  </a:lnTo>
                  <a:lnTo>
                    <a:pt x="17259" y="437349"/>
                  </a:lnTo>
                  <a:lnTo>
                    <a:pt x="17386" y="437286"/>
                  </a:lnTo>
                  <a:lnTo>
                    <a:pt x="17259" y="437362"/>
                  </a:lnTo>
                  <a:lnTo>
                    <a:pt x="16827" y="436930"/>
                  </a:lnTo>
                  <a:lnTo>
                    <a:pt x="16370" y="436791"/>
                  </a:lnTo>
                  <a:lnTo>
                    <a:pt x="16852" y="436435"/>
                  </a:lnTo>
                  <a:lnTo>
                    <a:pt x="16344" y="436105"/>
                  </a:lnTo>
                  <a:lnTo>
                    <a:pt x="14490" y="436245"/>
                  </a:lnTo>
                  <a:lnTo>
                    <a:pt x="14947" y="437337"/>
                  </a:lnTo>
                  <a:lnTo>
                    <a:pt x="15557" y="436194"/>
                  </a:lnTo>
                  <a:lnTo>
                    <a:pt x="16179" y="436841"/>
                  </a:lnTo>
                  <a:lnTo>
                    <a:pt x="15862" y="436918"/>
                  </a:lnTo>
                  <a:lnTo>
                    <a:pt x="16027" y="437070"/>
                  </a:lnTo>
                  <a:lnTo>
                    <a:pt x="15913" y="437210"/>
                  </a:lnTo>
                  <a:lnTo>
                    <a:pt x="15494" y="437337"/>
                  </a:lnTo>
                  <a:lnTo>
                    <a:pt x="16116" y="437527"/>
                  </a:lnTo>
                  <a:lnTo>
                    <a:pt x="16586" y="437908"/>
                  </a:lnTo>
                  <a:lnTo>
                    <a:pt x="16891" y="438442"/>
                  </a:lnTo>
                  <a:lnTo>
                    <a:pt x="17106" y="437553"/>
                  </a:lnTo>
                  <a:lnTo>
                    <a:pt x="17894" y="437984"/>
                  </a:lnTo>
                  <a:close/>
                </a:path>
                <a:path w="389890" h="462915">
                  <a:moveTo>
                    <a:pt x="17983" y="443865"/>
                  </a:moveTo>
                  <a:lnTo>
                    <a:pt x="17322" y="443153"/>
                  </a:lnTo>
                  <a:lnTo>
                    <a:pt x="16675" y="443458"/>
                  </a:lnTo>
                  <a:lnTo>
                    <a:pt x="16040" y="443674"/>
                  </a:lnTo>
                  <a:lnTo>
                    <a:pt x="16725" y="444779"/>
                  </a:lnTo>
                  <a:lnTo>
                    <a:pt x="17348" y="444042"/>
                  </a:lnTo>
                  <a:lnTo>
                    <a:pt x="17983" y="443865"/>
                  </a:lnTo>
                  <a:close/>
                </a:path>
                <a:path w="389890" h="462915">
                  <a:moveTo>
                    <a:pt x="18580" y="432765"/>
                  </a:moveTo>
                  <a:lnTo>
                    <a:pt x="18046" y="432396"/>
                  </a:lnTo>
                  <a:lnTo>
                    <a:pt x="18199" y="432028"/>
                  </a:lnTo>
                  <a:lnTo>
                    <a:pt x="17995" y="431685"/>
                  </a:lnTo>
                  <a:lnTo>
                    <a:pt x="17538" y="431927"/>
                  </a:lnTo>
                  <a:lnTo>
                    <a:pt x="18008" y="433184"/>
                  </a:lnTo>
                  <a:lnTo>
                    <a:pt x="18580" y="432765"/>
                  </a:lnTo>
                  <a:close/>
                </a:path>
                <a:path w="389890" h="462915">
                  <a:moveTo>
                    <a:pt x="21031" y="432562"/>
                  </a:moveTo>
                  <a:lnTo>
                    <a:pt x="19824" y="431749"/>
                  </a:lnTo>
                  <a:lnTo>
                    <a:pt x="19799" y="431139"/>
                  </a:lnTo>
                  <a:lnTo>
                    <a:pt x="19418" y="431469"/>
                  </a:lnTo>
                  <a:lnTo>
                    <a:pt x="19050" y="431215"/>
                  </a:lnTo>
                  <a:lnTo>
                    <a:pt x="19278" y="431584"/>
                  </a:lnTo>
                  <a:lnTo>
                    <a:pt x="18872" y="431939"/>
                  </a:lnTo>
                  <a:lnTo>
                    <a:pt x="19380" y="432371"/>
                  </a:lnTo>
                  <a:lnTo>
                    <a:pt x="19392" y="432854"/>
                  </a:lnTo>
                  <a:lnTo>
                    <a:pt x="19202" y="433298"/>
                  </a:lnTo>
                  <a:lnTo>
                    <a:pt x="19964" y="434022"/>
                  </a:lnTo>
                  <a:lnTo>
                    <a:pt x="19888" y="432803"/>
                  </a:lnTo>
                  <a:lnTo>
                    <a:pt x="21031" y="432562"/>
                  </a:lnTo>
                  <a:close/>
                </a:path>
                <a:path w="389890" h="462915">
                  <a:moveTo>
                    <a:pt x="21412" y="430809"/>
                  </a:moveTo>
                  <a:lnTo>
                    <a:pt x="20193" y="430276"/>
                  </a:lnTo>
                  <a:lnTo>
                    <a:pt x="19913" y="430682"/>
                  </a:lnTo>
                  <a:lnTo>
                    <a:pt x="20281" y="430720"/>
                  </a:lnTo>
                  <a:lnTo>
                    <a:pt x="20612" y="430961"/>
                  </a:lnTo>
                  <a:lnTo>
                    <a:pt x="20955" y="431355"/>
                  </a:lnTo>
                  <a:lnTo>
                    <a:pt x="21412" y="430809"/>
                  </a:lnTo>
                  <a:close/>
                </a:path>
                <a:path w="389890" h="462915">
                  <a:moveTo>
                    <a:pt x="25044" y="429196"/>
                  </a:moveTo>
                  <a:lnTo>
                    <a:pt x="24612" y="429475"/>
                  </a:lnTo>
                  <a:lnTo>
                    <a:pt x="24739" y="429463"/>
                  </a:lnTo>
                  <a:lnTo>
                    <a:pt x="25044" y="429196"/>
                  </a:lnTo>
                  <a:close/>
                </a:path>
                <a:path w="389890" h="462915">
                  <a:moveTo>
                    <a:pt x="25908" y="427164"/>
                  </a:moveTo>
                  <a:lnTo>
                    <a:pt x="25768" y="427304"/>
                  </a:lnTo>
                  <a:lnTo>
                    <a:pt x="25908" y="427177"/>
                  </a:lnTo>
                  <a:close/>
                </a:path>
                <a:path w="389890" h="462915">
                  <a:moveTo>
                    <a:pt x="26060" y="424205"/>
                  </a:moveTo>
                  <a:lnTo>
                    <a:pt x="25958" y="422998"/>
                  </a:lnTo>
                  <a:lnTo>
                    <a:pt x="25133" y="424827"/>
                  </a:lnTo>
                  <a:lnTo>
                    <a:pt x="24269" y="425259"/>
                  </a:lnTo>
                  <a:lnTo>
                    <a:pt x="23380" y="424294"/>
                  </a:lnTo>
                  <a:lnTo>
                    <a:pt x="23863" y="424205"/>
                  </a:lnTo>
                  <a:lnTo>
                    <a:pt x="23342" y="424243"/>
                  </a:lnTo>
                  <a:lnTo>
                    <a:pt x="23126" y="424446"/>
                  </a:lnTo>
                  <a:lnTo>
                    <a:pt x="23964" y="425843"/>
                  </a:lnTo>
                  <a:lnTo>
                    <a:pt x="26060" y="424205"/>
                  </a:lnTo>
                  <a:close/>
                </a:path>
                <a:path w="389890" h="462915">
                  <a:moveTo>
                    <a:pt x="26809" y="426339"/>
                  </a:moveTo>
                  <a:lnTo>
                    <a:pt x="25920" y="427164"/>
                  </a:lnTo>
                  <a:lnTo>
                    <a:pt x="25908" y="427443"/>
                  </a:lnTo>
                  <a:lnTo>
                    <a:pt x="26733" y="428345"/>
                  </a:lnTo>
                  <a:lnTo>
                    <a:pt x="26809" y="426339"/>
                  </a:lnTo>
                  <a:close/>
                </a:path>
                <a:path w="389890" h="462915">
                  <a:moveTo>
                    <a:pt x="227965" y="193738"/>
                  </a:moveTo>
                  <a:lnTo>
                    <a:pt x="227660" y="193840"/>
                  </a:lnTo>
                  <a:lnTo>
                    <a:pt x="227634" y="194297"/>
                  </a:lnTo>
                  <a:lnTo>
                    <a:pt x="227965" y="193738"/>
                  </a:lnTo>
                  <a:close/>
                </a:path>
                <a:path w="389890" h="462915">
                  <a:moveTo>
                    <a:pt x="228752" y="191985"/>
                  </a:moveTo>
                  <a:lnTo>
                    <a:pt x="228307" y="192163"/>
                  </a:lnTo>
                  <a:lnTo>
                    <a:pt x="228142" y="192151"/>
                  </a:lnTo>
                  <a:lnTo>
                    <a:pt x="227571" y="190677"/>
                  </a:lnTo>
                  <a:lnTo>
                    <a:pt x="227482" y="189344"/>
                  </a:lnTo>
                  <a:lnTo>
                    <a:pt x="225158" y="190017"/>
                  </a:lnTo>
                  <a:lnTo>
                    <a:pt x="225209" y="191693"/>
                  </a:lnTo>
                  <a:lnTo>
                    <a:pt x="226301" y="192646"/>
                  </a:lnTo>
                  <a:lnTo>
                    <a:pt x="226377" y="192811"/>
                  </a:lnTo>
                  <a:lnTo>
                    <a:pt x="226720" y="194259"/>
                  </a:lnTo>
                  <a:lnTo>
                    <a:pt x="226936" y="194094"/>
                  </a:lnTo>
                  <a:lnTo>
                    <a:pt x="227660" y="193840"/>
                  </a:lnTo>
                  <a:lnTo>
                    <a:pt x="227749" y="192595"/>
                  </a:lnTo>
                  <a:lnTo>
                    <a:pt x="228079" y="192646"/>
                  </a:lnTo>
                  <a:lnTo>
                    <a:pt x="228396" y="192811"/>
                  </a:lnTo>
                  <a:lnTo>
                    <a:pt x="228485" y="192595"/>
                  </a:lnTo>
                  <a:lnTo>
                    <a:pt x="228676" y="192163"/>
                  </a:lnTo>
                  <a:lnTo>
                    <a:pt x="228752" y="191985"/>
                  </a:lnTo>
                  <a:close/>
                </a:path>
                <a:path w="389890" h="462915">
                  <a:moveTo>
                    <a:pt x="229184" y="193332"/>
                  </a:moveTo>
                  <a:lnTo>
                    <a:pt x="228396" y="192811"/>
                  </a:lnTo>
                  <a:lnTo>
                    <a:pt x="228053" y="193598"/>
                  </a:lnTo>
                  <a:lnTo>
                    <a:pt x="227965" y="193738"/>
                  </a:lnTo>
                  <a:lnTo>
                    <a:pt x="229184" y="193332"/>
                  </a:lnTo>
                  <a:close/>
                </a:path>
                <a:path w="389890" h="462915">
                  <a:moveTo>
                    <a:pt x="294043" y="109258"/>
                  </a:moveTo>
                  <a:lnTo>
                    <a:pt x="293916" y="108915"/>
                  </a:lnTo>
                  <a:lnTo>
                    <a:pt x="293484" y="108534"/>
                  </a:lnTo>
                  <a:lnTo>
                    <a:pt x="293573" y="108737"/>
                  </a:lnTo>
                  <a:lnTo>
                    <a:pt x="293649" y="108978"/>
                  </a:lnTo>
                  <a:lnTo>
                    <a:pt x="291998" y="110540"/>
                  </a:lnTo>
                  <a:lnTo>
                    <a:pt x="292646" y="111074"/>
                  </a:lnTo>
                  <a:lnTo>
                    <a:pt x="294043" y="109258"/>
                  </a:lnTo>
                  <a:close/>
                </a:path>
                <a:path w="389890" h="462915">
                  <a:moveTo>
                    <a:pt x="296570" y="109855"/>
                  </a:moveTo>
                  <a:lnTo>
                    <a:pt x="295148" y="108280"/>
                  </a:lnTo>
                  <a:lnTo>
                    <a:pt x="295046" y="108064"/>
                  </a:lnTo>
                  <a:lnTo>
                    <a:pt x="294640" y="107988"/>
                  </a:lnTo>
                  <a:lnTo>
                    <a:pt x="294627" y="107823"/>
                  </a:lnTo>
                  <a:lnTo>
                    <a:pt x="294373" y="108737"/>
                  </a:lnTo>
                  <a:lnTo>
                    <a:pt x="294017" y="108991"/>
                  </a:lnTo>
                  <a:lnTo>
                    <a:pt x="294640" y="109474"/>
                  </a:lnTo>
                  <a:lnTo>
                    <a:pt x="294970" y="109143"/>
                  </a:lnTo>
                  <a:lnTo>
                    <a:pt x="295097" y="108915"/>
                  </a:lnTo>
                  <a:lnTo>
                    <a:pt x="295148" y="108483"/>
                  </a:lnTo>
                  <a:lnTo>
                    <a:pt x="295402" y="108800"/>
                  </a:lnTo>
                  <a:lnTo>
                    <a:pt x="296570" y="109855"/>
                  </a:lnTo>
                  <a:close/>
                </a:path>
                <a:path w="389890" h="462915">
                  <a:moveTo>
                    <a:pt x="301929" y="96939"/>
                  </a:moveTo>
                  <a:lnTo>
                    <a:pt x="301904" y="96723"/>
                  </a:lnTo>
                  <a:lnTo>
                    <a:pt x="301256" y="97028"/>
                  </a:lnTo>
                  <a:lnTo>
                    <a:pt x="301447" y="97155"/>
                  </a:lnTo>
                  <a:lnTo>
                    <a:pt x="301599" y="97218"/>
                  </a:lnTo>
                  <a:lnTo>
                    <a:pt x="301726" y="97294"/>
                  </a:lnTo>
                  <a:lnTo>
                    <a:pt x="301929" y="96939"/>
                  </a:lnTo>
                  <a:close/>
                </a:path>
                <a:path w="389890" h="462915">
                  <a:moveTo>
                    <a:pt x="302514" y="103035"/>
                  </a:moveTo>
                  <a:lnTo>
                    <a:pt x="302387" y="103022"/>
                  </a:lnTo>
                  <a:lnTo>
                    <a:pt x="302209" y="103301"/>
                  </a:lnTo>
                  <a:lnTo>
                    <a:pt x="302158" y="103695"/>
                  </a:lnTo>
                  <a:lnTo>
                    <a:pt x="302221" y="104140"/>
                  </a:lnTo>
                  <a:lnTo>
                    <a:pt x="302209" y="103759"/>
                  </a:lnTo>
                  <a:lnTo>
                    <a:pt x="302298" y="103441"/>
                  </a:lnTo>
                  <a:lnTo>
                    <a:pt x="302514" y="103035"/>
                  </a:lnTo>
                  <a:close/>
                </a:path>
                <a:path w="389890" h="462915">
                  <a:moveTo>
                    <a:pt x="302552" y="102755"/>
                  </a:moveTo>
                  <a:lnTo>
                    <a:pt x="302348" y="102870"/>
                  </a:lnTo>
                  <a:lnTo>
                    <a:pt x="302374" y="103009"/>
                  </a:lnTo>
                  <a:lnTo>
                    <a:pt x="302450" y="102870"/>
                  </a:lnTo>
                  <a:close/>
                </a:path>
                <a:path w="389890" h="462915">
                  <a:moveTo>
                    <a:pt x="302907" y="102895"/>
                  </a:moveTo>
                  <a:lnTo>
                    <a:pt x="302679" y="102679"/>
                  </a:lnTo>
                  <a:lnTo>
                    <a:pt x="302577" y="102806"/>
                  </a:lnTo>
                  <a:lnTo>
                    <a:pt x="302514" y="103035"/>
                  </a:lnTo>
                  <a:lnTo>
                    <a:pt x="302666" y="103009"/>
                  </a:lnTo>
                  <a:lnTo>
                    <a:pt x="302907" y="102895"/>
                  </a:lnTo>
                  <a:close/>
                </a:path>
                <a:path w="389890" h="462915">
                  <a:moveTo>
                    <a:pt x="308394" y="97561"/>
                  </a:moveTo>
                  <a:lnTo>
                    <a:pt x="308368" y="97713"/>
                  </a:lnTo>
                  <a:lnTo>
                    <a:pt x="308394" y="97561"/>
                  </a:lnTo>
                  <a:close/>
                </a:path>
                <a:path w="389890" h="462915">
                  <a:moveTo>
                    <a:pt x="310235" y="94056"/>
                  </a:moveTo>
                  <a:lnTo>
                    <a:pt x="310095" y="93662"/>
                  </a:lnTo>
                  <a:lnTo>
                    <a:pt x="309664" y="93484"/>
                  </a:lnTo>
                  <a:lnTo>
                    <a:pt x="309702" y="93891"/>
                  </a:lnTo>
                  <a:lnTo>
                    <a:pt x="309867" y="94259"/>
                  </a:lnTo>
                  <a:lnTo>
                    <a:pt x="310197" y="94602"/>
                  </a:lnTo>
                  <a:lnTo>
                    <a:pt x="310235" y="94056"/>
                  </a:lnTo>
                  <a:close/>
                </a:path>
                <a:path w="389890" h="462915">
                  <a:moveTo>
                    <a:pt x="321348" y="86918"/>
                  </a:moveTo>
                  <a:close/>
                </a:path>
                <a:path w="389890" h="462915">
                  <a:moveTo>
                    <a:pt x="321627" y="82397"/>
                  </a:moveTo>
                  <a:lnTo>
                    <a:pt x="321411" y="82448"/>
                  </a:lnTo>
                  <a:lnTo>
                    <a:pt x="321513" y="82677"/>
                  </a:lnTo>
                  <a:lnTo>
                    <a:pt x="321627" y="82537"/>
                  </a:lnTo>
                  <a:lnTo>
                    <a:pt x="321627" y="82397"/>
                  </a:lnTo>
                  <a:close/>
                </a:path>
                <a:path w="389890" h="462915">
                  <a:moveTo>
                    <a:pt x="328955" y="77914"/>
                  </a:moveTo>
                  <a:lnTo>
                    <a:pt x="328764" y="77876"/>
                  </a:lnTo>
                  <a:lnTo>
                    <a:pt x="328904" y="78054"/>
                  </a:lnTo>
                  <a:lnTo>
                    <a:pt x="328955" y="77914"/>
                  </a:lnTo>
                  <a:close/>
                </a:path>
                <a:path w="389890" h="462915">
                  <a:moveTo>
                    <a:pt x="330187" y="75323"/>
                  </a:moveTo>
                  <a:lnTo>
                    <a:pt x="329844" y="75565"/>
                  </a:lnTo>
                  <a:lnTo>
                    <a:pt x="329806" y="75755"/>
                  </a:lnTo>
                  <a:lnTo>
                    <a:pt x="329907" y="75907"/>
                  </a:lnTo>
                  <a:lnTo>
                    <a:pt x="329984" y="75704"/>
                  </a:lnTo>
                  <a:lnTo>
                    <a:pt x="330073" y="75526"/>
                  </a:lnTo>
                  <a:lnTo>
                    <a:pt x="330187" y="75323"/>
                  </a:lnTo>
                  <a:close/>
                </a:path>
                <a:path w="389890" h="462915">
                  <a:moveTo>
                    <a:pt x="333451" y="71589"/>
                  </a:moveTo>
                  <a:lnTo>
                    <a:pt x="333273" y="71564"/>
                  </a:lnTo>
                  <a:lnTo>
                    <a:pt x="333044" y="71780"/>
                  </a:lnTo>
                  <a:lnTo>
                    <a:pt x="333209" y="71742"/>
                  </a:lnTo>
                  <a:lnTo>
                    <a:pt x="333349" y="71678"/>
                  </a:lnTo>
                  <a:close/>
                </a:path>
                <a:path w="389890" h="462915">
                  <a:moveTo>
                    <a:pt x="335178" y="67195"/>
                  </a:moveTo>
                  <a:lnTo>
                    <a:pt x="333298" y="68097"/>
                  </a:lnTo>
                  <a:lnTo>
                    <a:pt x="332765" y="67729"/>
                  </a:lnTo>
                  <a:lnTo>
                    <a:pt x="332981" y="68160"/>
                  </a:lnTo>
                  <a:lnTo>
                    <a:pt x="332867" y="68351"/>
                  </a:lnTo>
                  <a:lnTo>
                    <a:pt x="332384" y="68313"/>
                  </a:lnTo>
                  <a:lnTo>
                    <a:pt x="332295" y="68491"/>
                  </a:lnTo>
                  <a:lnTo>
                    <a:pt x="333476" y="68656"/>
                  </a:lnTo>
                  <a:lnTo>
                    <a:pt x="334568" y="68757"/>
                  </a:lnTo>
                  <a:lnTo>
                    <a:pt x="335178" y="67195"/>
                  </a:lnTo>
                  <a:close/>
                </a:path>
                <a:path w="389890" h="462915">
                  <a:moveTo>
                    <a:pt x="342112" y="52641"/>
                  </a:moveTo>
                  <a:lnTo>
                    <a:pt x="341985" y="52730"/>
                  </a:lnTo>
                  <a:lnTo>
                    <a:pt x="341833" y="52844"/>
                  </a:lnTo>
                  <a:lnTo>
                    <a:pt x="341693" y="53086"/>
                  </a:lnTo>
                  <a:lnTo>
                    <a:pt x="341858" y="52959"/>
                  </a:lnTo>
                  <a:lnTo>
                    <a:pt x="341985" y="52793"/>
                  </a:lnTo>
                  <a:lnTo>
                    <a:pt x="342112" y="52641"/>
                  </a:lnTo>
                  <a:close/>
                </a:path>
                <a:path w="389890" h="462915">
                  <a:moveTo>
                    <a:pt x="342290" y="49593"/>
                  </a:moveTo>
                  <a:lnTo>
                    <a:pt x="342138" y="49161"/>
                  </a:lnTo>
                  <a:lnTo>
                    <a:pt x="341071" y="49720"/>
                  </a:lnTo>
                  <a:lnTo>
                    <a:pt x="341503" y="49758"/>
                  </a:lnTo>
                  <a:lnTo>
                    <a:pt x="342290" y="49593"/>
                  </a:lnTo>
                  <a:close/>
                </a:path>
                <a:path w="389890" h="462915">
                  <a:moveTo>
                    <a:pt x="345287" y="48844"/>
                  </a:moveTo>
                  <a:lnTo>
                    <a:pt x="344690" y="48361"/>
                  </a:lnTo>
                  <a:lnTo>
                    <a:pt x="343992" y="48082"/>
                  </a:lnTo>
                  <a:lnTo>
                    <a:pt x="343217" y="48056"/>
                  </a:lnTo>
                  <a:lnTo>
                    <a:pt x="343598" y="48361"/>
                  </a:lnTo>
                  <a:lnTo>
                    <a:pt x="344030" y="48539"/>
                  </a:lnTo>
                  <a:lnTo>
                    <a:pt x="344487" y="48679"/>
                  </a:lnTo>
                  <a:lnTo>
                    <a:pt x="344728" y="48679"/>
                  </a:lnTo>
                  <a:lnTo>
                    <a:pt x="344766" y="48806"/>
                  </a:lnTo>
                  <a:lnTo>
                    <a:pt x="344970" y="48793"/>
                  </a:lnTo>
                  <a:lnTo>
                    <a:pt x="345287" y="48844"/>
                  </a:lnTo>
                  <a:close/>
                </a:path>
                <a:path w="389890" h="462915">
                  <a:moveTo>
                    <a:pt x="347383" y="53289"/>
                  </a:moveTo>
                  <a:lnTo>
                    <a:pt x="347192" y="53124"/>
                  </a:lnTo>
                  <a:lnTo>
                    <a:pt x="347383" y="53289"/>
                  </a:lnTo>
                  <a:close/>
                </a:path>
                <a:path w="389890" h="462915">
                  <a:moveTo>
                    <a:pt x="348792" y="53771"/>
                  </a:moveTo>
                  <a:lnTo>
                    <a:pt x="348526" y="53873"/>
                  </a:lnTo>
                  <a:lnTo>
                    <a:pt x="348742" y="54076"/>
                  </a:lnTo>
                  <a:lnTo>
                    <a:pt x="348792" y="53771"/>
                  </a:lnTo>
                  <a:close/>
                </a:path>
                <a:path w="389890" h="462915">
                  <a:moveTo>
                    <a:pt x="362077" y="31305"/>
                  </a:moveTo>
                  <a:lnTo>
                    <a:pt x="361924" y="31178"/>
                  </a:lnTo>
                  <a:lnTo>
                    <a:pt x="361772" y="31089"/>
                  </a:lnTo>
                  <a:lnTo>
                    <a:pt x="361467" y="31737"/>
                  </a:lnTo>
                  <a:lnTo>
                    <a:pt x="361721" y="31648"/>
                  </a:lnTo>
                  <a:lnTo>
                    <a:pt x="362077" y="31305"/>
                  </a:lnTo>
                  <a:close/>
                </a:path>
                <a:path w="389890" h="462915">
                  <a:moveTo>
                    <a:pt x="369620" y="24777"/>
                  </a:moveTo>
                  <a:lnTo>
                    <a:pt x="369468" y="24472"/>
                  </a:lnTo>
                  <a:lnTo>
                    <a:pt x="369214" y="24320"/>
                  </a:lnTo>
                  <a:lnTo>
                    <a:pt x="368833" y="24333"/>
                  </a:lnTo>
                  <a:lnTo>
                    <a:pt x="369112" y="24587"/>
                  </a:lnTo>
                  <a:lnTo>
                    <a:pt x="369379" y="24752"/>
                  </a:lnTo>
                  <a:lnTo>
                    <a:pt x="369620" y="24777"/>
                  </a:lnTo>
                  <a:close/>
                </a:path>
                <a:path w="389890" h="462915">
                  <a:moveTo>
                    <a:pt x="381177" y="14757"/>
                  </a:moveTo>
                  <a:lnTo>
                    <a:pt x="380657" y="14820"/>
                  </a:lnTo>
                  <a:lnTo>
                    <a:pt x="380644" y="15087"/>
                  </a:lnTo>
                  <a:lnTo>
                    <a:pt x="381177" y="14757"/>
                  </a:lnTo>
                  <a:close/>
                </a:path>
                <a:path w="389890" h="462915">
                  <a:moveTo>
                    <a:pt x="385622" y="10185"/>
                  </a:moveTo>
                  <a:lnTo>
                    <a:pt x="385419" y="9994"/>
                  </a:lnTo>
                  <a:lnTo>
                    <a:pt x="385495" y="10223"/>
                  </a:lnTo>
                  <a:lnTo>
                    <a:pt x="385622" y="10185"/>
                  </a:lnTo>
                  <a:close/>
                </a:path>
                <a:path w="389890" h="462915">
                  <a:moveTo>
                    <a:pt x="385826" y="3098"/>
                  </a:moveTo>
                  <a:lnTo>
                    <a:pt x="385673" y="3035"/>
                  </a:lnTo>
                  <a:lnTo>
                    <a:pt x="385533" y="2997"/>
                  </a:lnTo>
                  <a:lnTo>
                    <a:pt x="385368" y="3098"/>
                  </a:lnTo>
                  <a:lnTo>
                    <a:pt x="385394" y="3238"/>
                  </a:lnTo>
                  <a:lnTo>
                    <a:pt x="385445" y="3390"/>
                  </a:lnTo>
                  <a:lnTo>
                    <a:pt x="385521" y="3543"/>
                  </a:lnTo>
                  <a:lnTo>
                    <a:pt x="385622" y="3390"/>
                  </a:lnTo>
                  <a:lnTo>
                    <a:pt x="385737" y="3251"/>
                  </a:lnTo>
                  <a:lnTo>
                    <a:pt x="385826" y="3098"/>
                  </a:lnTo>
                  <a:close/>
                </a:path>
                <a:path w="389890" h="462915">
                  <a:moveTo>
                    <a:pt x="386740" y="8915"/>
                  </a:moveTo>
                  <a:close/>
                </a:path>
                <a:path w="389890" h="462915">
                  <a:moveTo>
                    <a:pt x="389585" y="0"/>
                  </a:moveTo>
                  <a:lnTo>
                    <a:pt x="388835" y="215"/>
                  </a:lnTo>
                  <a:lnTo>
                    <a:pt x="388721" y="889"/>
                  </a:lnTo>
                  <a:lnTo>
                    <a:pt x="388670" y="1663"/>
                  </a:lnTo>
                  <a:lnTo>
                    <a:pt x="388835" y="1485"/>
                  </a:lnTo>
                  <a:lnTo>
                    <a:pt x="388747" y="1104"/>
                  </a:lnTo>
                  <a:lnTo>
                    <a:pt x="389001" y="622"/>
                  </a:lnTo>
                  <a:lnTo>
                    <a:pt x="38958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1163" y="1511033"/>
              <a:ext cx="59055" cy="71120"/>
            </a:xfrm>
            <a:custGeom>
              <a:avLst/>
              <a:gdLst/>
              <a:ahLst/>
              <a:cxnLst/>
              <a:rect l="l" t="t" r="r" b="b"/>
              <a:pathLst>
                <a:path w="59055" h="71119">
                  <a:moveTo>
                    <a:pt x="774" y="68541"/>
                  </a:moveTo>
                  <a:lnTo>
                    <a:pt x="0" y="69100"/>
                  </a:lnTo>
                  <a:lnTo>
                    <a:pt x="368" y="69456"/>
                  </a:lnTo>
                  <a:lnTo>
                    <a:pt x="381" y="69799"/>
                  </a:lnTo>
                  <a:lnTo>
                    <a:pt x="177" y="70154"/>
                  </a:lnTo>
                  <a:lnTo>
                    <a:pt x="736" y="70751"/>
                  </a:lnTo>
                  <a:lnTo>
                    <a:pt x="774" y="68541"/>
                  </a:lnTo>
                  <a:close/>
                </a:path>
                <a:path w="59055" h="71119">
                  <a:moveTo>
                    <a:pt x="7518" y="63080"/>
                  </a:moveTo>
                  <a:lnTo>
                    <a:pt x="7442" y="63284"/>
                  </a:lnTo>
                  <a:lnTo>
                    <a:pt x="7518" y="63080"/>
                  </a:lnTo>
                  <a:close/>
                </a:path>
                <a:path w="59055" h="71119">
                  <a:moveTo>
                    <a:pt x="7607" y="57708"/>
                  </a:moveTo>
                  <a:lnTo>
                    <a:pt x="7073" y="57835"/>
                  </a:lnTo>
                  <a:lnTo>
                    <a:pt x="5778" y="57302"/>
                  </a:lnTo>
                  <a:lnTo>
                    <a:pt x="5664" y="59931"/>
                  </a:lnTo>
                  <a:lnTo>
                    <a:pt x="6997" y="59486"/>
                  </a:lnTo>
                  <a:lnTo>
                    <a:pt x="7531" y="59639"/>
                  </a:lnTo>
                  <a:lnTo>
                    <a:pt x="7607" y="57708"/>
                  </a:lnTo>
                  <a:close/>
                </a:path>
                <a:path w="59055" h="71119">
                  <a:moveTo>
                    <a:pt x="9093" y="56286"/>
                  </a:moveTo>
                  <a:lnTo>
                    <a:pt x="8826" y="55702"/>
                  </a:lnTo>
                  <a:lnTo>
                    <a:pt x="8394" y="55232"/>
                  </a:lnTo>
                  <a:lnTo>
                    <a:pt x="7835" y="54927"/>
                  </a:lnTo>
                  <a:lnTo>
                    <a:pt x="8102" y="55511"/>
                  </a:lnTo>
                  <a:lnTo>
                    <a:pt x="8521" y="55968"/>
                  </a:lnTo>
                  <a:lnTo>
                    <a:pt x="9093" y="56286"/>
                  </a:lnTo>
                  <a:close/>
                </a:path>
                <a:path w="59055" h="71119">
                  <a:moveTo>
                    <a:pt x="9321" y="58585"/>
                  </a:moveTo>
                  <a:lnTo>
                    <a:pt x="8991" y="58458"/>
                  </a:lnTo>
                  <a:lnTo>
                    <a:pt x="8978" y="58788"/>
                  </a:lnTo>
                  <a:lnTo>
                    <a:pt x="8686" y="59270"/>
                  </a:lnTo>
                  <a:lnTo>
                    <a:pt x="8597" y="60375"/>
                  </a:lnTo>
                  <a:lnTo>
                    <a:pt x="9283" y="60299"/>
                  </a:lnTo>
                  <a:lnTo>
                    <a:pt x="8724" y="59232"/>
                  </a:lnTo>
                  <a:lnTo>
                    <a:pt x="9321" y="58585"/>
                  </a:lnTo>
                  <a:close/>
                </a:path>
                <a:path w="59055" h="71119">
                  <a:moveTo>
                    <a:pt x="9499" y="58597"/>
                  </a:moveTo>
                  <a:lnTo>
                    <a:pt x="9321" y="58585"/>
                  </a:lnTo>
                  <a:lnTo>
                    <a:pt x="9499" y="58597"/>
                  </a:lnTo>
                  <a:close/>
                </a:path>
                <a:path w="59055" h="71119">
                  <a:moveTo>
                    <a:pt x="10287" y="65608"/>
                  </a:moveTo>
                  <a:lnTo>
                    <a:pt x="8483" y="63652"/>
                  </a:lnTo>
                  <a:lnTo>
                    <a:pt x="8242" y="63665"/>
                  </a:lnTo>
                  <a:lnTo>
                    <a:pt x="7708" y="64008"/>
                  </a:lnTo>
                  <a:lnTo>
                    <a:pt x="7632" y="63741"/>
                  </a:lnTo>
                  <a:lnTo>
                    <a:pt x="7874" y="63487"/>
                  </a:lnTo>
                  <a:lnTo>
                    <a:pt x="8470" y="63131"/>
                  </a:lnTo>
                  <a:lnTo>
                    <a:pt x="7734" y="63106"/>
                  </a:lnTo>
                  <a:lnTo>
                    <a:pt x="7543" y="63411"/>
                  </a:lnTo>
                  <a:lnTo>
                    <a:pt x="7480" y="64084"/>
                  </a:lnTo>
                  <a:lnTo>
                    <a:pt x="7277" y="64719"/>
                  </a:lnTo>
                  <a:lnTo>
                    <a:pt x="6769" y="65252"/>
                  </a:lnTo>
                  <a:lnTo>
                    <a:pt x="6946" y="65278"/>
                  </a:lnTo>
                  <a:lnTo>
                    <a:pt x="10287" y="65608"/>
                  </a:lnTo>
                  <a:close/>
                </a:path>
                <a:path w="59055" h="71119">
                  <a:moveTo>
                    <a:pt x="10477" y="54711"/>
                  </a:moveTo>
                  <a:lnTo>
                    <a:pt x="9169" y="54165"/>
                  </a:lnTo>
                  <a:lnTo>
                    <a:pt x="9093" y="56286"/>
                  </a:lnTo>
                  <a:lnTo>
                    <a:pt x="9080" y="56781"/>
                  </a:lnTo>
                  <a:lnTo>
                    <a:pt x="10414" y="56349"/>
                  </a:lnTo>
                  <a:lnTo>
                    <a:pt x="10312" y="55422"/>
                  </a:lnTo>
                  <a:lnTo>
                    <a:pt x="10477" y="54711"/>
                  </a:lnTo>
                  <a:close/>
                </a:path>
                <a:path w="59055" h="71119">
                  <a:moveTo>
                    <a:pt x="11099" y="55384"/>
                  </a:moveTo>
                  <a:lnTo>
                    <a:pt x="10871" y="55372"/>
                  </a:lnTo>
                  <a:lnTo>
                    <a:pt x="11099" y="55384"/>
                  </a:lnTo>
                  <a:close/>
                </a:path>
                <a:path w="59055" h="71119">
                  <a:moveTo>
                    <a:pt x="11328" y="57518"/>
                  </a:moveTo>
                  <a:close/>
                </a:path>
                <a:path w="59055" h="71119">
                  <a:moveTo>
                    <a:pt x="11671" y="58026"/>
                  </a:moveTo>
                  <a:lnTo>
                    <a:pt x="11379" y="57810"/>
                  </a:lnTo>
                  <a:lnTo>
                    <a:pt x="11290" y="57632"/>
                  </a:lnTo>
                  <a:lnTo>
                    <a:pt x="10909" y="57924"/>
                  </a:lnTo>
                  <a:lnTo>
                    <a:pt x="10680" y="58039"/>
                  </a:lnTo>
                  <a:lnTo>
                    <a:pt x="10668" y="57670"/>
                  </a:lnTo>
                  <a:lnTo>
                    <a:pt x="10299" y="57378"/>
                  </a:lnTo>
                  <a:lnTo>
                    <a:pt x="9804" y="57200"/>
                  </a:lnTo>
                  <a:lnTo>
                    <a:pt x="9067" y="57264"/>
                  </a:lnTo>
                  <a:lnTo>
                    <a:pt x="8496" y="58229"/>
                  </a:lnTo>
                  <a:lnTo>
                    <a:pt x="10312" y="58216"/>
                  </a:lnTo>
                  <a:lnTo>
                    <a:pt x="9499" y="58597"/>
                  </a:lnTo>
                  <a:lnTo>
                    <a:pt x="10782" y="58648"/>
                  </a:lnTo>
                  <a:lnTo>
                    <a:pt x="10998" y="58000"/>
                  </a:lnTo>
                  <a:lnTo>
                    <a:pt x="11671" y="58026"/>
                  </a:lnTo>
                  <a:close/>
                </a:path>
                <a:path w="59055" h="71119">
                  <a:moveTo>
                    <a:pt x="11760" y="58039"/>
                  </a:moveTo>
                  <a:lnTo>
                    <a:pt x="11366" y="57543"/>
                  </a:lnTo>
                  <a:lnTo>
                    <a:pt x="11633" y="57924"/>
                  </a:lnTo>
                  <a:lnTo>
                    <a:pt x="11760" y="58039"/>
                  </a:lnTo>
                  <a:close/>
                </a:path>
                <a:path w="59055" h="71119">
                  <a:moveTo>
                    <a:pt x="12204" y="58051"/>
                  </a:moveTo>
                  <a:lnTo>
                    <a:pt x="11760" y="58039"/>
                  </a:lnTo>
                  <a:lnTo>
                    <a:pt x="11976" y="58305"/>
                  </a:lnTo>
                  <a:lnTo>
                    <a:pt x="12204" y="58051"/>
                  </a:lnTo>
                  <a:close/>
                </a:path>
                <a:path w="59055" h="71119">
                  <a:moveTo>
                    <a:pt x="12458" y="56540"/>
                  </a:moveTo>
                  <a:lnTo>
                    <a:pt x="11899" y="56311"/>
                  </a:lnTo>
                  <a:lnTo>
                    <a:pt x="11049" y="56375"/>
                  </a:lnTo>
                  <a:lnTo>
                    <a:pt x="11087" y="55613"/>
                  </a:lnTo>
                  <a:lnTo>
                    <a:pt x="10922" y="55422"/>
                  </a:lnTo>
                  <a:lnTo>
                    <a:pt x="10477" y="55549"/>
                  </a:lnTo>
                  <a:lnTo>
                    <a:pt x="11010" y="56654"/>
                  </a:lnTo>
                  <a:lnTo>
                    <a:pt x="10934" y="57226"/>
                  </a:lnTo>
                  <a:lnTo>
                    <a:pt x="11468" y="57454"/>
                  </a:lnTo>
                  <a:lnTo>
                    <a:pt x="12319" y="57404"/>
                  </a:lnTo>
                  <a:lnTo>
                    <a:pt x="12458" y="56540"/>
                  </a:lnTo>
                  <a:close/>
                </a:path>
                <a:path w="59055" h="71119">
                  <a:moveTo>
                    <a:pt x="12941" y="58077"/>
                  </a:moveTo>
                  <a:lnTo>
                    <a:pt x="12750" y="57429"/>
                  </a:lnTo>
                  <a:lnTo>
                    <a:pt x="12204" y="58051"/>
                  </a:lnTo>
                  <a:lnTo>
                    <a:pt x="12941" y="58077"/>
                  </a:lnTo>
                  <a:close/>
                </a:path>
                <a:path w="59055" h="71119">
                  <a:moveTo>
                    <a:pt x="13995" y="49415"/>
                  </a:moveTo>
                  <a:lnTo>
                    <a:pt x="12979" y="49250"/>
                  </a:lnTo>
                  <a:lnTo>
                    <a:pt x="12979" y="49822"/>
                  </a:lnTo>
                  <a:lnTo>
                    <a:pt x="12700" y="50050"/>
                  </a:lnTo>
                  <a:lnTo>
                    <a:pt x="12268" y="50203"/>
                  </a:lnTo>
                  <a:lnTo>
                    <a:pt x="12217" y="51079"/>
                  </a:lnTo>
                  <a:lnTo>
                    <a:pt x="13995" y="49415"/>
                  </a:lnTo>
                  <a:close/>
                </a:path>
                <a:path w="59055" h="71119">
                  <a:moveTo>
                    <a:pt x="15773" y="46355"/>
                  </a:moveTo>
                  <a:lnTo>
                    <a:pt x="15062" y="46380"/>
                  </a:lnTo>
                  <a:lnTo>
                    <a:pt x="14630" y="46748"/>
                  </a:lnTo>
                  <a:lnTo>
                    <a:pt x="14859" y="47625"/>
                  </a:lnTo>
                  <a:lnTo>
                    <a:pt x="15316" y="48044"/>
                  </a:lnTo>
                  <a:lnTo>
                    <a:pt x="15151" y="47548"/>
                  </a:lnTo>
                  <a:lnTo>
                    <a:pt x="15773" y="46355"/>
                  </a:lnTo>
                  <a:close/>
                </a:path>
                <a:path w="59055" h="71119">
                  <a:moveTo>
                    <a:pt x="16840" y="55308"/>
                  </a:moveTo>
                  <a:lnTo>
                    <a:pt x="16586" y="55372"/>
                  </a:lnTo>
                  <a:lnTo>
                    <a:pt x="16548" y="55727"/>
                  </a:lnTo>
                  <a:lnTo>
                    <a:pt x="16840" y="55308"/>
                  </a:lnTo>
                  <a:close/>
                </a:path>
                <a:path w="59055" h="71119">
                  <a:moveTo>
                    <a:pt x="17272" y="49161"/>
                  </a:moveTo>
                  <a:lnTo>
                    <a:pt x="16903" y="49098"/>
                  </a:lnTo>
                  <a:lnTo>
                    <a:pt x="16954" y="49707"/>
                  </a:lnTo>
                  <a:lnTo>
                    <a:pt x="17157" y="49707"/>
                  </a:lnTo>
                  <a:lnTo>
                    <a:pt x="17272" y="49161"/>
                  </a:lnTo>
                  <a:close/>
                </a:path>
                <a:path w="59055" h="71119">
                  <a:moveTo>
                    <a:pt x="17665" y="53708"/>
                  </a:moveTo>
                  <a:lnTo>
                    <a:pt x="16725" y="53657"/>
                  </a:lnTo>
                  <a:lnTo>
                    <a:pt x="16332" y="52451"/>
                  </a:lnTo>
                  <a:lnTo>
                    <a:pt x="16560" y="51460"/>
                  </a:lnTo>
                  <a:lnTo>
                    <a:pt x="14566" y="51917"/>
                  </a:lnTo>
                  <a:lnTo>
                    <a:pt x="15608" y="55003"/>
                  </a:lnTo>
                  <a:lnTo>
                    <a:pt x="15735" y="55702"/>
                  </a:lnTo>
                  <a:lnTo>
                    <a:pt x="15925" y="55562"/>
                  </a:lnTo>
                  <a:lnTo>
                    <a:pt x="16586" y="55372"/>
                  </a:lnTo>
                  <a:lnTo>
                    <a:pt x="16713" y="54305"/>
                  </a:lnTo>
                  <a:lnTo>
                    <a:pt x="17145" y="54457"/>
                  </a:lnTo>
                  <a:lnTo>
                    <a:pt x="17373" y="54305"/>
                  </a:lnTo>
                  <a:lnTo>
                    <a:pt x="17513" y="54063"/>
                  </a:lnTo>
                  <a:lnTo>
                    <a:pt x="17665" y="53708"/>
                  </a:lnTo>
                  <a:close/>
                </a:path>
                <a:path w="59055" h="71119">
                  <a:moveTo>
                    <a:pt x="17894" y="55003"/>
                  </a:moveTo>
                  <a:lnTo>
                    <a:pt x="17246" y="54533"/>
                  </a:lnTo>
                  <a:lnTo>
                    <a:pt x="16916" y="55194"/>
                  </a:lnTo>
                  <a:lnTo>
                    <a:pt x="17894" y="55003"/>
                  </a:lnTo>
                  <a:close/>
                </a:path>
                <a:path w="59055" h="71119">
                  <a:moveTo>
                    <a:pt x="18161" y="50761"/>
                  </a:moveTo>
                  <a:lnTo>
                    <a:pt x="17945" y="50495"/>
                  </a:lnTo>
                  <a:lnTo>
                    <a:pt x="16852" y="50063"/>
                  </a:lnTo>
                  <a:lnTo>
                    <a:pt x="17145" y="49720"/>
                  </a:lnTo>
                  <a:lnTo>
                    <a:pt x="16967" y="49720"/>
                  </a:lnTo>
                  <a:lnTo>
                    <a:pt x="16433" y="49720"/>
                  </a:lnTo>
                  <a:lnTo>
                    <a:pt x="16344" y="49860"/>
                  </a:lnTo>
                  <a:lnTo>
                    <a:pt x="16230" y="50038"/>
                  </a:lnTo>
                  <a:lnTo>
                    <a:pt x="16510" y="51028"/>
                  </a:lnTo>
                  <a:lnTo>
                    <a:pt x="17360" y="50507"/>
                  </a:lnTo>
                  <a:lnTo>
                    <a:pt x="17500" y="51041"/>
                  </a:lnTo>
                  <a:lnTo>
                    <a:pt x="16548" y="51879"/>
                  </a:lnTo>
                  <a:lnTo>
                    <a:pt x="17462" y="52031"/>
                  </a:lnTo>
                  <a:lnTo>
                    <a:pt x="17475" y="51587"/>
                  </a:lnTo>
                  <a:lnTo>
                    <a:pt x="18021" y="51765"/>
                  </a:lnTo>
                  <a:lnTo>
                    <a:pt x="18135" y="51409"/>
                  </a:lnTo>
                  <a:lnTo>
                    <a:pt x="17805" y="51219"/>
                  </a:lnTo>
                  <a:lnTo>
                    <a:pt x="18161" y="50761"/>
                  </a:lnTo>
                  <a:close/>
                </a:path>
                <a:path w="59055" h="71119">
                  <a:moveTo>
                    <a:pt x="18478" y="53746"/>
                  </a:moveTo>
                  <a:lnTo>
                    <a:pt x="18465" y="53467"/>
                  </a:lnTo>
                  <a:lnTo>
                    <a:pt x="18402" y="53746"/>
                  </a:lnTo>
                  <a:close/>
                </a:path>
                <a:path w="59055" h="71119">
                  <a:moveTo>
                    <a:pt x="18491" y="53848"/>
                  </a:moveTo>
                  <a:lnTo>
                    <a:pt x="17780" y="53708"/>
                  </a:lnTo>
                  <a:lnTo>
                    <a:pt x="18491" y="53848"/>
                  </a:lnTo>
                  <a:close/>
                </a:path>
                <a:path w="59055" h="71119">
                  <a:moveTo>
                    <a:pt x="20066" y="53162"/>
                  </a:moveTo>
                  <a:lnTo>
                    <a:pt x="20053" y="52171"/>
                  </a:lnTo>
                  <a:lnTo>
                    <a:pt x="18694" y="52362"/>
                  </a:lnTo>
                  <a:lnTo>
                    <a:pt x="18554" y="53187"/>
                  </a:lnTo>
                  <a:lnTo>
                    <a:pt x="19481" y="53365"/>
                  </a:lnTo>
                  <a:lnTo>
                    <a:pt x="19329" y="53416"/>
                  </a:lnTo>
                  <a:lnTo>
                    <a:pt x="19951" y="53352"/>
                  </a:lnTo>
                  <a:lnTo>
                    <a:pt x="20066" y="53162"/>
                  </a:lnTo>
                  <a:close/>
                </a:path>
                <a:path w="59055" h="71119">
                  <a:moveTo>
                    <a:pt x="21234" y="51549"/>
                  </a:moveTo>
                  <a:lnTo>
                    <a:pt x="21069" y="51422"/>
                  </a:lnTo>
                  <a:lnTo>
                    <a:pt x="21234" y="51549"/>
                  </a:lnTo>
                  <a:close/>
                </a:path>
                <a:path w="59055" h="71119">
                  <a:moveTo>
                    <a:pt x="21653" y="51879"/>
                  </a:moveTo>
                  <a:lnTo>
                    <a:pt x="19812" y="53543"/>
                  </a:lnTo>
                  <a:lnTo>
                    <a:pt x="21297" y="53835"/>
                  </a:lnTo>
                  <a:lnTo>
                    <a:pt x="21653" y="51879"/>
                  </a:lnTo>
                  <a:close/>
                </a:path>
                <a:path w="59055" h="71119">
                  <a:moveTo>
                    <a:pt x="21717" y="48704"/>
                  </a:moveTo>
                  <a:lnTo>
                    <a:pt x="21094" y="49060"/>
                  </a:lnTo>
                  <a:lnTo>
                    <a:pt x="21323" y="49364"/>
                  </a:lnTo>
                  <a:lnTo>
                    <a:pt x="21323" y="49618"/>
                  </a:lnTo>
                  <a:lnTo>
                    <a:pt x="21145" y="49872"/>
                  </a:lnTo>
                  <a:lnTo>
                    <a:pt x="21501" y="50355"/>
                  </a:lnTo>
                  <a:lnTo>
                    <a:pt x="21717" y="48704"/>
                  </a:lnTo>
                  <a:close/>
                </a:path>
                <a:path w="59055" h="71119">
                  <a:moveTo>
                    <a:pt x="22098" y="52654"/>
                  </a:moveTo>
                  <a:lnTo>
                    <a:pt x="21958" y="52717"/>
                  </a:lnTo>
                  <a:lnTo>
                    <a:pt x="21704" y="52819"/>
                  </a:lnTo>
                  <a:lnTo>
                    <a:pt x="21958" y="52832"/>
                  </a:lnTo>
                  <a:lnTo>
                    <a:pt x="22098" y="52654"/>
                  </a:lnTo>
                  <a:close/>
                </a:path>
                <a:path w="59055" h="71119">
                  <a:moveTo>
                    <a:pt x="22580" y="46672"/>
                  </a:moveTo>
                  <a:lnTo>
                    <a:pt x="22047" y="46507"/>
                  </a:lnTo>
                  <a:lnTo>
                    <a:pt x="21666" y="47307"/>
                  </a:lnTo>
                  <a:lnTo>
                    <a:pt x="21513" y="47193"/>
                  </a:lnTo>
                  <a:lnTo>
                    <a:pt x="21297" y="46278"/>
                  </a:lnTo>
                  <a:lnTo>
                    <a:pt x="20942" y="46621"/>
                  </a:lnTo>
                  <a:lnTo>
                    <a:pt x="20866" y="46990"/>
                  </a:lnTo>
                  <a:lnTo>
                    <a:pt x="21386" y="47358"/>
                  </a:lnTo>
                  <a:lnTo>
                    <a:pt x="21640" y="47371"/>
                  </a:lnTo>
                  <a:lnTo>
                    <a:pt x="21412" y="47853"/>
                  </a:lnTo>
                  <a:lnTo>
                    <a:pt x="22186" y="47967"/>
                  </a:lnTo>
                  <a:lnTo>
                    <a:pt x="22085" y="47282"/>
                  </a:lnTo>
                  <a:lnTo>
                    <a:pt x="22440" y="47117"/>
                  </a:lnTo>
                  <a:lnTo>
                    <a:pt x="22580" y="46672"/>
                  </a:lnTo>
                  <a:close/>
                </a:path>
                <a:path w="59055" h="71119">
                  <a:moveTo>
                    <a:pt x="23520" y="47358"/>
                  </a:moveTo>
                  <a:lnTo>
                    <a:pt x="23355" y="47104"/>
                  </a:lnTo>
                  <a:lnTo>
                    <a:pt x="23241" y="47358"/>
                  </a:lnTo>
                  <a:lnTo>
                    <a:pt x="23317" y="47625"/>
                  </a:lnTo>
                  <a:lnTo>
                    <a:pt x="23139" y="47764"/>
                  </a:lnTo>
                  <a:lnTo>
                    <a:pt x="23164" y="48044"/>
                  </a:lnTo>
                  <a:lnTo>
                    <a:pt x="23520" y="47790"/>
                  </a:lnTo>
                  <a:lnTo>
                    <a:pt x="23520" y="47358"/>
                  </a:lnTo>
                  <a:close/>
                </a:path>
                <a:path w="59055" h="71119">
                  <a:moveTo>
                    <a:pt x="23685" y="51638"/>
                  </a:moveTo>
                  <a:close/>
                </a:path>
                <a:path w="59055" h="71119">
                  <a:moveTo>
                    <a:pt x="24511" y="47586"/>
                  </a:moveTo>
                  <a:lnTo>
                    <a:pt x="23926" y="47485"/>
                  </a:lnTo>
                  <a:lnTo>
                    <a:pt x="23266" y="48526"/>
                  </a:lnTo>
                  <a:lnTo>
                    <a:pt x="23139" y="48996"/>
                  </a:lnTo>
                  <a:lnTo>
                    <a:pt x="23596" y="48602"/>
                  </a:lnTo>
                  <a:lnTo>
                    <a:pt x="24028" y="48145"/>
                  </a:lnTo>
                  <a:lnTo>
                    <a:pt x="24434" y="47675"/>
                  </a:lnTo>
                  <a:lnTo>
                    <a:pt x="24422" y="47802"/>
                  </a:lnTo>
                  <a:lnTo>
                    <a:pt x="24511" y="47993"/>
                  </a:lnTo>
                  <a:lnTo>
                    <a:pt x="24511" y="47586"/>
                  </a:lnTo>
                  <a:close/>
                </a:path>
                <a:path w="59055" h="71119">
                  <a:moveTo>
                    <a:pt x="25869" y="45262"/>
                  </a:moveTo>
                  <a:lnTo>
                    <a:pt x="25260" y="44894"/>
                  </a:lnTo>
                  <a:lnTo>
                    <a:pt x="24587" y="44742"/>
                  </a:lnTo>
                  <a:lnTo>
                    <a:pt x="23888" y="44780"/>
                  </a:lnTo>
                  <a:lnTo>
                    <a:pt x="24498" y="45161"/>
                  </a:lnTo>
                  <a:lnTo>
                    <a:pt x="25171" y="45326"/>
                  </a:lnTo>
                  <a:lnTo>
                    <a:pt x="25869" y="45262"/>
                  </a:lnTo>
                  <a:close/>
                </a:path>
                <a:path w="59055" h="71119">
                  <a:moveTo>
                    <a:pt x="26225" y="35941"/>
                  </a:moveTo>
                  <a:lnTo>
                    <a:pt x="25196" y="36398"/>
                  </a:lnTo>
                  <a:lnTo>
                    <a:pt x="25539" y="36931"/>
                  </a:lnTo>
                  <a:lnTo>
                    <a:pt x="25438" y="37338"/>
                  </a:lnTo>
                  <a:lnTo>
                    <a:pt x="25133" y="37719"/>
                  </a:lnTo>
                  <a:lnTo>
                    <a:pt x="25615" y="38544"/>
                  </a:lnTo>
                  <a:lnTo>
                    <a:pt x="26225" y="35941"/>
                  </a:lnTo>
                  <a:close/>
                </a:path>
                <a:path w="59055" h="71119">
                  <a:moveTo>
                    <a:pt x="26568" y="49517"/>
                  </a:moveTo>
                  <a:lnTo>
                    <a:pt x="26111" y="49733"/>
                  </a:lnTo>
                  <a:lnTo>
                    <a:pt x="26327" y="49847"/>
                  </a:lnTo>
                  <a:lnTo>
                    <a:pt x="26568" y="49517"/>
                  </a:lnTo>
                  <a:close/>
                </a:path>
                <a:path w="59055" h="71119">
                  <a:moveTo>
                    <a:pt x="26593" y="48171"/>
                  </a:moveTo>
                  <a:lnTo>
                    <a:pt x="26466" y="47777"/>
                  </a:lnTo>
                  <a:lnTo>
                    <a:pt x="26149" y="47485"/>
                  </a:lnTo>
                  <a:lnTo>
                    <a:pt x="25908" y="47726"/>
                  </a:lnTo>
                  <a:lnTo>
                    <a:pt x="25730" y="48412"/>
                  </a:lnTo>
                  <a:lnTo>
                    <a:pt x="25425" y="48006"/>
                  </a:lnTo>
                  <a:lnTo>
                    <a:pt x="25171" y="47726"/>
                  </a:lnTo>
                  <a:lnTo>
                    <a:pt x="24841" y="47434"/>
                  </a:lnTo>
                  <a:lnTo>
                    <a:pt x="25222" y="47891"/>
                  </a:lnTo>
                  <a:lnTo>
                    <a:pt x="24803" y="48006"/>
                  </a:lnTo>
                  <a:lnTo>
                    <a:pt x="24523" y="47993"/>
                  </a:lnTo>
                  <a:lnTo>
                    <a:pt x="24269" y="48031"/>
                  </a:lnTo>
                  <a:lnTo>
                    <a:pt x="21628" y="51638"/>
                  </a:lnTo>
                  <a:lnTo>
                    <a:pt x="22377" y="51295"/>
                  </a:lnTo>
                  <a:lnTo>
                    <a:pt x="22466" y="51549"/>
                  </a:lnTo>
                  <a:lnTo>
                    <a:pt x="22072" y="51752"/>
                  </a:lnTo>
                  <a:lnTo>
                    <a:pt x="21234" y="51549"/>
                  </a:lnTo>
                  <a:lnTo>
                    <a:pt x="21653" y="51879"/>
                  </a:lnTo>
                  <a:lnTo>
                    <a:pt x="22034" y="52158"/>
                  </a:lnTo>
                  <a:lnTo>
                    <a:pt x="22098" y="52654"/>
                  </a:lnTo>
                  <a:lnTo>
                    <a:pt x="22644" y="52463"/>
                  </a:lnTo>
                  <a:lnTo>
                    <a:pt x="23152" y="52158"/>
                  </a:lnTo>
                  <a:lnTo>
                    <a:pt x="23558" y="51752"/>
                  </a:lnTo>
                  <a:lnTo>
                    <a:pt x="22936" y="51676"/>
                  </a:lnTo>
                  <a:lnTo>
                    <a:pt x="22517" y="51447"/>
                  </a:lnTo>
                  <a:lnTo>
                    <a:pt x="22428" y="51282"/>
                  </a:lnTo>
                  <a:lnTo>
                    <a:pt x="24815" y="50190"/>
                  </a:lnTo>
                  <a:lnTo>
                    <a:pt x="24650" y="50749"/>
                  </a:lnTo>
                  <a:lnTo>
                    <a:pt x="24853" y="51092"/>
                  </a:lnTo>
                  <a:lnTo>
                    <a:pt x="25400" y="51269"/>
                  </a:lnTo>
                  <a:lnTo>
                    <a:pt x="25438" y="51079"/>
                  </a:lnTo>
                  <a:lnTo>
                    <a:pt x="26073" y="50190"/>
                  </a:lnTo>
                  <a:lnTo>
                    <a:pt x="26238" y="49961"/>
                  </a:lnTo>
                  <a:lnTo>
                    <a:pt x="25844" y="49872"/>
                  </a:lnTo>
                  <a:lnTo>
                    <a:pt x="25298" y="50126"/>
                  </a:lnTo>
                  <a:lnTo>
                    <a:pt x="24993" y="49657"/>
                  </a:lnTo>
                  <a:lnTo>
                    <a:pt x="25844" y="49872"/>
                  </a:lnTo>
                  <a:lnTo>
                    <a:pt x="26111" y="49733"/>
                  </a:lnTo>
                  <a:lnTo>
                    <a:pt x="25971" y="49657"/>
                  </a:lnTo>
                  <a:lnTo>
                    <a:pt x="25793" y="49555"/>
                  </a:lnTo>
                  <a:lnTo>
                    <a:pt x="26174" y="49174"/>
                  </a:lnTo>
                  <a:lnTo>
                    <a:pt x="25666" y="48742"/>
                  </a:lnTo>
                  <a:lnTo>
                    <a:pt x="26123" y="48564"/>
                  </a:lnTo>
                  <a:lnTo>
                    <a:pt x="26327" y="48412"/>
                  </a:lnTo>
                  <a:lnTo>
                    <a:pt x="26593" y="48171"/>
                  </a:lnTo>
                  <a:close/>
                </a:path>
                <a:path w="59055" h="71119">
                  <a:moveTo>
                    <a:pt x="26644" y="33870"/>
                  </a:moveTo>
                  <a:lnTo>
                    <a:pt x="26212" y="33515"/>
                  </a:lnTo>
                  <a:lnTo>
                    <a:pt x="26060" y="32042"/>
                  </a:lnTo>
                  <a:lnTo>
                    <a:pt x="25400" y="32499"/>
                  </a:lnTo>
                  <a:lnTo>
                    <a:pt x="25222" y="33121"/>
                  </a:lnTo>
                  <a:lnTo>
                    <a:pt x="25971" y="33756"/>
                  </a:lnTo>
                  <a:lnTo>
                    <a:pt x="26644" y="33870"/>
                  </a:lnTo>
                  <a:close/>
                </a:path>
                <a:path w="59055" h="71119">
                  <a:moveTo>
                    <a:pt x="26771" y="50088"/>
                  </a:moveTo>
                  <a:lnTo>
                    <a:pt x="26327" y="49847"/>
                  </a:lnTo>
                  <a:lnTo>
                    <a:pt x="26771" y="50088"/>
                  </a:lnTo>
                  <a:close/>
                </a:path>
                <a:path w="59055" h="71119">
                  <a:moveTo>
                    <a:pt x="27711" y="44513"/>
                  </a:moveTo>
                  <a:lnTo>
                    <a:pt x="27482" y="44157"/>
                  </a:lnTo>
                  <a:lnTo>
                    <a:pt x="27114" y="43154"/>
                  </a:lnTo>
                  <a:lnTo>
                    <a:pt x="26657" y="43789"/>
                  </a:lnTo>
                  <a:lnTo>
                    <a:pt x="26339" y="43713"/>
                  </a:lnTo>
                  <a:lnTo>
                    <a:pt x="26238" y="43243"/>
                  </a:lnTo>
                  <a:lnTo>
                    <a:pt x="26504" y="43472"/>
                  </a:lnTo>
                  <a:lnTo>
                    <a:pt x="26758" y="42926"/>
                  </a:lnTo>
                  <a:lnTo>
                    <a:pt x="26962" y="43065"/>
                  </a:lnTo>
                  <a:lnTo>
                    <a:pt x="27114" y="43256"/>
                  </a:lnTo>
                  <a:lnTo>
                    <a:pt x="27089" y="43078"/>
                  </a:lnTo>
                  <a:lnTo>
                    <a:pt x="27317" y="43472"/>
                  </a:lnTo>
                  <a:lnTo>
                    <a:pt x="27647" y="43141"/>
                  </a:lnTo>
                  <a:lnTo>
                    <a:pt x="27038" y="42722"/>
                  </a:lnTo>
                  <a:lnTo>
                    <a:pt x="26809" y="42811"/>
                  </a:lnTo>
                  <a:lnTo>
                    <a:pt x="27686" y="40919"/>
                  </a:lnTo>
                  <a:lnTo>
                    <a:pt x="26746" y="39700"/>
                  </a:lnTo>
                  <a:lnTo>
                    <a:pt x="26809" y="40728"/>
                  </a:lnTo>
                  <a:lnTo>
                    <a:pt x="26708" y="42659"/>
                  </a:lnTo>
                  <a:lnTo>
                    <a:pt x="25488" y="42557"/>
                  </a:lnTo>
                  <a:lnTo>
                    <a:pt x="25996" y="43027"/>
                  </a:lnTo>
                  <a:lnTo>
                    <a:pt x="24688" y="43243"/>
                  </a:lnTo>
                  <a:lnTo>
                    <a:pt x="24993" y="43522"/>
                  </a:lnTo>
                  <a:lnTo>
                    <a:pt x="24726" y="43624"/>
                  </a:lnTo>
                  <a:lnTo>
                    <a:pt x="24993" y="44589"/>
                  </a:lnTo>
                  <a:lnTo>
                    <a:pt x="25438" y="44348"/>
                  </a:lnTo>
                  <a:lnTo>
                    <a:pt x="25069" y="44018"/>
                  </a:lnTo>
                  <a:lnTo>
                    <a:pt x="25222" y="43764"/>
                  </a:lnTo>
                  <a:lnTo>
                    <a:pt x="26403" y="44767"/>
                  </a:lnTo>
                  <a:lnTo>
                    <a:pt x="27711" y="44513"/>
                  </a:lnTo>
                  <a:close/>
                </a:path>
                <a:path w="59055" h="71119">
                  <a:moveTo>
                    <a:pt x="27863" y="44716"/>
                  </a:moveTo>
                  <a:lnTo>
                    <a:pt x="27838" y="44500"/>
                  </a:lnTo>
                  <a:lnTo>
                    <a:pt x="27711" y="44513"/>
                  </a:lnTo>
                  <a:lnTo>
                    <a:pt x="27787" y="44665"/>
                  </a:lnTo>
                  <a:close/>
                </a:path>
                <a:path w="59055" h="71119">
                  <a:moveTo>
                    <a:pt x="29527" y="44361"/>
                  </a:moveTo>
                  <a:lnTo>
                    <a:pt x="29121" y="43484"/>
                  </a:lnTo>
                  <a:lnTo>
                    <a:pt x="28498" y="43586"/>
                  </a:lnTo>
                  <a:lnTo>
                    <a:pt x="27736" y="44170"/>
                  </a:lnTo>
                  <a:lnTo>
                    <a:pt x="28117" y="45046"/>
                  </a:lnTo>
                  <a:lnTo>
                    <a:pt x="28778" y="44932"/>
                  </a:lnTo>
                  <a:lnTo>
                    <a:pt x="29527" y="44361"/>
                  </a:lnTo>
                  <a:close/>
                </a:path>
                <a:path w="59055" h="71119">
                  <a:moveTo>
                    <a:pt x="31330" y="42392"/>
                  </a:moveTo>
                  <a:lnTo>
                    <a:pt x="31064" y="42151"/>
                  </a:lnTo>
                  <a:lnTo>
                    <a:pt x="30010" y="42037"/>
                  </a:lnTo>
                  <a:lnTo>
                    <a:pt x="30162" y="42735"/>
                  </a:lnTo>
                  <a:lnTo>
                    <a:pt x="30607" y="42151"/>
                  </a:lnTo>
                  <a:lnTo>
                    <a:pt x="30924" y="42583"/>
                  </a:lnTo>
                  <a:lnTo>
                    <a:pt x="31330" y="42392"/>
                  </a:lnTo>
                  <a:close/>
                </a:path>
                <a:path w="59055" h="71119">
                  <a:moveTo>
                    <a:pt x="31394" y="35674"/>
                  </a:moveTo>
                  <a:lnTo>
                    <a:pt x="31280" y="35293"/>
                  </a:lnTo>
                  <a:lnTo>
                    <a:pt x="30861" y="35306"/>
                  </a:lnTo>
                  <a:lnTo>
                    <a:pt x="30924" y="34671"/>
                  </a:lnTo>
                  <a:lnTo>
                    <a:pt x="30543" y="34569"/>
                  </a:lnTo>
                  <a:lnTo>
                    <a:pt x="29210" y="34836"/>
                  </a:lnTo>
                  <a:lnTo>
                    <a:pt x="29616" y="34620"/>
                  </a:lnTo>
                  <a:lnTo>
                    <a:pt x="29146" y="33693"/>
                  </a:lnTo>
                  <a:lnTo>
                    <a:pt x="28740" y="33858"/>
                  </a:lnTo>
                  <a:lnTo>
                    <a:pt x="29121" y="34340"/>
                  </a:lnTo>
                  <a:lnTo>
                    <a:pt x="28867" y="34620"/>
                  </a:lnTo>
                  <a:lnTo>
                    <a:pt x="28841" y="34912"/>
                  </a:lnTo>
                  <a:lnTo>
                    <a:pt x="28841" y="34683"/>
                  </a:lnTo>
                  <a:lnTo>
                    <a:pt x="28727" y="34937"/>
                  </a:lnTo>
                  <a:lnTo>
                    <a:pt x="28587" y="34963"/>
                  </a:lnTo>
                  <a:lnTo>
                    <a:pt x="29552" y="35915"/>
                  </a:lnTo>
                  <a:lnTo>
                    <a:pt x="30048" y="34899"/>
                  </a:lnTo>
                  <a:lnTo>
                    <a:pt x="30492" y="35306"/>
                  </a:lnTo>
                  <a:lnTo>
                    <a:pt x="30111" y="36664"/>
                  </a:lnTo>
                  <a:lnTo>
                    <a:pt x="31051" y="36283"/>
                  </a:lnTo>
                  <a:lnTo>
                    <a:pt x="30797" y="35877"/>
                  </a:lnTo>
                  <a:lnTo>
                    <a:pt x="31394" y="35674"/>
                  </a:lnTo>
                  <a:close/>
                </a:path>
                <a:path w="59055" h="71119">
                  <a:moveTo>
                    <a:pt x="32791" y="38455"/>
                  </a:moveTo>
                  <a:lnTo>
                    <a:pt x="32613" y="38417"/>
                  </a:lnTo>
                  <a:lnTo>
                    <a:pt x="32791" y="38455"/>
                  </a:lnTo>
                  <a:close/>
                </a:path>
                <a:path w="59055" h="71119">
                  <a:moveTo>
                    <a:pt x="32880" y="37147"/>
                  </a:moveTo>
                  <a:lnTo>
                    <a:pt x="31915" y="37782"/>
                  </a:lnTo>
                  <a:lnTo>
                    <a:pt x="32270" y="37680"/>
                  </a:lnTo>
                  <a:lnTo>
                    <a:pt x="32880" y="37338"/>
                  </a:lnTo>
                  <a:lnTo>
                    <a:pt x="32880" y="37147"/>
                  </a:lnTo>
                  <a:close/>
                </a:path>
                <a:path w="59055" h="71119">
                  <a:moveTo>
                    <a:pt x="32956" y="29641"/>
                  </a:moveTo>
                  <a:lnTo>
                    <a:pt x="32435" y="29083"/>
                  </a:lnTo>
                  <a:lnTo>
                    <a:pt x="32689" y="28702"/>
                  </a:lnTo>
                  <a:lnTo>
                    <a:pt x="32524" y="28232"/>
                  </a:lnTo>
                  <a:lnTo>
                    <a:pt x="31953" y="28371"/>
                  </a:lnTo>
                  <a:lnTo>
                    <a:pt x="32181" y="29997"/>
                  </a:lnTo>
                  <a:lnTo>
                    <a:pt x="32956" y="29641"/>
                  </a:lnTo>
                  <a:close/>
                </a:path>
                <a:path w="59055" h="71119">
                  <a:moveTo>
                    <a:pt x="32981" y="38392"/>
                  </a:moveTo>
                  <a:close/>
                </a:path>
                <a:path w="59055" h="71119">
                  <a:moveTo>
                    <a:pt x="33020" y="38620"/>
                  </a:moveTo>
                  <a:close/>
                </a:path>
                <a:path w="59055" h="71119">
                  <a:moveTo>
                    <a:pt x="33680" y="38150"/>
                  </a:moveTo>
                  <a:lnTo>
                    <a:pt x="33032" y="38366"/>
                  </a:lnTo>
                  <a:lnTo>
                    <a:pt x="33020" y="38620"/>
                  </a:lnTo>
                  <a:lnTo>
                    <a:pt x="32905" y="39077"/>
                  </a:lnTo>
                  <a:lnTo>
                    <a:pt x="32804" y="38836"/>
                  </a:lnTo>
                  <a:lnTo>
                    <a:pt x="32651" y="38506"/>
                  </a:lnTo>
                  <a:lnTo>
                    <a:pt x="31699" y="38836"/>
                  </a:lnTo>
                  <a:lnTo>
                    <a:pt x="31572" y="38595"/>
                  </a:lnTo>
                  <a:lnTo>
                    <a:pt x="31610" y="38455"/>
                  </a:lnTo>
                  <a:lnTo>
                    <a:pt x="32410" y="38379"/>
                  </a:lnTo>
                  <a:lnTo>
                    <a:pt x="32613" y="38417"/>
                  </a:lnTo>
                  <a:lnTo>
                    <a:pt x="32512" y="38214"/>
                  </a:lnTo>
                  <a:lnTo>
                    <a:pt x="32283" y="37680"/>
                  </a:lnTo>
                  <a:lnTo>
                    <a:pt x="31343" y="38214"/>
                  </a:lnTo>
                  <a:lnTo>
                    <a:pt x="30238" y="37338"/>
                  </a:lnTo>
                  <a:lnTo>
                    <a:pt x="29845" y="36271"/>
                  </a:lnTo>
                  <a:lnTo>
                    <a:pt x="28409" y="37782"/>
                  </a:lnTo>
                  <a:lnTo>
                    <a:pt x="28359" y="38150"/>
                  </a:lnTo>
                  <a:lnTo>
                    <a:pt x="28575" y="38481"/>
                  </a:lnTo>
                  <a:lnTo>
                    <a:pt x="30975" y="40462"/>
                  </a:lnTo>
                  <a:lnTo>
                    <a:pt x="31508" y="41160"/>
                  </a:lnTo>
                  <a:lnTo>
                    <a:pt x="31788" y="40919"/>
                  </a:lnTo>
                  <a:lnTo>
                    <a:pt x="33045" y="39077"/>
                  </a:lnTo>
                  <a:lnTo>
                    <a:pt x="33680" y="38150"/>
                  </a:lnTo>
                  <a:close/>
                </a:path>
                <a:path w="59055" h="71119">
                  <a:moveTo>
                    <a:pt x="36423" y="32143"/>
                  </a:moveTo>
                  <a:close/>
                </a:path>
                <a:path w="59055" h="71119">
                  <a:moveTo>
                    <a:pt x="36753" y="30340"/>
                  </a:moveTo>
                  <a:lnTo>
                    <a:pt x="36715" y="28676"/>
                  </a:lnTo>
                  <a:lnTo>
                    <a:pt x="35331" y="29400"/>
                  </a:lnTo>
                  <a:lnTo>
                    <a:pt x="33934" y="27940"/>
                  </a:lnTo>
                  <a:lnTo>
                    <a:pt x="34391" y="29222"/>
                  </a:lnTo>
                  <a:lnTo>
                    <a:pt x="34582" y="29514"/>
                  </a:lnTo>
                  <a:lnTo>
                    <a:pt x="34366" y="29743"/>
                  </a:lnTo>
                  <a:lnTo>
                    <a:pt x="34404" y="29895"/>
                  </a:lnTo>
                  <a:lnTo>
                    <a:pt x="34036" y="30086"/>
                  </a:lnTo>
                  <a:lnTo>
                    <a:pt x="35026" y="30949"/>
                  </a:lnTo>
                  <a:lnTo>
                    <a:pt x="35369" y="31661"/>
                  </a:lnTo>
                  <a:lnTo>
                    <a:pt x="36182" y="30441"/>
                  </a:lnTo>
                  <a:lnTo>
                    <a:pt x="36753" y="30340"/>
                  </a:lnTo>
                  <a:close/>
                </a:path>
                <a:path w="59055" h="71119">
                  <a:moveTo>
                    <a:pt x="36817" y="28092"/>
                  </a:moveTo>
                  <a:lnTo>
                    <a:pt x="35496" y="27101"/>
                  </a:lnTo>
                  <a:lnTo>
                    <a:pt x="35077" y="27546"/>
                  </a:lnTo>
                  <a:lnTo>
                    <a:pt x="35483" y="27673"/>
                  </a:lnTo>
                  <a:lnTo>
                    <a:pt x="35839" y="28054"/>
                  </a:lnTo>
                  <a:lnTo>
                    <a:pt x="36118" y="28587"/>
                  </a:lnTo>
                  <a:lnTo>
                    <a:pt x="36817" y="28092"/>
                  </a:lnTo>
                  <a:close/>
                </a:path>
                <a:path w="59055" h="71119">
                  <a:moveTo>
                    <a:pt x="38214" y="34899"/>
                  </a:moveTo>
                  <a:lnTo>
                    <a:pt x="36791" y="32562"/>
                  </a:lnTo>
                  <a:lnTo>
                    <a:pt x="36233" y="32283"/>
                  </a:lnTo>
                  <a:lnTo>
                    <a:pt x="35547" y="32219"/>
                  </a:lnTo>
                  <a:lnTo>
                    <a:pt x="34467" y="32842"/>
                  </a:lnTo>
                  <a:lnTo>
                    <a:pt x="34150" y="33591"/>
                  </a:lnTo>
                  <a:lnTo>
                    <a:pt x="34315" y="33629"/>
                  </a:lnTo>
                  <a:lnTo>
                    <a:pt x="34759" y="33782"/>
                  </a:lnTo>
                  <a:lnTo>
                    <a:pt x="34429" y="35064"/>
                  </a:lnTo>
                  <a:lnTo>
                    <a:pt x="33515" y="34823"/>
                  </a:lnTo>
                  <a:lnTo>
                    <a:pt x="32372" y="35839"/>
                  </a:lnTo>
                  <a:lnTo>
                    <a:pt x="32880" y="37147"/>
                  </a:lnTo>
                  <a:lnTo>
                    <a:pt x="34391" y="36156"/>
                  </a:lnTo>
                  <a:lnTo>
                    <a:pt x="35687" y="35623"/>
                  </a:lnTo>
                  <a:lnTo>
                    <a:pt x="35572" y="35382"/>
                  </a:lnTo>
                  <a:lnTo>
                    <a:pt x="34899" y="33832"/>
                  </a:lnTo>
                  <a:lnTo>
                    <a:pt x="38214" y="34899"/>
                  </a:lnTo>
                  <a:close/>
                </a:path>
                <a:path w="59055" h="71119">
                  <a:moveTo>
                    <a:pt x="38811" y="29171"/>
                  </a:moveTo>
                  <a:lnTo>
                    <a:pt x="38430" y="29006"/>
                  </a:lnTo>
                  <a:lnTo>
                    <a:pt x="38087" y="28016"/>
                  </a:lnTo>
                  <a:lnTo>
                    <a:pt x="37719" y="28435"/>
                  </a:lnTo>
                  <a:lnTo>
                    <a:pt x="37706" y="28879"/>
                  </a:lnTo>
                  <a:lnTo>
                    <a:pt x="38303" y="29197"/>
                  </a:lnTo>
                  <a:lnTo>
                    <a:pt x="38811" y="29171"/>
                  </a:lnTo>
                  <a:close/>
                </a:path>
                <a:path w="59055" h="71119">
                  <a:moveTo>
                    <a:pt x="40881" y="29095"/>
                  </a:moveTo>
                  <a:lnTo>
                    <a:pt x="40487" y="28651"/>
                  </a:lnTo>
                  <a:lnTo>
                    <a:pt x="40259" y="28829"/>
                  </a:lnTo>
                  <a:lnTo>
                    <a:pt x="40589" y="29095"/>
                  </a:lnTo>
                  <a:lnTo>
                    <a:pt x="40551" y="29616"/>
                  </a:lnTo>
                  <a:lnTo>
                    <a:pt x="40817" y="29349"/>
                  </a:lnTo>
                  <a:lnTo>
                    <a:pt x="40881" y="29095"/>
                  </a:lnTo>
                  <a:close/>
                </a:path>
                <a:path w="59055" h="71119">
                  <a:moveTo>
                    <a:pt x="42100" y="20980"/>
                  </a:moveTo>
                  <a:lnTo>
                    <a:pt x="40728" y="20789"/>
                  </a:lnTo>
                  <a:lnTo>
                    <a:pt x="40525" y="20942"/>
                  </a:lnTo>
                  <a:lnTo>
                    <a:pt x="41008" y="22745"/>
                  </a:lnTo>
                  <a:lnTo>
                    <a:pt x="42100" y="20980"/>
                  </a:lnTo>
                  <a:close/>
                </a:path>
                <a:path w="59055" h="71119">
                  <a:moveTo>
                    <a:pt x="42494" y="25260"/>
                  </a:moveTo>
                  <a:lnTo>
                    <a:pt x="42049" y="24955"/>
                  </a:lnTo>
                  <a:lnTo>
                    <a:pt x="42164" y="24650"/>
                  </a:lnTo>
                  <a:lnTo>
                    <a:pt x="41986" y="24333"/>
                  </a:lnTo>
                  <a:lnTo>
                    <a:pt x="41605" y="24549"/>
                  </a:lnTo>
                  <a:lnTo>
                    <a:pt x="42024" y="25628"/>
                  </a:lnTo>
                  <a:lnTo>
                    <a:pt x="42494" y="25260"/>
                  </a:lnTo>
                  <a:close/>
                </a:path>
                <a:path w="59055" h="71119">
                  <a:moveTo>
                    <a:pt x="42506" y="17094"/>
                  </a:moveTo>
                  <a:lnTo>
                    <a:pt x="41960" y="16814"/>
                  </a:lnTo>
                  <a:lnTo>
                    <a:pt x="41490" y="15265"/>
                  </a:lnTo>
                  <a:lnTo>
                    <a:pt x="40868" y="15887"/>
                  </a:lnTo>
                  <a:lnTo>
                    <a:pt x="40817" y="16560"/>
                  </a:lnTo>
                  <a:lnTo>
                    <a:pt x="41757" y="17094"/>
                  </a:lnTo>
                  <a:lnTo>
                    <a:pt x="42506" y="17094"/>
                  </a:lnTo>
                  <a:close/>
                </a:path>
                <a:path w="59055" h="71119">
                  <a:moveTo>
                    <a:pt x="42964" y="28727"/>
                  </a:moveTo>
                  <a:lnTo>
                    <a:pt x="42570" y="27863"/>
                  </a:lnTo>
                  <a:lnTo>
                    <a:pt x="42379" y="27736"/>
                  </a:lnTo>
                  <a:lnTo>
                    <a:pt x="42710" y="27622"/>
                  </a:lnTo>
                  <a:lnTo>
                    <a:pt x="42341" y="27190"/>
                  </a:lnTo>
                  <a:lnTo>
                    <a:pt x="40678" y="26809"/>
                  </a:lnTo>
                  <a:lnTo>
                    <a:pt x="40792" y="27901"/>
                  </a:lnTo>
                  <a:lnTo>
                    <a:pt x="41605" y="27076"/>
                  </a:lnTo>
                  <a:lnTo>
                    <a:pt x="41897" y="27584"/>
                  </a:lnTo>
                  <a:lnTo>
                    <a:pt x="41287" y="28028"/>
                  </a:lnTo>
                  <a:lnTo>
                    <a:pt x="41033" y="28917"/>
                  </a:lnTo>
                  <a:lnTo>
                    <a:pt x="42113" y="29210"/>
                  </a:lnTo>
                  <a:lnTo>
                    <a:pt x="42964" y="28727"/>
                  </a:lnTo>
                  <a:close/>
                </a:path>
                <a:path w="59055" h="71119">
                  <a:moveTo>
                    <a:pt x="44056" y="23876"/>
                  </a:moveTo>
                  <a:lnTo>
                    <a:pt x="44018" y="23609"/>
                  </a:lnTo>
                  <a:lnTo>
                    <a:pt x="43827" y="23342"/>
                  </a:lnTo>
                  <a:lnTo>
                    <a:pt x="43827" y="23482"/>
                  </a:lnTo>
                  <a:lnTo>
                    <a:pt x="43942" y="23622"/>
                  </a:lnTo>
                  <a:lnTo>
                    <a:pt x="44056" y="23876"/>
                  </a:lnTo>
                  <a:close/>
                </a:path>
                <a:path w="59055" h="71119">
                  <a:moveTo>
                    <a:pt x="44513" y="24015"/>
                  </a:moveTo>
                  <a:lnTo>
                    <a:pt x="44030" y="23622"/>
                  </a:lnTo>
                  <a:lnTo>
                    <a:pt x="44221" y="23837"/>
                  </a:lnTo>
                  <a:lnTo>
                    <a:pt x="44513" y="24015"/>
                  </a:lnTo>
                  <a:close/>
                </a:path>
                <a:path w="59055" h="71119">
                  <a:moveTo>
                    <a:pt x="45224" y="25120"/>
                  </a:moveTo>
                  <a:lnTo>
                    <a:pt x="45148" y="24803"/>
                  </a:lnTo>
                  <a:lnTo>
                    <a:pt x="45046" y="24968"/>
                  </a:lnTo>
                  <a:lnTo>
                    <a:pt x="45123" y="25095"/>
                  </a:lnTo>
                  <a:close/>
                </a:path>
                <a:path w="59055" h="71119">
                  <a:moveTo>
                    <a:pt x="45224" y="25120"/>
                  </a:moveTo>
                  <a:lnTo>
                    <a:pt x="45097" y="25133"/>
                  </a:lnTo>
                  <a:lnTo>
                    <a:pt x="44602" y="24955"/>
                  </a:lnTo>
                  <a:lnTo>
                    <a:pt x="44475" y="24866"/>
                  </a:lnTo>
                  <a:lnTo>
                    <a:pt x="44792" y="24663"/>
                  </a:lnTo>
                  <a:lnTo>
                    <a:pt x="44234" y="24561"/>
                  </a:lnTo>
                  <a:lnTo>
                    <a:pt x="44145" y="24307"/>
                  </a:lnTo>
                  <a:lnTo>
                    <a:pt x="44157" y="24549"/>
                  </a:lnTo>
                  <a:lnTo>
                    <a:pt x="42316" y="24180"/>
                  </a:lnTo>
                  <a:lnTo>
                    <a:pt x="43205" y="25641"/>
                  </a:lnTo>
                  <a:lnTo>
                    <a:pt x="43091" y="25438"/>
                  </a:lnTo>
                  <a:lnTo>
                    <a:pt x="43408" y="25488"/>
                  </a:lnTo>
                  <a:lnTo>
                    <a:pt x="43205" y="25641"/>
                  </a:lnTo>
                  <a:lnTo>
                    <a:pt x="43535" y="25438"/>
                  </a:lnTo>
                  <a:lnTo>
                    <a:pt x="44196" y="25031"/>
                  </a:lnTo>
                  <a:lnTo>
                    <a:pt x="43929" y="25958"/>
                  </a:lnTo>
                  <a:lnTo>
                    <a:pt x="43497" y="26416"/>
                  </a:lnTo>
                  <a:lnTo>
                    <a:pt x="44132" y="26073"/>
                  </a:lnTo>
                  <a:lnTo>
                    <a:pt x="44704" y="25641"/>
                  </a:lnTo>
                  <a:lnTo>
                    <a:pt x="45224" y="25120"/>
                  </a:lnTo>
                  <a:close/>
                </a:path>
                <a:path w="59055" h="71119">
                  <a:moveTo>
                    <a:pt x="46850" y="25349"/>
                  </a:moveTo>
                  <a:lnTo>
                    <a:pt x="46405" y="25031"/>
                  </a:lnTo>
                  <a:lnTo>
                    <a:pt x="46723" y="23685"/>
                  </a:lnTo>
                  <a:lnTo>
                    <a:pt x="45681" y="24155"/>
                  </a:lnTo>
                  <a:lnTo>
                    <a:pt x="46012" y="24676"/>
                  </a:lnTo>
                  <a:lnTo>
                    <a:pt x="45935" y="25082"/>
                  </a:lnTo>
                  <a:lnTo>
                    <a:pt x="45631" y="25463"/>
                  </a:lnTo>
                  <a:lnTo>
                    <a:pt x="45961" y="26035"/>
                  </a:lnTo>
                  <a:lnTo>
                    <a:pt x="45859" y="26289"/>
                  </a:lnTo>
                  <a:lnTo>
                    <a:pt x="45377" y="26022"/>
                  </a:lnTo>
                  <a:lnTo>
                    <a:pt x="45872" y="26479"/>
                  </a:lnTo>
                  <a:lnTo>
                    <a:pt x="46062" y="26212"/>
                  </a:lnTo>
                  <a:lnTo>
                    <a:pt x="46355" y="25819"/>
                  </a:lnTo>
                  <a:lnTo>
                    <a:pt x="46850" y="25349"/>
                  </a:lnTo>
                  <a:close/>
                </a:path>
                <a:path w="59055" h="71119">
                  <a:moveTo>
                    <a:pt x="47993" y="18084"/>
                  </a:moveTo>
                  <a:lnTo>
                    <a:pt x="47802" y="17691"/>
                  </a:lnTo>
                  <a:lnTo>
                    <a:pt x="47104" y="17843"/>
                  </a:lnTo>
                  <a:lnTo>
                    <a:pt x="47332" y="17703"/>
                  </a:lnTo>
                  <a:lnTo>
                    <a:pt x="47269" y="17081"/>
                  </a:lnTo>
                  <a:lnTo>
                    <a:pt x="46850" y="17030"/>
                  </a:lnTo>
                  <a:lnTo>
                    <a:pt x="45516" y="17602"/>
                  </a:lnTo>
                  <a:lnTo>
                    <a:pt x="45847" y="17272"/>
                  </a:lnTo>
                  <a:lnTo>
                    <a:pt x="45262" y="16573"/>
                  </a:lnTo>
                  <a:lnTo>
                    <a:pt x="44958" y="16611"/>
                  </a:lnTo>
                  <a:lnTo>
                    <a:pt x="45212" y="16649"/>
                  </a:lnTo>
                  <a:lnTo>
                    <a:pt x="45262" y="17272"/>
                  </a:lnTo>
                  <a:lnTo>
                    <a:pt x="44945" y="17564"/>
                  </a:lnTo>
                  <a:lnTo>
                    <a:pt x="44958" y="17830"/>
                  </a:lnTo>
                  <a:lnTo>
                    <a:pt x="44805" y="17894"/>
                  </a:lnTo>
                  <a:lnTo>
                    <a:pt x="44958" y="18008"/>
                  </a:lnTo>
                  <a:lnTo>
                    <a:pt x="46050" y="18707"/>
                  </a:lnTo>
                  <a:lnTo>
                    <a:pt x="46189" y="18237"/>
                  </a:lnTo>
                  <a:lnTo>
                    <a:pt x="46875" y="18161"/>
                  </a:lnTo>
                  <a:lnTo>
                    <a:pt x="46786" y="19392"/>
                  </a:lnTo>
                  <a:lnTo>
                    <a:pt x="47726" y="18808"/>
                  </a:lnTo>
                  <a:lnTo>
                    <a:pt x="47383" y="18415"/>
                  </a:lnTo>
                  <a:lnTo>
                    <a:pt x="47993" y="18084"/>
                  </a:lnTo>
                  <a:close/>
                </a:path>
                <a:path w="59055" h="71119">
                  <a:moveTo>
                    <a:pt x="51701" y="11036"/>
                  </a:moveTo>
                  <a:lnTo>
                    <a:pt x="49136" y="9232"/>
                  </a:lnTo>
                  <a:lnTo>
                    <a:pt x="49898" y="10490"/>
                  </a:lnTo>
                  <a:lnTo>
                    <a:pt x="50165" y="10795"/>
                  </a:lnTo>
                  <a:lnTo>
                    <a:pt x="49974" y="11074"/>
                  </a:lnTo>
                  <a:lnTo>
                    <a:pt x="50126" y="11341"/>
                  </a:lnTo>
                  <a:lnTo>
                    <a:pt x="51701" y="11036"/>
                  </a:lnTo>
                  <a:close/>
                </a:path>
                <a:path w="59055" h="71119">
                  <a:moveTo>
                    <a:pt x="52603" y="17119"/>
                  </a:moveTo>
                  <a:lnTo>
                    <a:pt x="51244" y="15100"/>
                  </a:lnTo>
                  <a:lnTo>
                    <a:pt x="51079" y="18122"/>
                  </a:lnTo>
                  <a:lnTo>
                    <a:pt x="52603" y="17119"/>
                  </a:lnTo>
                  <a:close/>
                </a:path>
                <a:path w="59055" h="71119">
                  <a:moveTo>
                    <a:pt x="55168" y="11620"/>
                  </a:moveTo>
                  <a:lnTo>
                    <a:pt x="54470" y="11074"/>
                  </a:lnTo>
                  <a:lnTo>
                    <a:pt x="53594" y="13042"/>
                  </a:lnTo>
                  <a:lnTo>
                    <a:pt x="52870" y="12623"/>
                  </a:lnTo>
                  <a:lnTo>
                    <a:pt x="53568" y="13360"/>
                  </a:lnTo>
                  <a:lnTo>
                    <a:pt x="54381" y="12319"/>
                  </a:lnTo>
                  <a:lnTo>
                    <a:pt x="55168" y="11620"/>
                  </a:lnTo>
                  <a:close/>
                </a:path>
                <a:path w="59055" h="71119">
                  <a:moveTo>
                    <a:pt x="56489" y="0"/>
                  </a:moveTo>
                  <a:lnTo>
                    <a:pt x="54978" y="101"/>
                  </a:lnTo>
                  <a:lnTo>
                    <a:pt x="54673" y="368"/>
                  </a:lnTo>
                  <a:lnTo>
                    <a:pt x="55689" y="2133"/>
                  </a:lnTo>
                  <a:lnTo>
                    <a:pt x="56489" y="0"/>
                  </a:lnTo>
                  <a:close/>
                </a:path>
                <a:path w="59055" h="71119">
                  <a:moveTo>
                    <a:pt x="59004" y="8204"/>
                  </a:moveTo>
                  <a:lnTo>
                    <a:pt x="58407" y="7353"/>
                  </a:lnTo>
                  <a:lnTo>
                    <a:pt x="57759" y="7023"/>
                  </a:lnTo>
                  <a:lnTo>
                    <a:pt x="57061" y="7810"/>
                  </a:lnTo>
                  <a:lnTo>
                    <a:pt x="56984" y="8775"/>
                  </a:lnTo>
                  <a:lnTo>
                    <a:pt x="58191" y="8890"/>
                  </a:lnTo>
                  <a:lnTo>
                    <a:pt x="59004" y="8204"/>
                  </a:lnTo>
                  <a:close/>
                </a:path>
                <a:path w="59055" h="71119">
                  <a:moveTo>
                    <a:pt x="59055" y="4064"/>
                  </a:moveTo>
                  <a:lnTo>
                    <a:pt x="57975" y="2882"/>
                  </a:lnTo>
                  <a:lnTo>
                    <a:pt x="57848" y="5524"/>
                  </a:lnTo>
                  <a:lnTo>
                    <a:pt x="59029" y="4457"/>
                  </a:lnTo>
                  <a:lnTo>
                    <a:pt x="59055" y="40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52641" y="1473949"/>
              <a:ext cx="57150" cy="61594"/>
            </a:xfrm>
            <a:custGeom>
              <a:avLst/>
              <a:gdLst/>
              <a:ahLst/>
              <a:cxnLst/>
              <a:rect l="l" t="t" r="r" b="b"/>
              <a:pathLst>
                <a:path w="57150" h="61594">
                  <a:moveTo>
                    <a:pt x="1028" y="56502"/>
                  </a:moveTo>
                  <a:lnTo>
                    <a:pt x="0" y="57213"/>
                  </a:lnTo>
                  <a:lnTo>
                    <a:pt x="482" y="57721"/>
                  </a:lnTo>
                  <a:lnTo>
                    <a:pt x="444" y="58178"/>
                  </a:lnTo>
                  <a:lnTo>
                    <a:pt x="203" y="58635"/>
                  </a:lnTo>
                  <a:lnTo>
                    <a:pt x="901" y="59436"/>
                  </a:lnTo>
                  <a:lnTo>
                    <a:pt x="1028" y="56502"/>
                  </a:lnTo>
                  <a:close/>
                </a:path>
                <a:path w="57150" h="61594">
                  <a:moveTo>
                    <a:pt x="6972" y="48348"/>
                  </a:moveTo>
                  <a:lnTo>
                    <a:pt x="6299" y="47828"/>
                  </a:lnTo>
                  <a:lnTo>
                    <a:pt x="6477" y="47371"/>
                  </a:lnTo>
                  <a:lnTo>
                    <a:pt x="6223" y="46901"/>
                  </a:lnTo>
                  <a:lnTo>
                    <a:pt x="5613" y="47193"/>
                  </a:lnTo>
                  <a:lnTo>
                    <a:pt x="6184" y="48895"/>
                  </a:lnTo>
                  <a:lnTo>
                    <a:pt x="6972" y="48348"/>
                  </a:lnTo>
                  <a:close/>
                </a:path>
                <a:path w="57150" h="61594">
                  <a:moveTo>
                    <a:pt x="8597" y="59880"/>
                  </a:moveTo>
                  <a:lnTo>
                    <a:pt x="8470" y="59258"/>
                  </a:lnTo>
                  <a:lnTo>
                    <a:pt x="8318" y="59524"/>
                  </a:lnTo>
                  <a:lnTo>
                    <a:pt x="8597" y="59880"/>
                  </a:lnTo>
                  <a:close/>
                </a:path>
                <a:path w="57150" h="61594">
                  <a:moveTo>
                    <a:pt x="8877" y="53835"/>
                  </a:moveTo>
                  <a:lnTo>
                    <a:pt x="8737" y="53771"/>
                  </a:lnTo>
                  <a:lnTo>
                    <a:pt x="8877" y="53835"/>
                  </a:lnTo>
                  <a:close/>
                </a:path>
                <a:path w="57150" h="61594">
                  <a:moveTo>
                    <a:pt x="9169" y="58051"/>
                  </a:moveTo>
                  <a:lnTo>
                    <a:pt x="8191" y="58178"/>
                  </a:lnTo>
                  <a:lnTo>
                    <a:pt x="8470" y="59258"/>
                  </a:lnTo>
                  <a:lnTo>
                    <a:pt x="9169" y="58051"/>
                  </a:lnTo>
                  <a:close/>
                </a:path>
                <a:path w="57150" h="61594">
                  <a:moveTo>
                    <a:pt x="10464" y="54254"/>
                  </a:moveTo>
                  <a:lnTo>
                    <a:pt x="8877" y="53835"/>
                  </a:lnTo>
                  <a:lnTo>
                    <a:pt x="9131" y="54013"/>
                  </a:lnTo>
                  <a:lnTo>
                    <a:pt x="8432" y="54444"/>
                  </a:lnTo>
                  <a:lnTo>
                    <a:pt x="8407" y="54190"/>
                  </a:lnTo>
                  <a:lnTo>
                    <a:pt x="7924" y="55206"/>
                  </a:lnTo>
                  <a:lnTo>
                    <a:pt x="8178" y="56286"/>
                  </a:lnTo>
                  <a:lnTo>
                    <a:pt x="7531" y="57264"/>
                  </a:lnTo>
                  <a:lnTo>
                    <a:pt x="7340" y="57111"/>
                  </a:lnTo>
                  <a:lnTo>
                    <a:pt x="4597" y="56667"/>
                  </a:lnTo>
                  <a:lnTo>
                    <a:pt x="3733" y="58051"/>
                  </a:lnTo>
                  <a:lnTo>
                    <a:pt x="3657" y="58305"/>
                  </a:lnTo>
                  <a:lnTo>
                    <a:pt x="6337" y="61150"/>
                  </a:lnTo>
                  <a:lnTo>
                    <a:pt x="5372" y="57734"/>
                  </a:lnTo>
                  <a:lnTo>
                    <a:pt x="6159" y="59880"/>
                  </a:lnTo>
                  <a:lnTo>
                    <a:pt x="6426" y="59410"/>
                  </a:lnTo>
                  <a:lnTo>
                    <a:pt x="6692" y="59461"/>
                  </a:lnTo>
                  <a:lnTo>
                    <a:pt x="6985" y="59461"/>
                  </a:lnTo>
                  <a:lnTo>
                    <a:pt x="6997" y="59740"/>
                  </a:lnTo>
                  <a:lnTo>
                    <a:pt x="6832" y="59867"/>
                  </a:lnTo>
                  <a:lnTo>
                    <a:pt x="6502" y="59918"/>
                  </a:lnTo>
                  <a:lnTo>
                    <a:pt x="6972" y="60032"/>
                  </a:lnTo>
                  <a:lnTo>
                    <a:pt x="7416" y="60248"/>
                  </a:lnTo>
                  <a:lnTo>
                    <a:pt x="7835" y="60502"/>
                  </a:lnTo>
                  <a:lnTo>
                    <a:pt x="7912" y="60223"/>
                  </a:lnTo>
                  <a:lnTo>
                    <a:pt x="8191" y="59740"/>
                  </a:lnTo>
                  <a:lnTo>
                    <a:pt x="8242" y="59410"/>
                  </a:lnTo>
                  <a:lnTo>
                    <a:pt x="7531" y="58470"/>
                  </a:lnTo>
                  <a:lnTo>
                    <a:pt x="7810" y="58305"/>
                  </a:lnTo>
                  <a:lnTo>
                    <a:pt x="8026" y="58216"/>
                  </a:lnTo>
                  <a:lnTo>
                    <a:pt x="8039" y="57734"/>
                  </a:lnTo>
                  <a:lnTo>
                    <a:pt x="7874" y="57264"/>
                  </a:lnTo>
                  <a:lnTo>
                    <a:pt x="7886" y="57035"/>
                  </a:lnTo>
                  <a:lnTo>
                    <a:pt x="7988" y="56845"/>
                  </a:lnTo>
                  <a:lnTo>
                    <a:pt x="10287" y="54444"/>
                  </a:lnTo>
                  <a:lnTo>
                    <a:pt x="10464" y="54254"/>
                  </a:lnTo>
                  <a:close/>
                </a:path>
                <a:path w="57150" h="61594">
                  <a:moveTo>
                    <a:pt x="10769" y="45847"/>
                  </a:moveTo>
                  <a:lnTo>
                    <a:pt x="9156" y="45085"/>
                  </a:lnTo>
                  <a:lnTo>
                    <a:pt x="8801" y="45631"/>
                  </a:lnTo>
                  <a:lnTo>
                    <a:pt x="9271" y="45694"/>
                  </a:lnTo>
                  <a:lnTo>
                    <a:pt x="9715" y="46024"/>
                  </a:lnTo>
                  <a:lnTo>
                    <a:pt x="10147" y="46545"/>
                  </a:lnTo>
                  <a:lnTo>
                    <a:pt x="10769" y="45847"/>
                  </a:lnTo>
                  <a:close/>
                </a:path>
                <a:path w="57150" h="61594">
                  <a:moveTo>
                    <a:pt x="11188" y="48298"/>
                  </a:moveTo>
                  <a:lnTo>
                    <a:pt x="10820" y="46520"/>
                  </a:lnTo>
                  <a:lnTo>
                    <a:pt x="8204" y="48615"/>
                  </a:lnTo>
                  <a:lnTo>
                    <a:pt x="9436" y="49326"/>
                  </a:lnTo>
                  <a:lnTo>
                    <a:pt x="9969" y="50012"/>
                  </a:lnTo>
                  <a:lnTo>
                    <a:pt x="10617" y="48501"/>
                  </a:lnTo>
                  <a:lnTo>
                    <a:pt x="11188" y="48298"/>
                  </a:lnTo>
                  <a:close/>
                </a:path>
                <a:path w="57150" h="61594">
                  <a:moveTo>
                    <a:pt x="11239" y="50279"/>
                  </a:moveTo>
                  <a:lnTo>
                    <a:pt x="11087" y="50355"/>
                  </a:lnTo>
                  <a:lnTo>
                    <a:pt x="11239" y="50279"/>
                  </a:lnTo>
                  <a:close/>
                </a:path>
                <a:path w="57150" h="61594">
                  <a:moveTo>
                    <a:pt x="13690" y="48704"/>
                  </a:moveTo>
                  <a:lnTo>
                    <a:pt x="12992" y="48158"/>
                  </a:lnTo>
                  <a:lnTo>
                    <a:pt x="12115" y="50126"/>
                  </a:lnTo>
                  <a:lnTo>
                    <a:pt x="11391" y="49707"/>
                  </a:lnTo>
                  <a:lnTo>
                    <a:pt x="12090" y="50444"/>
                  </a:lnTo>
                  <a:lnTo>
                    <a:pt x="12903" y="49403"/>
                  </a:lnTo>
                  <a:lnTo>
                    <a:pt x="13690" y="48704"/>
                  </a:lnTo>
                  <a:close/>
                </a:path>
                <a:path w="57150" h="61594">
                  <a:moveTo>
                    <a:pt x="13703" y="52882"/>
                  </a:moveTo>
                  <a:lnTo>
                    <a:pt x="11709" y="50673"/>
                  </a:lnTo>
                  <a:lnTo>
                    <a:pt x="11023" y="50495"/>
                  </a:lnTo>
                  <a:lnTo>
                    <a:pt x="11074" y="50355"/>
                  </a:lnTo>
                  <a:lnTo>
                    <a:pt x="10274" y="50571"/>
                  </a:lnTo>
                  <a:lnTo>
                    <a:pt x="9232" y="51473"/>
                  </a:lnTo>
                  <a:lnTo>
                    <a:pt x="9055" y="52336"/>
                  </a:lnTo>
                  <a:lnTo>
                    <a:pt x="13703" y="52882"/>
                  </a:lnTo>
                  <a:close/>
                </a:path>
                <a:path w="57150" h="61594">
                  <a:moveTo>
                    <a:pt x="14084" y="44500"/>
                  </a:moveTo>
                  <a:lnTo>
                    <a:pt x="13093" y="44869"/>
                  </a:lnTo>
                  <a:lnTo>
                    <a:pt x="13373" y="45377"/>
                  </a:lnTo>
                  <a:lnTo>
                    <a:pt x="13284" y="45732"/>
                  </a:lnTo>
                  <a:lnTo>
                    <a:pt x="12979" y="46075"/>
                  </a:lnTo>
                  <a:lnTo>
                    <a:pt x="13373" y="46875"/>
                  </a:lnTo>
                  <a:lnTo>
                    <a:pt x="14084" y="44500"/>
                  </a:lnTo>
                  <a:close/>
                </a:path>
                <a:path w="57150" h="61594">
                  <a:moveTo>
                    <a:pt x="14541" y="42595"/>
                  </a:moveTo>
                  <a:lnTo>
                    <a:pt x="14147" y="42252"/>
                  </a:lnTo>
                  <a:lnTo>
                    <a:pt x="14071" y="40894"/>
                  </a:lnTo>
                  <a:lnTo>
                    <a:pt x="13462" y="41262"/>
                  </a:lnTo>
                  <a:lnTo>
                    <a:pt x="13271" y="41821"/>
                  </a:lnTo>
                  <a:lnTo>
                    <a:pt x="13931" y="42443"/>
                  </a:lnTo>
                  <a:lnTo>
                    <a:pt x="14541" y="42595"/>
                  </a:lnTo>
                  <a:close/>
                </a:path>
                <a:path w="57150" h="61594">
                  <a:moveTo>
                    <a:pt x="15887" y="44005"/>
                  </a:moveTo>
                  <a:lnTo>
                    <a:pt x="15608" y="44081"/>
                  </a:lnTo>
                  <a:lnTo>
                    <a:pt x="14897" y="44424"/>
                  </a:lnTo>
                  <a:lnTo>
                    <a:pt x="15036" y="44843"/>
                  </a:lnTo>
                  <a:lnTo>
                    <a:pt x="15887" y="44005"/>
                  </a:lnTo>
                  <a:close/>
                </a:path>
                <a:path w="57150" h="61594">
                  <a:moveTo>
                    <a:pt x="16510" y="43700"/>
                  </a:moveTo>
                  <a:lnTo>
                    <a:pt x="16167" y="43726"/>
                  </a:lnTo>
                  <a:lnTo>
                    <a:pt x="15887" y="44005"/>
                  </a:lnTo>
                  <a:lnTo>
                    <a:pt x="16395" y="43840"/>
                  </a:lnTo>
                  <a:lnTo>
                    <a:pt x="16510" y="43700"/>
                  </a:lnTo>
                  <a:close/>
                </a:path>
                <a:path w="57150" h="61594">
                  <a:moveTo>
                    <a:pt x="16865" y="43662"/>
                  </a:moveTo>
                  <a:lnTo>
                    <a:pt x="16446" y="43840"/>
                  </a:lnTo>
                  <a:lnTo>
                    <a:pt x="16802" y="43738"/>
                  </a:lnTo>
                  <a:close/>
                </a:path>
                <a:path w="57150" h="61594">
                  <a:moveTo>
                    <a:pt x="17246" y="43434"/>
                  </a:moveTo>
                  <a:lnTo>
                    <a:pt x="16852" y="42570"/>
                  </a:lnTo>
                  <a:lnTo>
                    <a:pt x="16471" y="42684"/>
                  </a:lnTo>
                  <a:lnTo>
                    <a:pt x="16802" y="43129"/>
                  </a:lnTo>
                  <a:lnTo>
                    <a:pt x="16535" y="43395"/>
                  </a:lnTo>
                  <a:lnTo>
                    <a:pt x="16421" y="43700"/>
                  </a:lnTo>
                  <a:lnTo>
                    <a:pt x="16751" y="43675"/>
                  </a:lnTo>
                  <a:lnTo>
                    <a:pt x="17246" y="43434"/>
                  </a:lnTo>
                  <a:close/>
                </a:path>
                <a:path w="57150" h="61594">
                  <a:moveTo>
                    <a:pt x="18834" y="44513"/>
                  </a:moveTo>
                  <a:lnTo>
                    <a:pt x="18732" y="44145"/>
                  </a:lnTo>
                  <a:lnTo>
                    <a:pt x="18097" y="44145"/>
                  </a:lnTo>
                  <a:lnTo>
                    <a:pt x="18300" y="43891"/>
                  </a:lnTo>
                  <a:lnTo>
                    <a:pt x="18415" y="43713"/>
                  </a:lnTo>
                  <a:lnTo>
                    <a:pt x="18300" y="43878"/>
                  </a:lnTo>
                  <a:lnTo>
                    <a:pt x="18288" y="43522"/>
                  </a:lnTo>
                  <a:lnTo>
                    <a:pt x="17348" y="43586"/>
                  </a:lnTo>
                  <a:lnTo>
                    <a:pt x="16878" y="43726"/>
                  </a:lnTo>
                  <a:lnTo>
                    <a:pt x="17119" y="44615"/>
                  </a:lnTo>
                  <a:lnTo>
                    <a:pt x="17513" y="43878"/>
                  </a:lnTo>
                  <a:lnTo>
                    <a:pt x="17957" y="44145"/>
                  </a:lnTo>
                  <a:lnTo>
                    <a:pt x="17589" y="45339"/>
                  </a:lnTo>
                  <a:lnTo>
                    <a:pt x="18465" y="45046"/>
                  </a:lnTo>
                  <a:lnTo>
                    <a:pt x="18262" y="44653"/>
                  </a:lnTo>
                  <a:lnTo>
                    <a:pt x="18834" y="44513"/>
                  </a:lnTo>
                  <a:close/>
                </a:path>
                <a:path w="57150" h="61594">
                  <a:moveTo>
                    <a:pt x="19088" y="29718"/>
                  </a:moveTo>
                  <a:lnTo>
                    <a:pt x="18999" y="29438"/>
                  </a:lnTo>
                  <a:lnTo>
                    <a:pt x="18770" y="29603"/>
                  </a:lnTo>
                  <a:lnTo>
                    <a:pt x="19088" y="29718"/>
                  </a:lnTo>
                  <a:close/>
                </a:path>
                <a:path w="57150" h="61594">
                  <a:moveTo>
                    <a:pt x="19570" y="29895"/>
                  </a:moveTo>
                  <a:lnTo>
                    <a:pt x="19088" y="29718"/>
                  </a:lnTo>
                  <a:lnTo>
                    <a:pt x="19304" y="30035"/>
                  </a:lnTo>
                  <a:lnTo>
                    <a:pt x="19570" y="29895"/>
                  </a:lnTo>
                  <a:close/>
                </a:path>
                <a:path w="57150" h="61594">
                  <a:moveTo>
                    <a:pt x="19685" y="28968"/>
                  </a:moveTo>
                  <a:lnTo>
                    <a:pt x="19329" y="28409"/>
                  </a:lnTo>
                  <a:lnTo>
                    <a:pt x="18935" y="28854"/>
                  </a:lnTo>
                  <a:lnTo>
                    <a:pt x="18999" y="29438"/>
                  </a:lnTo>
                  <a:lnTo>
                    <a:pt x="19685" y="28968"/>
                  </a:lnTo>
                  <a:close/>
                </a:path>
                <a:path w="57150" h="61594">
                  <a:moveTo>
                    <a:pt x="19735" y="30353"/>
                  </a:moveTo>
                  <a:lnTo>
                    <a:pt x="19481" y="30264"/>
                  </a:lnTo>
                  <a:lnTo>
                    <a:pt x="19304" y="30035"/>
                  </a:lnTo>
                  <a:lnTo>
                    <a:pt x="19227" y="30264"/>
                  </a:lnTo>
                  <a:lnTo>
                    <a:pt x="19545" y="30543"/>
                  </a:lnTo>
                  <a:lnTo>
                    <a:pt x="19735" y="30353"/>
                  </a:lnTo>
                  <a:close/>
                </a:path>
                <a:path w="57150" h="61594">
                  <a:moveTo>
                    <a:pt x="20561" y="39014"/>
                  </a:moveTo>
                  <a:lnTo>
                    <a:pt x="20104" y="38481"/>
                  </a:lnTo>
                  <a:lnTo>
                    <a:pt x="20345" y="38150"/>
                  </a:lnTo>
                  <a:lnTo>
                    <a:pt x="20231" y="37680"/>
                  </a:lnTo>
                  <a:lnTo>
                    <a:pt x="19710" y="37807"/>
                  </a:lnTo>
                  <a:lnTo>
                    <a:pt x="19837" y="39319"/>
                  </a:lnTo>
                  <a:lnTo>
                    <a:pt x="20561" y="39014"/>
                  </a:lnTo>
                  <a:close/>
                </a:path>
                <a:path w="57150" h="61594">
                  <a:moveTo>
                    <a:pt x="20574" y="39065"/>
                  </a:moveTo>
                  <a:lnTo>
                    <a:pt x="19545" y="39776"/>
                  </a:lnTo>
                  <a:lnTo>
                    <a:pt x="19989" y="40284"/>
                  </a:lnTo>
                  <a:lnTo>
                    <a:pt x="19977" y="40728"/>
                  </a:lnTo>
                  <a:lnTo>
                    <a:pt x="19748" y="41198"/>
                  </a:lnTo>
                  <a:lnTo>
                    <a:pt x="20434" y="42011"/>
                  </a:lnTo>
                  <a:lnTo>
                    <a:pt x="20574" y="39065"/>
                  </a:lnTo>
                  <a:close/>
                </a:path>
                <a:path w="57150" h="61594">
                  <a:moveTo>
                    <a:pt x="21348" y="28854"/>
                  </a:moveTo>
                  <a:lnTo>
                    <a:pt x="20739" y="28587"/>
                  </a:lnTo>
                  <a:lnTo>
                    <a:pt x="20485" y="29070"/>
                  </a:lnTo>
                  <a:lnTo>
                    <a:pt x="20701" y="29527"/>
                  </a:lnTo>
                  <a:lnTo>
                    <a:pt x="20027" y="30073"/>
                  </a:lnTo>
                  <a:lnTo>
                    <a:pt x="20802" y="30594"/>
                  </a:lnTo>
                  <a:lnTo>
                    <a:pt x="21348" y="28854"/>
                  </a:lnTo>
                  <a:close/>
                </a:path>
                <a:path w="57150" h="61594">
                  <a:moveTo>
                    <a:pt x="21374" y="35941"/>
                  </a:moveTo>
                  <a:lnTo>
                    <a:pt x="21082" y="35763"/>
                  </a:lnTo>
                  <a:lnTo>
                    <a:pt x="21145" y="35585"/>
                  </a:lnTo>
                  <a:lnTo>
                    <a:pt x="20828" y="35331"/>
                  </a:lnTo>
                  <a:lnTo>
                    <a:pt x="19710" y="35623"/>
                  </a:lnTo>
                  <a:lnTo>
                    <a:pt x="19405" y="36385"/>
                  </a:lnTo>
                  <a:lnTo>
                    <a:pt x="19939" y="36995"/>
                  </a:lnTo>
                  <a:lnTo>
                    <a:pt x="20612" y="36842"/>
                  </a:lnTo>
                  <a:lnTo>
                    <a:pt x="21374" y="35941"/>
                  </a:lnTo>
                  <a:close/>
                </a:path>
                <a:path w="57150" h="61594">
                  <a:moveTo>
                    <a:pt x="21564" y="35496"/>
                  </a:moveTo>
                  <a:lnTo>
                    <a:pt x="21361" y="35433"/>
                  </a:lnTo>
                  <a:lnTo>
                    <a:pt x="21234" y="35509"/>
                  </a:lnTo>
                  <a:lnTo>
                    <a:pt x="21386" y="35572"/>
                  </a:lnTo>
                  <a:lnTo>
                    <a:pt x="21463" y="35725"/>
                  </a:lnTo>
                  <a:lnTo>
                    <a:pt x="21564" y="35496"/>
                  </a:lnTo>
                  <a:close/>
                </a:path>
                <a:path w="57150" h="61594">
                  <a:moveTo>
                    <a:pt x="23761" y="41490"/>
                  </a:moveTo>
                  <a:lnTo>
                    <a:pt x="23063" y="41363"/>
                  </a:lnTo>
                  <a:lnTo>
                    <a:pt x="21844" y="41948"/>
                  </a:lnTo>
                  <a:lnTo>
                    <a:pt x="21463" y="42710"/>
                  </a:lnTo>
                  <a:lnTo>
                    <a:pt x="21831" y="42849"/>
                  </a:lnTo>
                  <a:lnTo>
                    <a:pt x="22237" y="42951"/>
                  </a:lnTo>
                  <a:lnTo>
                    <a:pt x="22669" y="42989"/>
                  </a:lnTo>
                  <a:lnTo>
                    <a:pt x="23317" y="43459"/>
                  </a:lnTo>
                  <a:lnTo>
                    <a:pt x="23685" y="42976"/>
                  </a:lnTo>
                  <a:lnTo>
                    <a:pt x="23761" y="41490"/>
                  </a:lnTo>
                  <a:close/>
                </a:path>
                <a:path w="57150" h="61594">
                  <a:moveTo>
                    <a:pt x="23850" y="39763"/>
                  </a:moveTo>
                  <a:lnTo>
                    <a:pt x="22847" y="39471"/>
                  </a:lnTo>
                  <a:lnTo>
                    <a:pt x="23279" y="39484"/>
                  </a:lnTo>
                  <a:lnTo>
                    <a:pt x="21526" y="37503"/>
                  </a:lnTo>
                  <a:lnTo>
                    <a:pt x="21907" y="38696"/>
                  </a:lnTo>
                  <a:lnTo>
                    <a:pt x="22059" y="39001"/>
                  </a:lnTo>
                  <a:lnTo>
                    <a:pt x="21869" y="39179"/>
                  </a:lnTo>
                  <a:lnTo>
                    <a:pt x="20853" y="38862"/>
                  </a:lnTo>
                  <a:lnTo>
                    <a:pt x="22402" y="40309"/>
                  </a:lnTo>
                  <a:lnTo>
                    <a:pt x="22694" y="40982"/>
                  </a:lnTo>
                  <a:lnTo>
                    <a:pt x="23495" y="39916"/>
                  </a:lnTo>
                  <a:lnTo>
                    <a:pt x="23850" y="39763"/>
                  </a:lnTo>
                  <a:close/>
                </a:path>
                <a:path w="57150" h="61594">
                  <a:moveTo>
                    <a:pt x="24028" y="39687"/>
                  </a:moveTo>
                  <a:lnTo>
                    <a:pt x="23850" y="39763"/>
                  </a:lnTo>
                  <a:lnTo>
                    <a:pt x="24028" y="39814"/>
                  </a:lnTo>
                  <a:lnTo>
                    <a:pt x="24028" y="39687"/>
                  </a:lnTo>
                  <a:close/>
                </a:path>
                <a:path w="57150" h="61594">
                  <a:moveTo>
                    <a:pt x="24180" y="37757"/>
                  </a:moveTo>
                  <a:lnTo>
                    <a:pt x="23012" y="36804"/>
                  </a:lnTo>
                  <a:lnTo>
                    <a:pt x="22618" y="37172"/>
                  </a:lnTo>
                  <a:lnTo>
                    <a:pt x="22987" y="37325"/>
                  </a:lnTo>
                  <a:lnTo>
                    <a:pt x="23291" y="37693"/>
                  </a:lnTo>
                  <a:lnTo>
                    <a:pt x="23533" y="38201"/>
                  </a:lnTo>
                  <a:lnTo>
                    <a:pt x="24180" y="37757"/>
                  </a:lnTo>
                  <a:close/>
                </a:path>
                <a:path w="57150" h="61594">
                  <a:moveTo>
                    <a:pt x="24434" y="38087"/>
                  </a:moveTo>
                  <a:lnTo>
                    <a:pt x="23787" y="38531"/>
                  </a:lnTo>
                  <a:lnTo>
                    <a:pt x="24218" y="39001"/>
                  </a:lnTo>
                  <a:lnTo>
                    <a:pt x="24434" y="38087"/>
                  </a:lnTo>
                  <a:close/>
                </a:path>
                <a:path w="57150" h="61594">
                  <a:moveTo>
                    <a:pt x="24485" y="36525"/>
                  </a:moveTo>
                  <a:lnTo>
                    <a:pt x="24117" y="36347"/>
                  </a:lnTo>
                  <a:lnTo>
                    <a:pt x="23812" y="35293"/>
                  </a:lnTo>
                  <a:lnTo>
                    <a:pt x="23431" y="35699"/>
                  </a:lnTo>
                  <a:lnTo>
                    <a:pt x="23368" y="36169"/>
                  </a:lnTo>
                  <a:lnTo>
                    <a:pt x="23990" y="36525"/>
                  </a:lnTo>
                  <a:lnTo>
                    <a:pt x="24485" y="36525"/>
                  </a:lnTo>
                  <a:close/>
                </a:path>
                <a:path w="57150" h="61594">
                  <a:moveTo>
                    <a:pt x="25298" y="40195"/>
                  </a:moveTo>
                  <a:lnTo>
                    <a:pt x="24218" y="39001"/>
                  </a:lnTo>
                  <a:lnTo>
                    <a:pt x="24053" y="39687"/>
                  </a:lnTo>
                  <a:lnTo>
                    <a:pt x="24066" y="39827"/>
                  </a:lnTo>
                  <a:lnTo>
                    <a:pt x="25298" y="40195"/>
                  </a:lnTo>
                  <a:close/>
                </a:path>
                <a:path w="57150" h="61594">
                  <a:moveTo>
                    <a:pt x="26504" y="28371"/>
                  </a:moveTo>
                  <a:lnTo>
                    <a:pt x="26492" y="27901"/>
                  </a:lnTo>
                  <a:lnTo>
                    <a:pt x="26047" y="27292"/>
                  </a:lnTo>
                  <a:lnTo>
                    <a:pt x="25527" y="27901"/>
                  </a:lnTo>
                  <a:lnTo>
                    <a:pt x="26504" y="28371"/>
                  </a:lnTo>
                  <a:close/>
                </a:path>
                <a:path w="57150" h="61594">
                  <a:moveTo>
                    <a:pt x="27127" y="29781"/>
                  </a:moveTo>
                  <a:lnTo>
                    <a:pt x="26949" y="29616"/>
                  </a:lnTo>
                  <a:lnTo>
                    <a:pt x="27114" y="29832"/>
                  </a:lnTo>
                  <a:close/>
                </a:path>
                <a:path w="57150" h="61594">
                  <a:moveTo>
                    <a:pt x="27546" y="30340"/>
                  </a:moveTo>
                  <a:lnTo>
                    <a:pt x="27127" y="29832"/>
                  </a:lnTo>
                  <a:lnTo>
                    <a:pt x="27127" y="29972"/>
                  </a:lnTo>
                  <a:lnTo>
                    <a:pt x="26568" y="29781"/>
                  </a:lnTo>
                  <a:lnTo>
                    <a:pt x="26822" y="29502"/>
                  </a:lnTo>
                  <a:lnTo>
                    <a:pt x="26022" y="29946"/>
                  </a:lnTo>
                  <a:lnTo>
                    <a:pt x="26555" y="29565"/>
                  </a:lnTo>
                  <a:lnTo>
                    <a:pt x="26504" y="28448"/>
                  </a:lnTo>
                  <a:lnTo>
                    <a:pt x="26035" y="29375"/>
                  </a:lnTo>
                  <a:lnTo>
                    <a:pt x="25463" y="29794"/>
                  </a:lnTo>
                  <a:lnTo>
                    <a:pt x="25704" y="30137"/>
                  </a:lnTo>
                  <a:lnTo>
                    <a:pt x="25438" y="30276"/>
                  </a:lnTo>
                  <a:lnTo>
                    <a:pt x="25400" y="30937"/>
                  </a:lnTo>
                  <a:lnTo>
                    <a:pt x="26695" y="31496"/>
                  </a:lnTo>
                  <a:lnTo>
                    <a:pt x="27317" y="30911"/>
                  </a:lnTo>
                  <a:lnTo>
                    <a:pt x="27546" y="30340"/>
                  </a:lnTo>
                  <a:close/>
                </a:path>
                <a:path w="57150" h="61594">
                  <a:moveTo>
                    <a:pt x="27711" y="37223"/>
                  </a:moveTo>
                  <a:lnTo>
                    <a:pt x="27647" y="36563"/>
                  </a:lnTo>
                  <a:lnTo>
                    <a:pt x="27393" y="36525"/>
                  </a:lnTo>
                  <a:lnTo>
                    <a:pt x="26466" y="36906"/>
                  </a:lnTo>
                  <a:lnTo>
                    <a:pt x="26720" y="36677"/>
                  </a:lnTo>
                  <a:lnTo>
                    <a:pt x="26250" y="36093"/>
                  </a:lnTo>
                  <a:lnTo>
                    <a:pt x="26289" y="36677"/>
                  </a:lnTo>
                  <a:lnTo>
                    <a:pt x="26060" y="36880"/>
                  </a:lnTo>
                  <a:lnTo>
                    <a:pt x="26085" y="37058"/>
                  </a:lnTo>
                  <a:lnTo>
                    <a:pt x="26123" y="37198"/>
                  </a:lnTo>
                  <a:lnTo>
                    <a:pt x="26809" y="37630"/>
                  </a:lnTo>
                  <a:lnTo>
                    <a:pt x="27025" y="36830"/>
                  </a:lnTo>
                  <a:lnTo>
                    <a:pt x="27711" y="37223"/>
                  </a:lnTo>
                  <a:close/>
                </a:path>
                <a:path w="57150" h="61594">
                  <a:moveTo>
                    <a:pt x="28194" y="31076"/>
                  </a:moveTo>
                  <a:lnTo>
                    <a:pt x="28041" y="31267"/>
                  </a:lnTo>
                  <a:lnTo>
                    <a:pt x="28194" y="31076"/>
                  </a:lnTo>
                  <a:close/>
                </a:path>
                <a:path w="57150" h="61594">
                  <a:moveTo>
                    <a:pt x="28663" y="25565"/>
                  </a:moveTo>
                  <a:lnTo>
                    <a:pt x="27152" y="26631"/>
                  </a:lnTo>
                  <a:lnTo>
                    <a:pt x="27965" y="26581"/>
                  </a:lnTo>
                  <a:lnTo>
                    <a:pt x="28321" y="27203"/>
                  </a:lnTo>
                  <a:lnTo>
                    <a:pt x="28346" y="27889"/>
                  </a:lnTo>
                  <a:lnTo>
                    <a:pt x="28524" y="26581"/>
                  </a:lnTo>
                  <a:lnTo>
                    <a:pt x="28663" y="25565"/>
                  </a:lnTo>
                  <a:close/>
                </a:path>
                <a:path w="57150" h="61594">
                  <a:moveTo>
                    <a:pt x="31280" y="32715"/>
                  </a:moveTo>
                  <a:lnTo>
                    <a:pt x="31026" y="31534"/>
                  </a:lnTo>
                  <a:lnTo>
                    <a:pt x="30086" y="32270"/>
                  </a:lnTo>
                  <a:lnTo>
                    <a:pt x="29552" y="31838"/>
                  </a:lnTo>
                  <a:lnTo>
                    <a:pt x="29552" y="32689"/>
                  </a:lnTo>
                  <a:lnTo>
                    <a:pt x="29514" y="32397"/>
                  </a:lnTo>
                  <a:lnTo>
                    <a:pt x="29540" y="32651"/>
                  </a:lnTo>
                  <a:lnTo>
                    <a:pt x="29552" y="31838"/>
                  </a:lnTo>
                  <a:lnTo>
                    <a:pt x="28600" y="31051"/>
                  </a:lnTo>
                  <a:lnTo>
                    <a:pt x="28333" y="30810"/>
                  </a:lnTo>
                  <a:lnTo>
                    <a:pt x="28219" y="30949"/>
                  </a:lnTo>
                  <a:lnTo>
                    <a:pt x="28194" y="31076"/>
                  </a:lnTo>
                  <a:lnTo>
                    <a:pt x="28130" y="31229"/>
                  </a:lnTo>
                  <a:lnTo>
                    <a:pt x="27660" y="31470"/>
                  </a:lnTo>
                  <a:lnTo>
                    <a:pt x="27952" y="31356"/>
                  </a:lnTo>
                  <a:lnTo>
                    <a:pt x="27978" y="31572"/>
                  </a:lnTo>
                  <a:lnTo>
                    <a:pt x="22720" y="32689"/>
                  </a:lnTo>
                  <a:lnTo>
                    <a:pt x="23647" y="32613"/>
                  </a:lnTo>
                  <a:lnTo>
                    <a:pt x="23964" y="32867"/>
                  </a:lnTo>
                  <a:lnTo>
                    <a:pt x="24244" y="32664"/>
                  </a:lnTo>
                  <a:lnTo>
                    <a:pt x="24587" y="32613"/>
                  </a:lnTo>
                  <a:lnTo>
                    <a:pt x="25539" y="32473"/>
                  </a:lnTo>
                  <a:lnTo>
                    <a:pt x="27990" y="31648"/>
                  </a:lnTo>
                  <a:lnTo>
                    <a:pt x="28028" y="31788"/>
                  </a:lnTo>
                  <a:lnTo>
                    <a:pt x="28194" y="32499"/>
                  </a:lnTo>
                  <a:lnTo>
                    <a:pt x="28562" y="33121"/>
                  </a:lnTo>
                  <a:lnTo>
                    <a:pt x="29133" y="33578"/>
                  </a:lnTo>
                  <a:lnTo>
                    <a:pt x="29451" y="33185"/>
                  </a:lnTo>
                  <a:lnTo>
                    <a:pt x="29489" y="33020"/>
                  </a:lnTo>
                  <a:lnTo>
                    <a:pt x="30111" y="33375"/>
                  </a:lnTo>
                  <a:lnTo>
                    <a:pt x="30467" y="33832"/>
                  </a:lnTo>
                  <a:lnTo>
                    <a:pt x="30886" y="32854"/>
                  </a:lnTo>
                  <a:lnTo>
                    <a:pt x="31280" y="32715"/>
                  </a:lnTo>
                  <a:close/>
                </a:path>
                <a:path w="57150" h="61594">
                  <a:moveTo>
                    <a:pt x="32918" y="17081"/>
                  </a:moveTo>
                  <a:lnTo>
                    <a:pt x="32308" y="16789"/>
                  </a:lnTo>
                  <a:lnTo>
                    <a:pt x="31470" y="15303"/>
                  </a:lnTo>
                  <a:lnTo>
                    <a:pt x="29387" y="17741"/>
                  </a:lnTo>
                  <a:lnTo>
                    <a:pt x="31000" y="18338"/>
                  </a:lnTo>
                  <a:lnTo>
                    <a:pt x="31381" y="18897"/>
                  </a:lnTo>
                  <a:lnTo>
                    <a:pt x="32918" y="17081"/>
                  </a:lnTo>
                  <a:close/>
                </a:path>
                <a:path w="57150" h="61594">
                  <a:moveTo>
                    <a:pt x="33756" y="25349"/>
                  </a:moveTo>
                  <a:lnTo>
                    <a:pt x="32918" y="25387"/>
                  </a:lnTo>
                  <a:lnTo>
                    <a:pt x="32753" y="25171"/>
                  </a:lnTo>
                  <a:lnTo>
                    <a:pt x="32702" y="25019"/>
                  </a:lnTo>
                  <a:lnTo>
                    <a:pt x="32435" y="25336"/>
                  </a:lnTo>
                  <a:lnTo>
                    <a:pt x="32181" y="25628"/>
                  </a:lnTo>
                  <a:lnTo>
                    <a:pt x="31915" y="25958"/>
                  </a:lnTo>
                  <a:lnTo>
                    <a:pt x="32829" y="26416"/>
                  </a:lnTo>
                  <a:lnTo>
                    <a:pt x="33756" y="25349"/>
                  </a:lnTo>
                  <a:close/>
                </a:path>
                <a:path w="57150" h="61594">
                  <a:moveTo>
                    <a:pt x="34632" y="22618"/>
                  </a:moveTo>
                  <a:lnTo>
                    <a:pt x="31064" y="22618"/>
                  </a:lnTo>
                  <a:lnTo>
                    <a:pt x="31889" y="22885"/>
                  </a:lnTo>
                  <a:lnTo>
                    <a:pt x="31724" y="22936"/>
                  </a:lnTo>
                  <a:lnTo>
                    <a:pt x="32092" y="23495"/>
                  </a:lnTo>
                  <a:lnTo>
                    <a:pt x="32232" y="23456"/>
                  </a:lnTo>
                  <a:lnTo>
                    <a:pt x="31991" y="24282"/>
                  </a:lnTo>
                  <a:lnTo>
                    <a:pt x="30568" y="24460"/>
                  </a:lnTo>
                  <a:lnTo>
                    <a:pt x="30607" y="23787"/>
                  </a:lnTo>
                  <a:lnTo>
                    <a:pt x="30200" y="24498"/>
                  </a:lnTo>
                  <a:lnTo>
                    <a:pt x="30060" y="24511"/>
                  </a:lnTo>
                  <a:lnTo>
                    <a:pt x="29705" y="24396"/>
                  </a:lnTo>
                  <a:lnTo>
                    <a:pt x="29248" y="24752"/>
                  </a:lnTo>
                  <a:lnTo>
                    <a:pt x="29946" y="25260"/>
                  </a:lnTo>
                  <a:lnTo>
                    <a:pt x="30314" y="24841"/>
                  </a:lnTo>
                  <a:lnTo>
                    <a:pt x="30835" y="25488"/>
                  </a:lnTo>
                  <a:lnTo>
                    <a:pt x="30949" y="26733"/>
                  </a:lnTo>
                  <a:lnTo>
                    <a:pt x="30200" y="26593"/>
                  </a:lnTo>
                  <a:lnTo>
                    <a:pt x="30175" y="25527"/>
                  </a:lnTo>
                  <a:lnTo>
                    <a:pt x="29603" y="26187"/>
                  </a:lnTo>
                  <a:lnTo>
                    <a:pt x="28244" y="28524"/>
                  </a:lnTo>
                  <a:lnTo>
                    <a:pt x="28041" y="28879"/>
                  </a:lnTo>
                  <a:lnTo>
                    <a:pt x="27787" y="29819"/>
                  </a:lnTo>
                  <a:lnTo>
                    <a:pt x="28765" y="29057"/>
                  </a:lnTo>
                  <a:lnTo>
                    <a:pt x="28486" y="28841"/>
                  </a:lnTo>
                  <a:lnTo>
                    <a:pt x="30721" y="28613"/>
                  </a:lnTo>
                  <a:lnTo>
                    <a:pt x="29679" y="28714"/>
                  </a:lnTo>
                  <a:lnTo>
                    <a:pt x="31013" y="27444"/>
                  </a:lnTo>
                  <a:lnTo>
                    <a:pt x="31038" y="27673"/>
                  </a:lnTo>
                  <a:lnTo>
                    <a:pt x="30949" y="28079"/>
                  </a:lnTo>
                  <a:lnTo>
                    <a:pt x="31051" y="27762"/>
                  </a:lnTo>
                  <a:lnTo>
                    <a:pt x="31153" y="28803"/>
                  </a:lnTo>
                  <a:lnTo>
                    <a:pt x="32016" y="27063"/>
                  </a:lnTo>
                  <a:lnTo>
                    <a:pt x="31610" y="26822"/>
                  </a:lnTo>
                  <a:lnTo>
                    <a:pt x="31521" y="26543"/>
                  </a:lnTo>
                  <a:lnTo>
                    <a:pt x="31661" y="26225"/>
                  </a:lnTo>
                  <a:lnTo>
                    <a:pt x="31076" y="25704"/>
                  </a:lnTo>
                  <a:lnTo>
                    <a:pt x="32080" y="24917"/>
                  </a:lnTo>
                  <a:lnTo>
                    <a:pt x="34429" y="23710"/>
                  </a:lnTo>
                  <a:lnTo>
                    <a:pt x="34632" y="22618"/>
                  </a:lnTo>
                  <a:close/>
                </a:path>
                <a:path w="57150" h="61594">
                  <a:moveTo>
                    <a:pt x="35610" y="16052"/>
                  </a:moveTo>
                  <a:lnTo>
                    <a:pt x="35560" y="15290"/>
                  </a:lnTo>
                  <a:lnTo>
                    <a:pt x="35242" y="14579"/>
                  </a:lnTo>
                  <a:lnTo>
                    <a:pt x="35064" y="15328"/>
                  </a:lnTo>
                  <a:lnTo>
                    <a:pt x="35128" y="16103"/>
                  </a:lnTo>
                  <a:lnTo>
                    <a:pt x="35433" y="16827"/>
                  </a:lnTo>
                  <a:lnTo>
                    <a:pt x="35610" y="16052"/>
                  </a:lnTo>
                  <a:close/>
                </a:path>
                <a:path w="57150" h="61594">
                  <a:moveTo>
                    <a:pt x="38481" y="19608"/>
                  </a:moveTo>
                  <a:lnTo>
                    <a:pt x="38150" y="18961"/>
                  </a:lnTo>
                  <a:lnTo>
                    <a:pt x="37274" y="18376"/>
                  </a:lnTo>
                  <a:lnTo>
                    <a:pt x="36499" y="19126"/>
                  </a:lnTo>
                  <a:lnTo>
                    <a:pt x="36830" y="19735"/>
                  </a:lnTo>
                  <a:lnTo>
                    <a:pt x="35979" y="19545"/>
                  </a:lnTo>
                  <a:lnTo>
                    <a:pt x="35979" y="20434"/>
                  </a:lnTo>
                  <a:lnTo>
                    <a:pt x="35420" y="20243"/>
                  </a:lnTo>
                  <a:lnTo>
                    <a:pt x="35953" y="20408"/>
                  </a:lnTo>
                  <a:lnTo>
                    <a:pt x="35979" y="19545"/>
                  </a:lnTo>
                  <a:lnTo>
                    <a:pt x="35814" y="19494"/>
                  </a:lnTo>
                  <a:lnTo>
                    <a:pt x="35928" y="19342"/>
                  </a:lnTo>
                  <a:lnTo>
                    <a:pt x="35775" y="18783"/>
                  </a:lnTo>
                  <a:lnTo>
                    <a:pt x="35433" y="18249"/>
                  </a:lnTo>
                  <a:lnTo>
                    <a:pt x="34671" y="17741"/>
                  </a:lnTo>
                  <a:lnTo>
                    <a:pt x="33388" y="18262"/>
                  </a:lnTo>
                  <a:lnTo>
                    <a:pt x="34518" y="19126"/>
                  </a:lnTo>
                  <a:lnTo>
                    <a:pt x="34099" y="18999"/>
                  </a:lnTo>
                  <a:lnTo>
                    <a:pt x="33921" y="19215"/>
                  </a:lnTo>
                  <a:lnTo>
                    <a:pt x="34810" y="19977"/>
                  </a:lnTo>
                  <a:lnTo>
                    <a:pt x="34366" y="21094"/>
                  </a:lnTo>
                  <a:lnTo>
                    <a:pt x="33997" y="20662"/>
                  </a:lnTo>
                  <a:lnTo>
                    <a:pt x="33185" y="20180"/>
                  </a:lnTo>
                  <a:lnTo>
                    <a:pt x="33185" y="21983"/>
                  </a:lnTo>
                  <a:lnTo>
                    <a:pt x="32791" y="22555"/>
                  </a:lnTo>
                  <a:lnTo>
                    <a:pt x="32207" y="22606"/>
                  </a:lnTo>
                  <a:lnTo>
                    <a:pt x="31584" y="21983"/>
                  </a:lnTo>
                  <a:lnTo>
                    <a:pt x="32092" y="21285"/>
                  </a:lnTo>
                  <a:lnTo>
                    <a:pt x="32664" y="21221"/>
                  </a:lnTo>
                  <a:lnTo>
                    <a:pt x="33070" y="21615"/>
                  </a:lnTo>
                  <a:lnTo>
                    <a:pt x="33185" y="21983"/>
                  </a:lnTo>
                  <a:lnTo>
                    <a:pt x="33185" y="20180"/>
                  </a:lnTo>
                  <a:lnTo>
                    <a:pt x="32626" y="20624"/>
                  </a:lnTo>
                  <a:lnTo>
                    <a:pt x="32867" y="19405"/>
                  </a:lnTo>
                  <a:lnTo>
                    <a:pt x="33921" y="19215"/>
                  </a:lnTo>
                  <a:lnTo>
                    <a:pt x="33680" y="18884"/>
                  </a:lnTo>
                  <a:lnTo>
                    <a:pt x="33515" y="18884"/>
                  </a:lnTo>
                  <a:lnTo>
                    <a:pt x="33388" y="19202"/>
                  </a:lnTo>
                  <a:lnTo>
                    <a:pt x="32791" y="19418"/>
                  </a:lnTo>
                  <a:lnTo>
                    <a:pt x="32385" y="19608"/>
                  </a:lnTo>
                  <a:lnTo>
                    <a:pt x="31877" y="20396"/>
                  </a:lnTo>
                  <a:lnTo>
                    <a:pt x="32461" y="20789"/>
                  </a:lnTo>
                  <a:lnTo>
                    <a:pt x="32004" y="21221"/>
                  </a:lnTo>
                  <a:lnTo>
                    <a:pt x="30619" y="21831"/>
                  </a:lnTo>
                  <a:lnTo>
                    <a:pt x="29006" y="21907"/>
                  </a:lnTo>
                  <a:lnTo>
                    <a:pt x="29121" y="22339"/>
                  </a:lnTo>
                  <a:lnTo>
                    <a:pt x="29222" y="22491"/>
                  </a:lnTo>
                  <a:lnTo>
                    <a:pt x="29400" y="22656"/>
                  </a:lnTo>
                  <a:lnTo>
                    <a:pt x="29057" y="22339"/>
                  </a:lnTo>
                  <a:lnTo>
                    <a:pt x="28752" y="22212"/>
                  </a:lnTo>
                  <a:lnTo>
                    <a:pt x="27432" y="23063"/>
                  </a:lnTo>
                  <a:lnTo>
                    <a:pt x="27419" y="23482"/>
                  </a:lnTo>
                  <a:lnTo>
                    <a:pt x="27889" y="23114"/>
                  </a:lnTo>
                  <a:lnTo>
                    <a:pt x="28384" y="24523"/>
                  </a:lnTo>
                  <a:lnTo>
                    <a:pt x="29641" y="23825"/>
                  </a:lnTo>
                  <a:lnTo>
                    <a:pt x="29768" y="23596"/>
                  </a:lnTo>
                  <a:lnTo>
                    <a:pt x="30022" y="23710"/>
                  </a:lnTo>
                  <a:lnTo>
                    <a:pt x="30289" y="23533"/>
                  </a:lnTo>
                  <a:lnTo>
                    <a:pt x="30607" y="23787"/>
                  </a:lnTo>
                  <a:lnTo>
                    <a:pt x="30632" y="23533"/>
                  </a:lnTo>
                  <a:lnTo>
                    <a:pt x="30645" y="23266"/>
                  </a:lnTo>
                  <a:lnTo>
                    <a:pt x="30175" y="23317"/>
                  </a:lnTo>
                  <a:lnTo>
                    <a:pt x="29819" y="23507"/>
                  </a:lnTo>
                  <a:lnTo>
                    <a:pt x="29870" y="23114"/>
                  </a:lnTo>
                  <a:lnTo>
                    <a:pt x="29451" y="22694"/>
                  </a:lnTo>
                  <a:lnTo>
                    <a:pt x="30048" y="23063"/>
                  </a:lnTo>
                  <a:lnTo>
                    <a:pt x="30899" y="22694"/>
                  </a:lnTo>
                  <a:lnTo>
                    <a:pt x="31064" y="22618"/>
                  </a:lnTo>
                  <a:lnTo>
                    <a:pt x="34632" y="22606"/>
                  </a:lnTo>
                  <a:lnTo>
                    <a:pt x="34683" y="22339"/>
                  </a:lnTo>
                  <a:lnTo>
                    <a:pt x="35166" y="23126"/>
                  </a:lnTo>
                  <a:lnTo>
                    <a:pt x="36728" y="23596"/>
                  </a:lnTo>
                  <a:lnTo>
                    <a:pt x="37338" y="23228"/>
                  </a:lnTo>
                  <a:lnTo>
                    <a:pt x="37388" y="22339"/>
                  </a:lnTo>
                  <a:lnTo>
                    <a:pt x="37388" y="21958"/>
                  </a:lnTo>
                  <a:lnTo>
                    <a:pt x="37388" y="21717"/>
                  </a:lnTo>
                  <a:lnTo>
                    <a:pt x="36512" y="21958"/>
                  </a:lnTo>
                  <a:lnTo>
                    <a:pt x="36118" y="21615"/>
                  </a:lnTo>
                  <a:lnTo>
                    <a:pt x="35191" y="20828"/>
                  </a:lnTo>
                  <a:lnTo>
                    <a:pt x="34848" y="21107"/>
                  </a:lnTo>
                  <a:lnTo>
                    <a:pt x="34747" y="21285"/>
                  </a:lnTo>
                  <a:lnTo>
                    <a:pt x="34632" y="21615"/>
                  </a:lnTo>
                  <a:lnTo>
                    <a:pt x="34467" y="21221"/>
                  </a:lnTo>
                  <a:lnTo>
                    <a:pt x="35090" y="20574"/>
                  </a:lnTo>
                  <a:lnTo>
                    <a:pt x="36004" y="20447"/>
                  </a:lnTo>
                  <a:lnTo>
                    <a:pt x="37299" y="21043"/>
                  </a:lnTo>
                  <a:lnTo>
                    <a:pt x="37807" y="21488"/>
                  </a:lnTo>
                  <a:lnTo>
                    <a:pt x="38277" y="20193"/>
                  </a:lnTo>
                  <a:lnTo>
                    <a:pt x="37960" y="20116"/>
                  </a:lnTo>
                  <a:lnTo>
                    <a:pt x="38481" y="19608"/>
                  </a:lnTo>
                  <a:close/>
                </a:path>
                <a:path w="57150" h="61594">
                  <a:moveTo>
                    <a:pt x="41605" y="15748"/>
                  </a:moveTo>
                  <a:lnTo>
                    <a:pt x="40551" y="16192"/>
                  </a:lnTo>
                  <a:lnTo>
                    <a:pt x="38493" y="16751"/>
                  </a:lnTo>
                  <a:lnTo>
                    <a:pt x="38163" y="15455"/>
                  </a:lnTo>
                  <a:lnTo>
                    <a:pt x="37858" y="16154"/>
                  </a:lnTo>
                  <a:lnTo>
                    <a:pt x="37160" y="14897"/>
                  </a:lnTo>
                  <a:lnTo>
                    <a:pt x="35267" y="17043"/>
                  </a:lnTo>
                  <a:lnTo>
                    <a:pt x="36449" y="17729"/>
                  </a:lnTo>
                  <a:lnTo>
                    <a:pt x="36131" y="17589"/>
                  </a:lnTo>
                  <a:lnTo>
                    <a:pt x="35420" y="17449"/>
                  </a:lnTo>
                  <a:lnTo>
                    <a:pt x="36576" y="17830"/>
                  </a:lnTo>
                  <a:lnTo>
                    <a:pt x="37147" y="17272"/>
                  </a:lnTo>
                  <a:lnTo>
                    <a:pt x="37604" y="16738"/>
                  </a:lnTo>
                  <a:lnTo>
                    <a:pt x="40652" y="17157"/>
                  </a:lnTo>
                  <a:lnTo>
                    <a:pt x="41605" y="15748"/>
                  </a:lnTo>
                  <a:close/>
                </a:path>
                <a:path w="57150" h="61594">
                  <a:moveTo>
                    <a:pt x="42405" y="17043"/>
                  </a:moveTo>
                  <a:lnTo>
                    <a:pt x="42087" y="16865"/>
                  </a:lnTo>
                  <a:lnTo>
                    <a:pt x="41757" y="15963"/>
                  </a:lnTo>
                  <a:lnTo>
                    <a:pt x="41427" y="16332"/>
                  </a:lnTo>
                  <a:lnTo>
                    <a:pt x="41389" y="16764"/>
                  </a:lnTo>
                  <a:lnTo>
                    <a:pt x="41986" y="17068"/>
                  </a:lnTo>
                  <a:lnTo>
                    <a:pt x="42405" y="17043"/>
                  </a:lnTo>
                  <a:close/>
                </a:path>
                <a:path w="57150" h="61594">
                  <a:moveTo>
                    <a:pt x="42443" y="18427"/>
                  </a:moveTo>
                  <a:lnTo>
                    <a:pt x="41846" y="18884"/>
                  </a:lnTo>
                  <a:lnTo>
                    <a:pt x="42125" y="19164"/>
                  </a:lnTo>
                  <a:lnTo>
                    <a:pt x="42138" y="19443"/>
                  </a:lnTo>
                  <a:lnTo>
                    <a:pt x="41998" y="19723"/>
                  </a:lnTo>
                  <a:lnTo>
                    <a:pt x="42430" y="20180"/>
                  </a:lnTo>
                  <a:lnTo>
                    <a:pt x="42443" y="18427"/>
                  </a:lnTo>
                  <a:close/>
                </a:path>
                <a:path w="57150" h="61594">
                  <a:moveTo>
                    <a:pt x="45339" y="13881"/>
                  </a:moveTo>
                  <a:lnTo>
                    <a:pt x="44500" y="12941"/>
                  </a:lnTo>
                  <a:lnTo>
                    <a:pt x="44069" y="13474"/>
                  </a:lnTo>
                  <a:lnTo>
                    <a:pt x="43599" y="13525"/>
                  </a:lnTo>
                  <a:lnTo>
                    <a:pt x="43116" y="13335"/>
                  </a:lnTo>
                  <a:lnTo>
                    <a:pt x="42392" y="14160"/>
                  </a:lnTo>
                  <a:lnTo>
                    <a:pt x="45339" y="13881"/>
                  </a:lnTo>
                  <a:close/>
                </a:path>
                <a:path w="57150" h="61594">
                  <a:moveTo>
                    <a:pt x="45859" y="13423"/>
                  </a:moveTo>
                  <a:lnTo>
                    <a:pt x="45453" y="13144"/>
                  </a:lnTo>
                  <a:lnTo>
                    <a:pt x="45542" y="12852"/>
                  </a:lnTo>
                  <a:lnTo>
                    <a:pt x="45377" y="12573"/>
                  </a:lnTo>
                  <a:lnTo>
                    <a:pt x="45034" y="12776"/>
                  </a:lnTo>
                  <a:lnTo>
                    <a:pt x="45402" y="13766"/>
                  </a:lnTo>
                  <a:lnTo>
                    <a:pt x="45859" y="13423"/>
                  </a:lnTo>
                  <a:close/>
                </a:path>
                <a:path w="57150" h="61594">
                  <a:moveTo>
                    <a:pt x="48094" y="11874"/>
                  </a:moveTo>
                  <a:lnTo>
                    <a:pt x="47129" y="11430"/>
                  </a:lnTo>
                  <a:lnTo>
                    <a:pt x="46926" y="11785"/>
                  </a:lnTo>
                  <a:lnTo>
                    <a:pt x="47193" y="11811"/>
                  </a:lnTo>
                  <a:lnTo>
                    <a:pt x="47472" y="12001"/>
                  </a:lnTo>
                  <a:lnTo>
                    <a:pt x="47739" y="12306"/>
                  </a:lnTo>
                  <a:lnTo>
                    <a:pt x="48094" y="11874"/>
                  </a:lnTo>
                  <a:close/>
                </a:path>
                <a:path w="57150" h="61594">
                  <a:moveTo>
                    <a:pt x="48488" y="11899"/>
                  </a:moveTo>
                  <a:lnTo>
                    <a:pt x="47980" y="12344"/>
                  </a:lnTo>
                  <a:lnTo>
                    <a:pt x="47548" y="13081"/>
                  </a:lnTo>
                  <a:lnTo>
                    <a:pt x="46240" y="12192"/>
                  </a:lnTo>
                  <a:lnTo>
                    <a:pt x="46710" y="12954"/>
                  </a:lnTo>
                  <a:lnTo>
                    <a:pt x="46888" y="13131"/>
                  </a:lnTo>
                  <a:lnTo>
                    <a:pt x="46774" y="13296"/>
                  </a:lnTo>
                  <a:lnTo>
                    <a:pt x="46875" y="13462"/>
                  </a:lnTo>
                  <a:lnTo>
                    <a:pt x="47485" y="13322"/>
                  </a:lnTo>
                  <a:lnTo>
                    <a:pt x="47345" y="13982"/>
                  </a:lnTo>
                  <a:lnTo>
                    <a:pt x="46913" y="13741"/>
                  </a:lnTo>
                  <a:lnTo>
                    <a:pt x="47675" y="14389"/>
                  </a:lnTo>
                  <a:lnTo>
                    <a:pt x="48044" y="14820"/>
                  </a:lnTo>
                  <a:lnTo>
                    <a:pt x="48488" y="11899"/>
                  </a:lnTo>
                  <a:close/>
                </a:path>
                <a:path w="57150" h="61594">
                  <a:moveTo>
                    <a:pt x="48666" y="11747"/>
                  </a:moveTo>
                  <a:lnTo>
                    <a:pt x="48526" y="11633"/>
                  </a:lnTo>
                  <a:lnTo>
                    <a:pt x="48488" y="11899"/>
                  </a:lnTo>
                  <a:lnTo>
                    <a:pt x="48666" y="11747"/>
                  </a:lnTo>
                  <a:close/>
                </a:path>
                <a:path w="57150" h="61594">
                  <a:moveTo>
                    <a:pt x="51206" y="10807"/>
                  </a:moveTo>
                  <a:lnTo>
                    <a:pt x="50787" y="10782"/>
                  </a:lnTo>
                  <a:lnTo>
                    <a:pt x="50533" y="10502"/>
                  </a:lnTo>
                  <a:lnTo>
                    <a:pt x="50457" y="9969"/>
                  </a:lnTo>
                  <a:lnTo>
                    <a:pt x="49517" y="9779"/>
                  </a:lnTo>
                  <a:lnTo>
                    <a:pt x="49784" y="11493"/>
                  </a:lnTo>
                  <a:lnTo>
                    <a:pt x="50596" y="11087"/>
                  </a:lnTo>
                  <a:lnTo>
                    <a:pt x="49796" y="11506"/>
                  </a:lnTo>
                  <a:lnTo>
                    <a:pt x="50609" y="11125"/>
                  </a:lnTo>
                  <a:lnTo>
                    <a:pt x="50800" y="10883"/>
                  </a:lnTo>
                  <a:lnTo>
                    <a:pt x="51015" y="10833"/>
                  </a:lnTo>
                  <a:lnTo>
                    <a:pt x="51206" y="10807"/>
                  </a:lnTo>
                  <a:close/>
                </a:path>
                <a:path w="57150" h="61594">
                  <a:moveTo>
                    <a:pt x="54317" y="10541"/>
                  </a:moveTo>
                  <a:lnTo>
                    <a:pt x="52235" y="8686"/>
                  </a:lnTo>
                  <a:lnTo>
                    <a:pt x="52539" y="8509"/>
                  </a:lnTo>
                  <a:lnTo>
                    <a:pt x="52514" y="8293"/>
                  </a:lnTo>
                  <a:lnTo>
                    <a:pt x="53606" y="7658"/>
                  </a:lnTo>
                  <a:lnTo>
                    <a:pt x="52438" y="7823"/>
                  </a:lnTo>
                  <a:lnTo>
                    <a:pt x="52425" y="7683"/>
                  </a:lnTo>
                  <a:lnTo>
                    <a:pt x="53733" y="6502"/>
                  </a:lnTo>
                  <a:lnTo>
                    <a:pt x="53479" y="5575"/>
                  </a:lnTo>
                  <a:lnTo>
                    <a:pt x="53289" y="6197"/>
                  </a:lnTo>
                  <a:lnTo>
                    <a:pt x="52768" y="7302"/>
                  </a:lnTo>
                  <a:lnTo>
                    <a:pt x="52082" y="6946"/>
                  </a:lnTo>
                  <a:lnTo>
                    <a:pt x="52260" y="7353"/>
                  </a:lnTo>
                  <a:lnTo>
                    <a:pt x="51422" y="7175"/>
                  </a:lnTo>
                  <a:lnTo>
                    <a:pt x="51549" y="8077"/>
                  </a:lnTo>
                  <a:lnTo>
                    <a:pt x="51193" y="7747"/>
                  </a:lnTo>
                  <a:lnTo>
                    <a:pt x="41325" y="0"/>
                  </a:lnTo>
                  <a:lnTo>
                    <a:pt x="41186" y="177"/>
                  </a:lnTo>
                  <a:lnTo>
                    <a:pt x="50901" y="8102"/>
                  </a:lnTo>
                  <a:lnTo>
                    <a:pt x="51625" y="8636"/>
                  </a:lnTo>
                  <a:lnTo>
                    <a:pt x="51689" y="8991"/>
                  </a:lnTo>
                  <a:lnTo>
                    <a:pt x="51943" y="8851"/>
                  </a:lnTo>
                  <a:lnTo>
                    <a:pt x="54317" y="10541"/>
                  </a:lnTo>
                  <a:close/>
                </a:path>
                <a:path w="57150" h="61594">
                  <a:moveTo>
                    <a:pt x="54889" y="939"/>
                  </a:moveTo>
                  <a:lnTo>
                    <a:pt x="54394" y="1054"/>
                  </a:lnTo>
                  <a:lnTo>
                    <a:pt x="54140" y="1371"/>
                  </a:lnTo>
                  <a:lnTo>
                    <a:pt x="54419" y="1905"/>
                  </a:lnTo>
                  <a:lnTo>
                    <a:pt x="54800" y="2159"/>
                  </a:lnTo>
                  <a:lnTo>
                    <a:pt x="54622" y="1841"/>
                  </a:lnTo>
                  <a:lnTo>
                    <a:pt x="54889" y="939"/>
                  </a:lnTo>
                  <a:close/>
                </a:path>
                <a:path w="57150" h="61594">
                  <a:moveTo>
                    <a:pt x="57111" y="3632"/>
                  </a:moveTo>
                  <a:lnTo>
                    <a:pt x="56934" y="3492"/>
                  </a:lnTo>
                  <a:lnTo>
                    <a:pt x="56070" y="3340"/>
                  </a:lnTo>
                  <a:lnTo>
                    <a:pt x="56362" y="3289"/>
                  </a:lnTo>
                  <a:lnTo>
                    <a:pt x="56299" y="2628"/>
                  </a:lnTo>
                  <a:lnTo>
                    <a:pt x="56019" y="2641"/>
                  </a:lnTo>
                  <a:lnTo>
                    <a:pt x="56146" y="2997"/>
                  </a:lnTo>
                  <a:lnTo>
                    <a:pt x="55905" y="3111"/>
                  </a:lnTo>
                  <a:lnTo>
                    <a:pt x="55778" y="3276"/>
                  </a:lnTo>
                  <a:lnTo>
                    <a:pt x="56007" y="4038"/>
                  </a:lnTo>
                  <a:lnTo>
                    <a:pt x="56527" y="3568"/>
                  </a:lnTo>
                  <a:lnTo>
                    <a:pt x="56845" y="4178"/>
                  </a:lnTo>
                  <a:lnTo>
                    <a:pt x="57111" y="363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03238" y="1420647"/>
              <a:ext cx="46355" cy="62230"/>
            </a:xfrm>
            <a:custGeom>
              <a:avLst/>
              <a:gdLst/>
              <a:ahLst/>
              <a:cxnLst/>
              <a:rect l="l" t="t" r="r" b="b"/>
              <a:pathLst>
                <a:path w="46354" h="62230">
                  <a:moveTo>
                    <a:pt x="1041" y="61937"/>
                  </a:moveTo>
                  <a:lnTo>
                    <a:pt x="774" y="61569"/>
                  </a:lnTo>
                  <a:lnTo>
                    <a:pt x="431" y="61315"/>
                  </a:lnTo>
                  <a:lnTo>
                    <a:pt x="0" y="61175"/>
                  </a:lnTo>
                  <a:lnTo>
                    <a:pt x="279" y="61544"/>
                  </a:lnTo>
                  <a:lnTo>
                    <a:pt x="622" y="61798"/>
                  </a:lnTo>
                  <a:lnTo>
                    <a:pt x="1041" y="61937"/>
                  </a:lnTo>
                  <a:close/>
                </a:path>
                <a:path w="46354" h="62230">
                  <a:moveTo>
                    <a:pt x="3136" y="59804"/>
                  </a:moveTo>
                  <a:lnTo>
                    <a:pt x="2882" y="58877"/>
                  </a:lnTo>
                  <a:lnTo>
                    <a:pt x="2692" y="59499"/>
                  </a:lnTo>
                  <a:lnTo>
                    <a:pt x="2171" y="60604"/>
                  </a:lnTo>
                  <a:lnTo>
                    <a:pt x="1485" y="60248"/>
                  </a:lnTo>
                  <a:lnTo>
                    <a:pt x="1854" y="61036"/>
                  </a:lnTo>
                  <a:lnTo>
                    <a:pt x="3136" y="59804"/>
                  </a:lnTo>
                  <a:close/>
                </a:path>
                <a:path w="46354" h="62230">
                  <a:moveTo>
                    <a:pt x="3467" y="56578"/>
                  </a:moveTo>
                  <a:lnTo>
                    <a:pt x="2755" y="56603"/>
                  </a:lnTo>
                  <a:lnTo>
                    <a:pt x="2806" y="56997"/>
                  </a:lnTo>
                  <a:lnTo>
                    <a:pt x="2679" y="57200"/>
                  </a:lnTo>
                  <a:lnTo>
                    <a:pt x="2413" y="57353"/>
                  </a:lnTo>
                  <a:lnTo>
                    <a:pt x="2489" y="57962"/>
                  </a:lnTo>
                  <a:lnTo>
                    <a:pt x="3467" y="56578"/>
                  </a:lnTo>
                  <a:close/>
                </a:path>
                <a:path w="46354" h="62230">
                  <a:moveTo>
                    <a:pt x="6502" y="50419"/>
                  </a:moveTo>
                  <a:lnTo>
                    <a:pt x="5753" y="50927"/>
                  </a:lnTo>
                  <a:lnTo>
                    <a:pt x="6096" y="51282"/>
                  </a:lnTo>
                  <a:lnTo>
                    <a:pt x="6083" y="51650"/>
                  </a:lnTo>
                  <a:lnTo>
                    <a:pt x="5905" y="51968"/>
                  </a:lnTo>
                  <a:lnTo>
                    <a:pt x="6413" y="52590"/>
                  </a:lnTo>
                  <a:lnTo>
                    <a:pt x="6502" y="50419"/>
                  </a:lnTo>
                  <a:close/>
                </a:path>
                <a:path w="46354" h="62230">
                  <a:moveTo>
                    <a:pt x="6502" y="48691"/>
                  </a:moveTo>
                  <a:lnTo>
                    <a:pt x="6096" y="48488"/>
                  </a:lnTo>
                  <a:lnTo>
                    <a:pt x="5740" y="47332"/>
                  </a:lnTo>
                  <a:lnTo>
                    <a:pt x="5308" y="47790"/>
                  </a:lnTo>
                  <a:lnTo>
                    <a:pt x="5257" y="48323"/>
                  </a:lnTo>
                  <a:lnTo>
                    <a:pt x="5943" y="48704"/>
                  </a:lnTo>
                  <a:lnTo>
                    <a:pt x="6502" y="48691"/>
                  </a:lnTo>
                  <a:close/>
                </a:path>
                <a:path w="46354" h="62230">
                  <a:moveTo>
                    <a:pt x="8432" y="54140"/>
                  </a:moveTo>
                  <a:lnTo>
                    <a:pt x="7493" y="53314"/>
                  </a:lnTo>
                  <a:lnTo>
                    <a:pt x="7708" y="54114"/>
                  </a:lnTo>
                  <a:lnTo>
                    <a:pt x="7937" y="55676"/>
                  </a:lnTo>
                  <a:lnTo>
                    <a:pt x="6934" y="55778"/>
                  </a:lnTo>
                  <a:lnTo>
                    <a:pt x="7874" y="56349"/>
                  </a:lnTo>
                  <a:lnTo>
                    <a:pt x="8432" y="54140"/>
                  </a:lnTo>
                  <a:close/>
                </a:path>
                <a:path w="46354" h="62230">
                  <a:moveTo>
                    <a:pt x="10579" y="49403"/>
                  </a:moveTo>
                  <a:lnTo>
                    <a:pt x="10414" y="49136"/>
                  </a:lnTo>
                  <a:lnTo>
                    <a:pt x="10096" y="49199"/>
                  </a:lnTo>
                  <a:lnTo>
                    <a:pt x="10033" y="48666"/>
                  </a:lnTo>
                  <a:lnTo>
                    <a:pt x="9728" y="48653"/>
                  </a:lnTo>
                  <a:lnTo>
                    <a:pt x="8674" y="49085"/>
                  </a:lnTo>
                  <a:lnTo>
                    <a:pt x="8610" y="48374"/>
                  </a:lnTo>
                  <a:lnTo>
                    <a:pt x="8458" y="48183"/>
                  </a:lnTo>
                  <a:lnTo>
                    <a:pt x="8166" y="48374"/>
                  </a:lnTo>
                  <a:lnTo>
                    <a:pt x="8623" y="48742"/>
                  </a:lnTo>
                  <a:lnTo>
                    <a:pt x="8318" y="49022"/>
                  </a:lnTo>
                  <a:lnTo>
                    <a:pt x="8318" y="49237"/>
                  </a:lnTo>
                  <a:lnTo>
                    <a:pt x="8318" y="49415"/>
                  </a:lnTo>
                  <a:lnTo>
                    <a:pt x="9144" y="49872"/>
                  </a:lnTo>
                  <a:lnTo>
                    <a:pt x="9372" y="48983"/>
                  </a:lnTo>
                  <a:lnTo>
                    <a:pt x="9817" y="49250"/>
                  </a:lnTo>
                  <a:lnTo>
                    <a:pt x="9690" y="50393"/>
                  </a:lnTo>
                  <a:lnTo>
                    <a:pt x="10375" y="49936"/>
                  </a:lnTo>
                  <a:lnTo>
                    <a:pt x="10109" y="49657"/>
                  </a:lnTo>
                  <a:lnTo>
                    <a:pt x="10579" y="49403"/>
                  </a:lnTo>
                  <a:close/>
                </a:path>
                <a:path w="46354" h="62230">
                  <a:moveTo>
                    <a:pt x="10883" y="44361"/>
                  </a:moveTo>
                  <a:lnTo>
                    <a:pt x="10388" y="43980"/>
                  </a:lnTo>
                  <a:lnTo>
                    <a:pt x="10502" y="43649"/>
                  </a:lnTo>
                  <a:lnTo>
                    <a:pt x="10312" y="43294"/>
                  </a:lnTo>
                  <a:lnTo>
                    <a:pt x="9880" y="43510"/>
                  </a:lnTo>
                  <a:lnTo>
                    <a:pt x="10325" y="44767"/>
                  </a:lnTo>
                  <a:lnTo>
                    <a:pt x="10883" y="44361"/>
                  </a:lnTo>
                  <a:close/>
                </a:path>
                <a:path w="46354" h="62230">
                  <a:moveTo>
                    <a:pt x="14020" y="45339"/>
                  </a:moveTo>
                  <a:lnTo>
                    <a:pt x="13957" y="45516"/>
                  </a:lnTo>
                  <a:lnTo>
                    <a:pt x="14020" y="45339"/>
                  </a:lnTo>
                  <a:close/>
                </a:path>
                <a:path w="46354" h="62230">
                  <a:moveTo>
                    <a:pt x="14833" y="41135"/>
                  </a:moveTo>
                  <a:lnTo>
                    <a:pt x="14617" y="41224"/>
                  </a:lnTo>
                  <a:lnTo>
                    <a:pt x="14833" y="41135"/>
                  </a:lnTo>
                  <a:close/>
                </a:path>
                <a:path w="46354" h="62230">
                  <a:moveTo>
                    <a:pt x="15265" y="43599"/>
                  </a:moveTo>
                  <a:lnTo>
                    <a:pt x="13995" y="43078"/>
                  </a:lnTo>
                  <a:lnTo>
                    <a:pt x="13436" y="43167"/>
                  </a:lnTo>
                  <a:lnTo>
                    <a:pt x="13487" y="43789"/>
                  </a:lnTo>
                  <a:lnTo>
                    <a:pt x="12890" y="43802"/>
                  </a:lnTo>
                  <a:lnTo>
                    <a:pt x="11404" y="42849"/>
                  </a:lnTo>
                  <a:lnTo>
                    <a:pt x="11963" y="43789"/>
                  </a:lnTo>
                  <a:lnTo>
                    <a:pt x="12141" y="44018"/>
                  </a:lnTo>
                  <a:lnTo>
                    <a:pt x="12014" y="44234"/>
                  </a:lnTo>
                  <a:lnTo>
                    <a:pt x="12128" y="44437"/>
                  </a:lnTo>
                  <a:lnTo>
                    <a:pt x="12319" y="44399"/>
                  </a:lnTo>
                  <a:lnTo>
                    <a:pt x="12052" y="44691"/>
                  </a:lnTo>
                  <a:lnTo>
                    <a:pt x="11734" y="44983"/>
                  </a:lnTo>
                  <a:lnTo>
                    <a:pt x="10261" y="44881"/>
                  </a:lnTo>
                  <a:lnTo>
                    <a:pt x="11112" y="47523"/>
                  </a:lnTo>
                  <a:lnTo>
                    <a:pt x="12255" y="46609"/>
                  </a:lnTo>
                  <a:lnTo>
                    <a:pt x="12839" y="46596"/>
                  </a:lnTo>
                  <a:lnTo>
                    <a:pt x="12255" y="44818"/>
                  </a:lnTo>
                  <a:lnTo>
                    <a:pt x="12725" y="45072"/>
                  </a:lnTo>
                  <a:lnTo>
                    <a:pt x="15265" y="43599"/>
                  </a:lnTo>
                  <a:close/>
                </a:path>
                <a:path w="46354" h="62230">
                  <a:moveTo>
                    <a:pt x="15557" y="34213"/>
                  </a:moveTo>
                  <a:lnTo>
                    <a:pt x="14503" y="34417"/>
                  </a:lnTo>
                  <a:lnTo>
                    <a:pt x="14693" y="34963"/>
                  </a:lnTo>
                  <a:lnTo>
                    <a:pt x="14516" y="35318"/>
                  </a:lnTo>
                  <a:lnTo>
                    <a:pt x="14147" y="35598"/>
                  </a:lnTo>
                  <a:lnTo>
                    <a:pt x="14414" y="36474"/>
                  </a:lnTo>
                  <a:lnTo>
                    <a:pt x="15557" y="34213"/>
                  </a:lnTo>
                  <a:close/>
                </a:path>
                <a:path w="46354" h="62230">
                  <a:moveTo>
                    <a:pt x="15824" y="39090"/>
                  </a:moveTo>
                  <a:lnTo>
                    <a:pt x="15227" y="37769"/>
                  </a:lnTo>
                  <a:lnTo>
                    <a:pt x="15049" y="38735"/>
                  </a:lnTo>
                  <a:lnTo>
                    <a:pt x="14541" y="40487"/>
                  </a:lnTo>
                  <a:lnTo>
                    <a:pt x="13423" y="40132"/>
                  </a:lnTo>
                  <a:lnTo>
                    <a:pt x="13804" y="40703"/>
                  </a:lnTo>
                  <a:lnTo>
                    <a:pt x="12509" y="40601"/>
                  </a:lnTo>
                  <a:lnTo>
                    <a:pt x="13017" y="42265"/>
                  </a:lnTo>
                  <a:lnTo>
                    <a:pt x="12547" y="42240"/>
                  </a:lnTo>
                  <a:lnTo>
                    <a:pt x="12954" y="42214"/>
                  </a:lnTo>
                  <a:lnTo>
                    <a:pt x="12204" y="42062"/>
                  </a:lnTo>
                  <a:lnTo>
                    <a:pt x="11836" y="41897"/>
                  </a:lnTo>
                  <a:lnTo>
                    <a:pt x="11455" y="41846"/>
                  </a:lnTo>
                  <a:lnTo>
                    <a:pt x="12166" y="42113"/>
                  </a:lnTo>
                  <a:lnTo>
                    <a:pt x="12763" y="42506"/>
                  </a:lnTo>
                  <a:lnTo>
                    <a:pt x="13246" y="43040"/>
                  </a:lnTo>
                  <a:lnTo>
                    <a:pt x="13335" y="43230"/>
                  </a:lnTo>
                  <a:lnTo>
                    <a:pt x="14478" y="42316"/>
                  </a:lnTo>
                  <a:lnTo>
                    <a:pt x="14262" y="41554"/>
                  </a:lnTo>
                  <a:lnTo>
                    <a:pt x="13970" y="41414"/>
                  </a:lnTo>
                  <a:lnTo>
                    <a:pt x="13970" y="40932"/>
                  </a:lnTo>
                  <a:lnTo>
                    <a:pt x="14173" y="41198"/>
                  </a:lnTo>
                  <a:lnTo>
                    <a:pt x="15824" y="39090"/>
                  </a:lnTo>
                  <a:close/>
                </a:path>
                <a:path w="46354" h="62230">
                  <a:moveTo>
                    <a:pt x="16383" y="32372"/>
                  </a:moveTo>
                  <a:lnTo>
                    <a:pt x="16052" y="31965"/>
                  </a:lnTo>
                  <a:lnTo>
                    <a:pt x="16230" y="30581"/>
                  </a:lnTo>
                  <a:lnTo>
                    <a:pt x="15544" y="30861"/>
                  </a:lnTo>
                  <a:lnTo>
                    <a:pt x="15252" y="31369"/>
                  </a:lnTo>
                  <a:lnTo>
                    <a:pt x="15811" y="32131"/>
                  </a:lnTo>
                  <a:lnTo>
                    <a:pt x="16383" y="32372"/>
                  </a:lnTo>
                  <a:close/>
                </a:path>
                <a:path w="46354" h="62230">
                  <a:moveTo>
                    <a:pt x="16751" y="42684"/>
                  </a:moveTo>
                  <a:lnTo>
                    <a:pt x="16586" y="41783"/>
                  </a:lnTo>
                  <a:lnTo>
                    <a:pt x="15989" y="41757"/>
                  </a:lnTo>
                  <a:lnTo>
                    <a:pt x="15151" y="42113"/>
                  </a:lnTo>
                  <a:lnTo>
                    <a:pt x="14909" y="41363"/>
                  </a:lnTo>
                  <a:lnTo>
                    <a:pt x="14681" y="41249"/>
                  </a:lnTo>
                  <a:lnTo>
                    <a:pt x="14465" y="41402"/>
                  </a:lnTo>
                  <a:lnTo>
                    <a:pt x="14363" y="41554"/>
                  </a:lnTo>
                  <a:lnTo>
                    <a:pt x="15201" y="42418"/>
                  </a:lnTo>
                  <a:lnTo>
                    <a:pt x="15328" y="43002"/>
                  </a:lnTo>
                  <a:lnTo>
                    <a:pt x="15938" y="43065"/>
                  </a:lnTo>
                  <a:lnTo>
                    <a:pt x="16751" y="42684"/>
                  </a:lnTo>
                  <a:close/>
                </a:path>
                <a:path w="46354" h="62230">
                  <a:moveTo>
                    <a:pt x="16827" y="36042"/>
                  </a:moveTo>
                  <a:lnTo>
                    <a:pt x="15709" y="36118"/>
                  </a:lnTo>
                  <a:lnTo>
                    <a:pt x="15570" y="36258"/>
                  </a:lnTo>
                  <a:lnTo>
                    <a:pt x="16243" y="37617"/>
                  </a:lnTo>
                  <a:lnTo>
                    <a:pt x="16827" y="36042"/>
                  </a:lnTo>
                  <a:close/>
                </a:path>
                <a:path w="46354" h="62230">
                  <a:moveTo>
                    <a:pt x="18338" y="41249"/>
                  </a:moveTo>
                  <a:lnTo>
                    <a:pt x="17970" y="40957"/>
                  </a:lnTo>
                  <a:lnTo>
                    <a:pt x="16586" y="40932"/>
                  </a:lnTo>
                  <a:lnTo>
                    <a:pt x="16840" y="41783"/>
                  </a:lnTo>
                  <a:lnTo>
                    <a:pt x="17373" y="40982"/>
                  </a:lnTo>
                  <a:lnTo>
                    <a:pt x="17843" y="41503"/>
                  </a:lnTo>
                  <a:lnTo>
                    <a:pt x="18338" y="41249"/>
                  </a:lnTo>
                  <a:close/>
                </a:path>
                <a:path w="46354" h="62230">
                  <a:moveTo>
                    <a:pt x="20383" y="38709"/>
                  </a:moveTo>
                  <a:lnTo>
                    <a:pt x="20129" y="38557"/>
                  </a:lnTo>
                  <a:lnTo>
                    <a:pt x="20231" y="38862"/>
                  </a:lnTo>
                  <a:lnTo>
                    <a:pt x="20383" y="38849"/>
                  </a:lnTo>
                  <a:lnTo>
                    <a:pt x="20383" y="38709"/>
                  </a:lnTo>
                  <a:close/>
                </a:path>
                <a:path w="46354" h="62230">
                  <a:moveTo>
                    <a:pt x="20383" y="35128"/>
                  </a:moveTo>
                  <a:lnTo>
                    <a:pt x="20358" y="34734"/>
                  </a:lnTo>
                  <a:lnTo>
                    <a:pt x="19964" y="34671"/>
                  </a:lnTo>
                  <a:lnTo>
                    <a:pt x="20142" y="34074"/>
                  </a:lnTo>
                  <a:lnTo>
                    <a:pt x="19837" y="33883"/>
                  </a:lnTo>
                  <a:lnTo>
                    <a:pt x="18529" y="33858"/>
                  </a:lnTo>
                  <a:lnTo>
                    <a:pt x="18961" y="33731"/>
                  </a:lnTo>
                  <a:lnTo>
                    <a:pt x="18846" y="33235"/>
                  </a:lnTo>
                  <a:lnTo>
                    <a:pt x="18719" y="32791"/>
                  </a:lnTo>
                  <a:lnTo>
                    <a:pt x="18326" y="32842"/>
                  </a:lnTo>
                  <a:lnTo>
                    <a:pt x="18567" y="33362"/>
                  </a:lnTo>
                  <a:lnTo>
                    <a:pt x="18262" y="33566"/>
                  </a:lnTo>
                  <a:lnTo>
                    <a:pt x="18084" y="33858"/>
                  </a:lnTo>
                  <a:lnTo>
                    <a:pt x="17945" y="33845"/>
                  </a:lnTo>
                  <a:lnTo>
                    <a:pt x="18046" y="34023"/>
                  </a:lnTo>
                  <a:lnTo>
                    <a:pt x="18630" y="34912"/>
                  </a:lnTo>
                  <a:lnTo>
                    <a:pt x="19291" y="34074"/>
                  </a:lnTo>
                  <a:lnTo>
                    <a:pt x="19659" y="34607"/>
                  </a:lnTo>
                  <a:lnTo>
                    <a:pt x="18961" y="35725"/>
                  </a:lnTo>
                  <a:lnTo>
                    <a:pt x="19900" y="35572"/>
                  </a:lnTo>
                  <a:lnTo>
                    <a:pt x="19786" y="35153"/>
                  </a:lnTo>
                  <a:lnTo>
                    <a:pt x="20383" y="35128"/>
                  </a:lnTo>
                  <a:close/>
                </a:path>
                <a:path w="46354" h="62230">
                  <a:moveTo>
                    <a:pt x="21043" y="38252"/>
                  </a:moveTo>
                  <a:lnTo>
                    <a:pt x="20612" y="37973"/>
                  </a:lnTo>
                  <a:lnTo>
                    <a:pt x="20548" y="38366"/>
                  </a:lnTo>
                  <a:lnTo>
                    <a:pt x="20485" y="38722"/>
                  </a:lnTo>
                  <a:lnTo>
                    <a:pt x="20396" y="38849"/>
                  </a:lnTo>
                  <a:lnTo>
                    <a:pt x="20358" y="38989"/>
                  </a:lnTo>
                  <a:lnTo>
                    <a:pt x="20840" y="39674"/>
                  </a:lnTo>
                  <a:lnTo>
                    <a:pt x="21043" y="38252"/>
                  </a:lnTo>
                  <a:close/>
                </a:path>
                <a:path w="46354" h="62230">
                  <a:moveTo>
                    <a:pt x="23114" y="29857"/>
                  </a:moveTo>
                  <a:lnTo>
                    <a:pt x="22847" y="29324"/>
                  </a:lnTo>
                  <a:lnTo>
                    <a:pt x="22923" y="29121"/>
                  </a:lnTo>
                  <a:lnTo>
                    <a:pt x="22961" y="28841"/>
                  </a:lnTo>
                  <a:lnTo>
                    <a:pt x="22529" y="28511"/>
                  </a:lnTo>
                  <a:lnTo>
                    <a:pt x="22123" y="28536"/>
                  </a:lnTo>
                  <a:lnTo>
                    <a:pt x="23025" y="29857"/>
                  </a:lnTo>
                  <a:close/>
                </a:path>
                <a:path w="46354" h="62230">
                  <a:moveTo>
                    <a:pt x="23279" y="30708"/>
                  </a:moveTo>
                  <a:lnTo>
                    <a:pt x="22720" y="30480"/>
                  </a:lnTo>
                  <a:lnTo>
                    <a:pt x="21945" y="31470"/>
                  </a:lnTo>
                  <a:lnTo>
                    <a:pt x="22098" y="31711"/>
                  </a:lnTo>
                  <a:lnTo>
                    <a:pt x="23037" y="32207"/>
                  </a:lnTo>
                  <a:lnTo>
                    <a:pt x="22326" y="31343"/>
                  </a:lnTo>
                  <a:lnTo>
                    <a:pt x="22453" y="31013"/>
                  </a:lnTo>
                  <a:lnTo>
                    <a:pt x="23279" y="30708"/>
                  </a:lnTo>
                  <a:close/>
                </a:path>
                <a:path w="46354" h="62230">
                  <a:moveTo>
                    <a:pt x="24434" y="25844"/>
                  </a:moveTo>
                  <a:lnTo>
                    <a:pt x="23901" y="25781"/>
                  </a:lnTo>
                  <a:lnTo>
                    <a:pt x="22961" y="24930"/>
                  </a:lnTo>
                  <a:lnTo>
                    <a:pt x="22085" y="27178"/>
                  </a:lnTo>
                  <a:lnTo>
                    <a:pt x="23368" y="27190"/>
                  </a:lnTo>
                  <a:lnTo>
                    <a:pt x="23761" y="27482"/>
                  </a:lnTo>
                  <a:lnTo>
                    <a:pt x="24434" y="25844"/>
                  </a:lnTo>
                  <a:close/>
                </a:path>
                <a:path w="46354" h="62230">
                  <a:moveTo>
                    <a:pt x="26123" y="25031"/>
                  </a:moveTo>
                  <a:lnTo>
                    <a:pt x="26073" y="24434"/>
                  </a:lnTo>
                  <a:lnTo>
                    <a:pt x="25831" y="23926"/>
                  </a:lnTo>
                  <a:lnTo>
                    <a:pt x="25450" y="23469"/>
                  </a:lnTo>
                  <a:lnTo>
                    <a:pt x="25514" y="24066"/>
                  </a:lnTo>
                  <a:lnTo>
                    <a:pt x="25742" y="24599"/>
                  </a:lnTo>
                  <a:lnTo>
                    <a:pt x="26123" y="25031"/>
                  </a:lnTo>
                  <a:close/>
                </a:path>
                <a:path w="46354" h="62230">
                  <a:moveTo>
                    <a:pt x="26606" y="31965"/>
                  </a:moveTo>
                  <a:lnTo>
                    <a:pt x="26390" y="31737"/>
                  </a:lnTo>
                  <a:lnTo>
                    <a:pt x="26085" y="31788"/>
                  </a:lnTo>
                  <a:lnTo>
                    <a:pt x="25882" y="32346"/>
                  </a:lnTo>
                  <a:lnTo>
                    <a:pt x="26111" y="32397"/>
                  </a:lnTo>
                  <a:lnTo>
                    <a:pt x="26250" y="32181"/>
                  </a:lnTo>
                  <a:lnTo>
                    <a:pt x="26543" y="32283"/>
                  </a:lnTo>
                  <a:lnTo>
                    <a:pt x="26606" y="31965"/>
                  </a:lnTo>
                  <a:close/>
                </a:path>
                <a:path w="46354" h="62230">
                  <a:moveTo>
                    <a:pt x="27876" y="27381"/>
                  </a:moveTo>
                  <a:lnTo>
                    <a:pt x="27698" y="27114"/>
                  </a:lnTo>
                  <a:lnTo>
                    <a:pt x="27635" y="26873"/>
                  </a:lnTo>
                  <a:lnTo>
                    <a:pt x="27444" y="27114"/>
                  </a:lnTo>
                  <a:lnTo>
                    <a:pt x="27254" y="27279"/>
                  </a:lnTo>
                  <a:lnTo>
                    <a:pt x="27089" y="27330"/>
                  </a:lnTo>
                  <a:lnTo>
                    <a:pt x="27178" y="26466"/>
                  </a:lnTo>
                  <a:lnTo>
                    <a:pt x="27025" y="26593"/>
                  </a:lnTo>
                  <a:lnTo>
                    <a:pt x="26885" y="26327"/>
                  </a:lnTo>
                  <a:lnTo>
                    <a:pt x="26492" y="26035"/>
                  </a:lnTo>
                  <a:lnTo>
                    <a:pt x="25806" y="25882"/>
                  </a:lnTo>
                  <a:lnTo>
                    <a:pt x="25057" y="26568"/>
                  </a:lnTo>
                  <a:lnTo>
                    <a:pt x="26517" y="27025"/>
                  </a:lnTo>
                  <a:lnTo>
                    <a:pt x="26174" y="27317"/>
                  </a:lnTo>
                  <a:lnTo>
                    <a:pt x="25666" y="27114"/>
                  </a:lnTo>
                  <a:lnTo>
                    <a:pt x="26098" y="27368"/>
                  </a:lnTo>
                  <a:lnTo>
                    <a:pt x="25679" y="27724"/>
                  </a:lnTo>
                  <a:lnTo>
                    <a:pt x="25679" y="29324"/>
                  </a:lnTo>
                  <a:lnTo>
                    <a:pt x="25311" y="29819"/>
                  </a:lnTo>
                  <a:lnTo>
                    <a:pt x="24942" y="29933"/>
                  </a:lnTo>
                  <a:lnTo>
                    <a:pt x="24866" y="29781"/>
                  </a:lnTo>
                  <a:lnTo>
                    <a:pt x="24930" y="29006"/>
                  </a:lnTo>
                  <a:lnTo>
                    <a:pt x="25285" y="28841"/>
                  </a:lnTo>
                  <a:lnTo>
                    <a:pt x="25425" y="28917"/>
                  </a:lnTo>
                  <a:lnTo>
                    <a:pt x="25527" y="29324"/>
                  </a:lnTo>
                  <a:lnTo>
                    <a:pt x="25679" y="29324"/>
                  </a:lnTo>
                  <a:lnTo>
                    <a:pt x="25679" y="27724"/>
                  </a:lnTo>
                  <a:lnTo>
                    <a:pt x="25044" y="28257"/>
                  </a:lnTo>
                  <a:lnTo>
                    <a:pt x="24942" y="27508"/>
                  </a:lnTo>
                  <a:lnTo>
                    <a:pt x="25666" y="27114"/>
                  </a:lnTo>
                  <a:lnTo>
                    <a:pt x="25425" y="26911"/>
                  </a:lnTo>
                  <a:lnTo>
                    <a:pt x="25285" y="26974"/>
                  </a:lnTo>
                  <a:lnTo>
                    <a:pt x="25273" y="27228"/>
                  </a:lnTo>
                  <a:lnTo>
                    <a:pt x="24904" y="27520"/>
                  </a:lnTo>
                  <a:lnTo>
                    <a:pt x="24663" y="27762"/>
                  </a:lnTo>
                  <a:lnTo>
                    <a:pt x="24485" y="28422"/>
                  </a:lnTo>
                  <a:lnTo>
                    <a:pt x="24739" y="28498"/>
                  </a:lnTo>
                  <a:lnTo>
                    <a:pt x="23114" y="29857"/>
                  </a:lnTo>
                  <a:lnTo>
                    <a:pt x="22987" y="29933"/>
                  </a:lnTo>
                  <a:lnTo>
                    <a:pt x="22834" y="30213"/>
                  </a:lnTo>
                  <a:lnTo>
                    <a:pt x="24079" y="29781"/>
                  </a:lnTo>
                  <a:lnTo>
                    <a:pt x="24447" y="29870"/>
                  </a:lnTo>
                  <a:lnTo>
                    <a:pt x="24523" y="30213"/>
                  </a:lnTo>
                  <a:lnTo>
                    <a:pt x="24422" y="30581"/>
                  </a:lnTo>
                  <a:lnTo>
                    <a:pt x="24599" y="30581"/>
                  </a:lnTo>
                  <a:lnTo>
                    <a:pt x="25323" y="30327"/>
                  </a:lnTo>
                  <a:lnTo>
                    <a:pt x="25692" y="30822"/>
                  </a:lnTo>
                  <a:lnTo>
                    <a:pt x="24561" y="30594"/>
                  </a:lnTo>
                  <a:lnTo>
                    <a:pt x="24307" y="30683"/>
                  </a:lnTo>
                  <a:lnTo>
                    <a:pt x="24028" y="30861"/>
                  </a:lnTo>
                  <a:lnTo>
                    <a:pt x="23736" y="31229"/>
                  </a:lnTo>
                  <a:lnTo>
                    <a:pt x="23977" y="31242"/>
                  </a:lnTo>
                  <a:lnTo>
                    <a:pt x="24130" y="31026"/>
                  </a:lnTo>
                  <a:lnTo>
                    <a:pt x="24409" y="31140"/>
                  </a:lnTo>
                  <a:lnTo>
                    <a:pt x="24282" y="31788"/>
                  </a:lnTo>
                  <a:lnTo>
                    <a:pt x="23914" y="31826"/>
                  </a:lnTo>
                  <a:lnTo>
                    <a:pt x="23685" y="32169"/>
                  </a:lnTo>
                  <a:lnTo>
                    <a:pt x="24218" y="32334"/>
                  </a:lnTo>
                  <a:lnTo>
                    <a:pt x="24460" y="31889"/>
                  </a:lnTo>
                  <a:lnTo>
                    <a:pt x="24676" y="31330"/>
                  </a:lnTo>
                  <a:lnTo>
                    <a:pt x="24739" y="31572"/>
                  </a:lnTo>
                  <a:lnTo>
                    <a:pt x="25107" y="32334"/>
                  </a:lnTo>
                  <a:lnTo>
                    <a:pt x="25895" y="31330"/>
                  </a:lnTo>
                  <a:lnTo>
                    <a:pt x="26085" y="31026"/>
                  </a:lnTo>
                  <a:lnTo>
                    <a:pt x="26212" y="30822"/>
                  </a:lnTo>
                  <a:lnTo>
                    <a:pt x="26530" y="30327"/>
                  </a:lnTo>
                  <a:lnTo>
                    <a:pt x="26784" y="29933"/>
                  </a:lnTo>
                  <a:lnTo>
                    <a:pt x="26898" y="29324"/>
                  </a:lnTo>
                  <a:lnTo>
                    <a:pt x="26924" y="29121"/>
                  </a:lnTo>
                  <a:lnTo>
                    <a:pt x="26949" y="28841"/>
                  </a:lnTo>
                  <a:lnTo>
                    <a:pt x="27089" y="27368"/>
                  </a:lnTo>
                  <a:lnTo>
                    <a:pt x="27876" y="27381"/>
                  </a:lnTo>
                  <a:close/>
                </a:path>
                <a:path w="46354" h="62230">
                  <a:moveTo>
                    <a:pt x="28155" y="24841"/>
                  </a:moveTo>
                  <a:lnTo>
                    <a:pt x="27952" y="24765"/>
                  </a:lnTo>
                  <a:lnTo>
                    <a:pt x="28155" y="24841"/>
                  </a:lnTo>
                  <a:close/>
                </a:path>
                <a:path w="46354" h="62230">
                  <a:moveTo>
                    <a:pt x="28321" y="27495"/>
                  </a:moveTo>
                  <a:lnTo>
                    <a:pt x="28028" y="27381"/>
                  </a:lnTo>
                  <a:lnTo>
                    <a:pt x="28028" y="27673"/>
                  </a:lnTo>
                  <a:lnTo>
                    <a:pt x="28321" y="27495"/>
                  </a:lnTo>
                  <a:close/>
                </a:path>
                <a:path w="46354" h="62230">
                  <a:moveTo>
                    <a:pt x="28968" y="27114"/>
                  </a:moveTo>
                  <a:lnTo>
                    <a:pt x="28321" y="27495"/>
                  </a:lnTo>
                  <a:lnTo>
                    <a:pt x="28956" y="27736"/>
                  </a:lnTo>
                  <a:lnTo>
                    <a:pt x="28968" y="27114"/>
                  </a:lnTo>
                  <a:close/>
                </a:path>
                <a:path w="46354" h="62230">
                  <a:moveTo>
                    <a:pt x="28981" y="26263"/>
                  </a:moveTo>
                  <a:lnTo>
                    <a:pt x="28575" y="25908"/>
                  </a:lnTo>
                  <a:lnTo>
                    <a:pt x="27813" y="25717"/>
                  </a:lnTo>
                  <a:lnTo>
                    <a:pt x="28067" y="25044"/>
                  </a:lnTo>
                  <a:lnTo>
                    <a:pt x="27978" y="24841"/>
                  </a:lnTo>
                  <a:lnTo>
                    <a:pt x="27584" y="24815"/>
                  </a:lnTo>
                  <a:lnTo>
                    <a:pt x="27698" y="25895"/>
                  </a:lnTo>
                  <a:lnTo>
                    <a:pt x="27432" y="26403"/>
                  </a:lnTo>
                  <a:lnTo>
                    <a:pt x="27825" y="26758"/>
                  </a:lnTo>
                  <a:lnTo>
                    <a:pt x="28613" y="26962"/>
                  </a:lnTo>
                  <a:lnTo>
                    <a:pt x="28981" y="26263"/>
                  </a:lnTo>
                  <a:close/>
                </a:path>
                <a:path w="46354" h="62230">
                  <a:moveTo>
                    <a:pt x="29921" y="21717"/>
                  </a:moveTo>
                  <a:lnTo>
                    <a:pt x="29311" y="21450"/>
                  </a:lnTo>
                  <a:lnTo>
                    <a:pt x="29591" y="21170"/>
                  </a:lnTo>
                  <a:lnTo>
                    <a:pt x="29578" y="20866"/>
                  </a:lnTo>
                  <a:lnTo>
                    <a:pt x="29552" y="20726"/>
                  </a:lnTo>
                  <a:lnTo>
                    <a:pt x="28994" y="21082"/>
                  </a:lnTo>
                  <a:lnTo>
                    <a:pt x="29133" y="21424"/>
                  </a:lnTo>
                  <a:lnTo>
                    <a:pt x="29921" y="21717"/>
                  </a:lnTo>
                  <a:close/>
                </a:path>
                <a:path w="46354" h="62230">
                  <a:moveTo>
                    <a:pt x="30251" y="22758"/>
                  </a:moveTo>
                  <a:lnTo>
                    <a:pt x="29603" y="23329"/>
                  </a:lnTo>
                  <a:lnTo>
                    <a:pt x="28270" y="24257"/>
                  </a:lnTo>
                  <a:lnTo>
                    <a:pt x="27736" y="23393"/>
                  </a:lnTo>
                  <a:lnTo>
                    <a:pt x="27686" y="23952"/>
                  </a:lnTo>
                  <a:lnTo>
                    <a:pt x="26860" y="23190"/>
                  </a:lnTo>
                  <a:lnTo>
                    <a:pt x="26136" y="25031"/>
                  </a:lnTo>
                  <a:lnTo>
                    <a:pt x="25971" y="25450"/>
                  </a:lnTo>
                  <a:lnTo>
                    <a:pt x="27266" y="25476"/>
                  </a:lnTo>
                  <a:lnTo>
                    <a:pt x="27419" y="25044"/>
                  </a:lnTo>
                  <a:lnTo>
                    <a:pt x="27406" y="24549"/>
                  </a:lnTo>
                  <a:lnTo>
                    <a:pt x="27660" y="24231"/>
                  </a:lnTo>
                  <a:lnTo>
                    <a:pt x="27647" y="24523"/>
                  </a:lnTo>
                  <a:lnTo>
                    <a:pt x="29921" y="23990"/>
                  </a:lnTo>
                  <a:lnTo>
                    <a:pt x="30251" y="22758"/>
                  </a:lnTo>
                  <a:close/>
                </a:path>
                <a:path w="46354" h="62230">
                  <a:moveTo>
                    <a:pt x="30530" y="18059"/>
                  </a:moveTo>
                  <a:lnTo>
                    <a:pt x="30378" y="17957"/>
                  </a:lnTo>
                  <a:lnTo>
                    <a:pt x="30480" y="18122"/>
                  </a:lnTo>
                  <a:close/>
                </a:path>
                <a:path w="46354" h="62230">
                  <a:moveTo>
                    <a:pt x="30810" y="24739"/>
                  </a:moveTo>
                  <a:lnTo>
                    <a:pt x="29832" y="24815"/>
                  </a:lnTo>
                  <a:lnTo>
                    <a:pt x="29502" y="25323"/>
                  </a:lnTo>
                  <a:lnTo>
                    <a:pt x="29578" y="25184"/>
                  </a:lnTo>
                  <a:lnTo>
                    <a:pt x="29641" y="24942"/>
                  </a:lnTo>
                  <a:lnTo>
                    <a:pt x="29425" y="25412"/>
                  </a:lnTo>
                  <a:lnTo>
                    <a:pt x="29743" y="25768"/>
                  </a:lnTo>
                  <a:lnTo>
                    <a:pt x="30124" y="25692"/>
                  </a:lnTo>
                  <a:lnTo>
                    <a:pt x="30594" y="25171"/>
                  </a:lnTo>
                  <a:lnTo>
                    <a:pt x="30810" y="24739"/>
                  </a:lnTo>
                  <a:close/>
                </a:path>
                <a:path w="46354" h="62230">
                  <a:moveTo>
                    <a:pt x="31445" y="19126"/>
                  </a:moveTo>
                  <a:lnTo>
                    <a:pt x="30403" y="19100"/>
                  </a:lnTo>
                  <a:lnTo>
                    <a:pt x="30645" y="18516"/>
                  </a:lnTo>
                  <a:lnTo>
                    <a:pt x="30480" y="18135"/>
                  </a:lnTo>
                  <a:lnTo>
                    <a:pt x="30264" y="18034"/>
                  </a:lnTo>
                  <a:lnTo>
                    <a:pt x="30022" y="18694"/>
                  </a:lnTo>
                  <a:lnTo>
                    <a:pt x="31051" y="20002"/>
                  </a:lnTo>
                  <a:lnTo>
                    <a:pt x="31445" y="19126"/>
                  </a:lnTo>
                  <a:close/>
                </a:path>
                <a:path w="46354" h="62230">
                  <a:moveTo>
                    <a:pt x="32296" y="19342"/>
                  </a:moveTo>
                  <a:lnTo>
                    <a:pt x="32245" y="17665"/>
                  </a:lnTo>
                  <a:lnTo>
                    <a:pt x="31635" y="17602"/>
                  </a:lnTo>
                  <a:lnTo>
                    <a:pt x="31546" y="18135"/>
                  </a:lnTo>
                  <a:lnTo>
                    <a:pt x="31864" y="18453"/>
                  </a:lnTo>
                  <a:lnTo>
                    <a:pt x="31445" y="19126"/>
                  </a:lnTo>
                  <a:lnTo>
                    <a:pt x="32296" y="19342"/>
                  </a:lnTo>
                  <a:close/>
                </a:path>
                <a:path w="46354" h="62230">
                  <a:moveTo>
                    <a:pt x="32461" y="20510"/>
                  </a:moveTo>
                  <a:lnTo>
                    <a:pt x="31623" y="20066"/>
                  </a:lnTo>
                  <a:lnTo>
                    <a:pt x="31457" y="20561"/>
                  </a:lnTo>
                  <a:lnTo>
                    <a:pt x="31115" y="20688"/>
                  </a:lnTo>
                  <a:lnTo>
                    <a:pt x="30721" y="20688"/>
                  </a:lnTo>
                  <a:lnTo>
                    <a:pt x="30607" y="20967"/>
                  </a:lnTo>
                  <a:lnTo>
                    <a:pt x="30391" y="20853"/>
                  </a:lnTo>
                  <a:lnTo>
                    <a:pt x="30226" y="21120"/>
                  </a:lnTo>
                  <a:lnTo>
                    <a:pt x="30340" y="21412"/>
                  </a:lnTo>
                  <a:lnTo>
                    <a:pt x="29921" y="21717"/>
                  </a:lnTo>
                  <a:lnTo>
                    <a:pt x="30391" y="22021"/>
                  </a:lnTo>
                  <a:lnTo>
                    <a:pt x="30619" y="21361"/>
                  </a:lnTo>
                  <a:lnTo>
                    <a:pt x="32461" y="20510"/>
                  </a:lnTo>
                  <a:close/>
                </a:path>
                <a:path w="46354" h="62230">
                  <a:moveTo>
                    <a:pt x="33756" y="20878"/>
                  </a:moveTo>
                  <a:lnTo>
                    <a:pt x="33743" y="20574"/>
                  </a:lnTo>
                  <a:lnTo>
                    <a:pt x="33528" y="20205"/>
                  </a:lnTo>
                  <a:lnTo>
                    <a:pt x="33197" y="20574"/>
                  </a:lnTo>
                  <a:lnTo>
                    <a:pt x="33756" y="20878"/>
                  </a:lnTo>
                  <a:close/>
                </a:path>
                <a:path w="46354" h="62230">
                  <a:moveTo>
                    <a:pt x="33782" y="21234"/>
                  </a:moveTo>
                  <a:lnTo>
                    <a:pt x="33756" y="20916"/>
                  </a:lnTo>
                  <a:lnTo>
                    <a:pt x="33464" y="21450"/>
                  </a:lnTo>
                  <a:lnTo>
                    <a:pt x="33108" y="21678"/>
                  </a:lnTo>
                  <a:lnTo>
                    <a:pt x="33286" y="21882"/>
                  </a:lnTo>
                  <a:lnTo>
                    <a:pt x="33655" y="21450"/>
                  </a:lnTo>
                  <a:lnTo>
                    <a:pt x="33782" y="21234"/>
                  </a:lnTo>
                  <a:close/>
                </a:path>
                <a:path w="46354" h="62230">
                  <a:moveTo>
                    <a:pt x="34429" y="21882"/>
                  </a:moveTo>
                  <a:lnTo>
                    <a:pt x="33909" y="21526"/>
                  </a:lnTo>
                  <a:lnTo>
                    <a:pt x="33515" y="21971"/>
                  </a:lnTo>
                  <a:lnTo>
                    <a:pt x="33451" y="22377"/>
                  </a:lnTo>
                  <a:lnTo>
                    <a:pt x="33807" y="22707"/>
                  </a:lnTo>
                  <a:lnTo>
                    <a:pt x="34175" y="22377"/>
                  </a:lnTo>
                  <a:lnTo>
                    <a:pt x="34290" y="22225"/>
                  </a:lnTo>
                  <a:lnTo>
                    <a:pt x="34429" y="21882"/>
                  </a:lnTo>
                  <a:close/>
                </a:path>
                <a:path w="46354" h="62230">
                  <a:moveTo>
                    <a:pt x="35255" y="21602"/>
                  </a:moveTo>
                  <a:lnTo>
                    <a:pt x="34772" y="21602"/>
                  </a:lnTo>
                  <a:lnTo>
                    <a:pt x="34378" y="21602"/>
                  </a:lnTo>
                  <a:lnTo>
                    <a:pt x="34213" y="21729"/>
                  </a:lnTo>
                  <a:lnTo>
                    <a:pt x="35039" y="22047"/>
                  </a:lnTo>
                  <a:lnTo>
                    <a:pt x="35255" y="21602"/>
                  </a:lnTo>
                  <a:close/>
                </a:path>
                <a:path w="46354" h="62230">
                  <a:moveTo>
                    <a:pt x="35407" y="21285"/>
                  </a:moveTo>
                  <a:lnTo>
                    <a:pt x="35267" y="21209"/>
                  </a:lnTo>
                  <a:lnTo>
                    <a:pt x="35077" y="21107"/>
                  </a:lnTo>
                  <a:lnTo>
                    <a:pt x="34798" y="20967"/>
                  </a:lnTo>
                  <a:lnTo>
                    <a:pt x="34861" y="19405"/>
                  </a:lnTo>
                  <a:lnTo>
                    <a:pt x="34188" y="19837"/>
                  </a:lnTo>
                  <a:lnTo>
                    <a:pt x="34201" y="20485"/>
                  </a:lnTo>
                  <a:lnTo>
                    <a:pt x="34480" y="20967"/>
                  </a:lnTo>
                  <a:lnTo>
                    <a:pt x="34963" y="21361"/>
                  </a:lnTo>
                  <a:lnTo>
                    <a:pt x="34798" y="21564"/>
                  </a:lnTo>
                  <a:lnTo>
                    <a:pt x="35267" y="21564"/>
                  </a:lnTo>
                  <a:lnTo>
                    <a:pt x="35407" y="21285"/>
                  </a:lnTo>
                  <a:close/>
                </a:path>
                <a:path w="46354" h="62230">
                  <a:moveTo>
                    <a:pt x="35572" y="17589"/>
                  </a:moveTo>
                  <a:lnTo>
                    <a:pt x="35394" y="17449"/>
                  </a:lnTo>
                  <a:lnTo>
                    <a:pt x="35229" y="17284"/>
                  </a:lnTo>
                  <a:lnTo>
                    <a:pt x="34442" y="17767"/>
                  </a:lnTo>
                  <a:lnTo>
                    <a:pt x="34417" y="18008"/>
                  </a:lnTo>
                  <a:lnTo>
                    <a:pt x="34671" y="18326"/>
                  </a:lnTo>
                  <a:lnTo>
                    <a:pt x="34290" y="18211"/>
                  </a:lnTo>
                  <a:lnTo>
                    <a:pt x="33794" y="18402"/>
                  </a:lnTo>
                  <a:lnTo>
                    <a:pt x="33769" y="19215"/>
                  </a:lnTo>
                  <a:lnTo>
                    <a:pt x="34023" y="19710"/>
                  </a:lnTo>
                  <a:lnTo>
                    <a:pt x="34036" y="19227"/>
                  </a:lnTo>
                  <a:lnTo>
                    <a:pt x="34810" y="18491"/>
                  </a:lnTo>
                  <a:lnTo>
                    <a:pt x="34950" y="18643"/>
                  </a:lnTo>
                  <a:lnTo>
                    <a:pt x="34886" y="18415"/>
                  </a:lnTo>
                  <a:lnTo>
                    <a:pt x="34721" y="17767"/>
                  </a:lnTo>
                  <a:lnTo>
                    <a:pt x="34861" y="17627"/>
                  </a:lnTo>
                  <a:lnTo>
                    <a:pt x="35572" y="17589"/>
                  </a:lnTo>
                  <a:close/>
                </a:path>
                <a:path w="46354" h="62230">
                  <a:moveTo>
                    <a:pt x="35953" y="18707"/>
                  </a:moveTo>
                  <a:lnTo>
                    <a:pt x="35826" y="18694"/>
                  </a:lnTo>
                  <a:lnTo>
                    <a:pt x="35674" y="18707"/>
                  </a:lnTo>
                  <a:lnTo>
                    <a:pt x="35458" y="18796"/>
                  </a:lnTo>
                  <a:lnTo>
                    <a:pt x="35699" y="18783"/>
                  </a:lnTo>
                  <a:lnTo>
                    <a:pt x="35852" y="18770"/>
                  </a:lnTo>
                  <a:close/>
                </a:path>
                <a:path w="46354" h="62230">
                  <a:moveTo>
                    <a:pt x="36639" y="13931"/>
                  </a:moveTo>
                  <a:lnTo>
                    <a:pt x="36309" y="14262"/>
                  </a:lnTo>
                  <a:lnTo>
                    <a:pt x="36322" y="14465"/>
                  </a:lnTo>
                  <a:lnTo>
                    <a:pt x="36449" y="14592"/>
                  </a:lnTo>
                  <a:lnTo>
                    <a:pt x="36423" y="14351"/>
                  </a:lnTo>
                  <a:lnTo>
                    <a:pt x="36487" y="14058"/>
                  </a:lnTo>
                  <a:lnTo>
                    <a:pt x="36639" y="13931"/>
                  </a:lnTo>
                  <a:close/>
                </a:path>
                <a:path w="46354" h="62230">
                  <a:moveTo>
                    <a:pt x="37033" y="20231"/>
                  </a:moveTo>
                  <a:lnTo>
                    <a:pt x="36804" y="20066"/>
                  </a:lnTo>
                  <a:lnTo>
                    <a:pt x="36753" y="19900"/>
                  </a:lnTo>
                  <a:lnTo>
                    <a:pt x="36842" y="19723"/>
                  </a:lnTo>
                  <a:lnTo>
                    <a:pt x="36385" y="19265"/>
                  </a:lnTo>
                  <a:lnTo>
                    <a:pt x="36487" y="21221"/>
                  </a:lnTo>
                  <a:lnTo>
                    <a:pt x="37033" y="20231"/>
                  </a:lnTo>
                  <a:close/>
                </a:path>
                <a:path w="46354" h="62230">
                  <a:moveTo>
                    <a:pt x="37236" y="14808"/>
                  </a:moveTo>
                  <a:lnTo>
                    <a:pt x="36880" y="14782"/>
                  </a:lnTo>
                  <a:lnTo>
                    <a:pt x="36588" y="14744"/>
                  </a:lnTo>
                  <a:lnTo>
                    <a:pt x="36449" y="14605"/>
                  </a:lnTo>
                  <a:lnTo>
                    <a:pt x="36474" y="14820"/>
                  </a:lnTo>
                  <a:lnTo>
                    <a:pt x="36525" y="15036"/>
                  </a:lnTo>
                  <a:lnTo>
                    <a:pt x="36741" y="15240"/>
                  </a:lnTo>
                  <a:lnTo>
                    <a:pt x="37020" y="15036"/>
                  </a:lnTo>
                  <a:lnTo>
                    <a:pt x="37236" y="14808"/>
                  </a:lnTo>
                  <a:close/>
                </a:path>
                <a:path w="46354" h="62230">
                  <a:moveTo>
                    <a:pt x="37439" y="14236"/>
                  </a:moveTo>
                  <a:lnTo>
                    <a:pt x="37401" y="14008"/>
                  </a:lnTo>
                  <a:lnTo>
                    <a:pt x="37198" y="13893"/>
                  </a:lnTo>
                  <a:lnTo>
                    <a:pt x="36969" y="13893"/>
                  </a:lnTo>
                  <a:lnTo>
                    <a:pt x="37109" y="13944"/>
                  </a:lnTo>
                  <a:lnTo>
                    <a:pt x="37261" y="14033"/>
                  </a:lnTo>
                  <a:lnTo>
                    <a:pt x="37439" y="14236"/>
                  </a:lnTo>
                  <a:close/>
                </a:path>
                <a:path w="46354" h="62230">
                  <a:moveTo>
                    <a:pt x="37541" y="14782"/>
                  </a:moveTo>
                  <a:lnTo>
                    <a:pt x="37490" y="14478"/>
                  </a:lnTo>
                  <a:lnTo>
                    <a:pt x="37236" y="14795"/>
                  </a:lnTo>
                  <a:lnTo>
                    <a:pt x="37439" y="14795"/>
                  </a:lnTo>
                  <a:close/>
                </a:path>
                <a:path w="46354" h="62230">
                  <a:moveTo>
                    <a:pt x="38646" y="3873"/>
                  </a:moveTo>
                  <a:lnTo>
                    <a:pt x="38011" y="3810"/>
                  </a:lnTo>
                  <a:lnTo>
                    <a:pt x="36830" y="2743"/>
                  </a:lnTo>
                  <a:lnTo>
                    <a:pt x="35763" y="5549"/>
                  </a:lnTo>
                  <a:lnTo>
                    <a:pt x="37363" y="5524"/>
                  </a:lnTo>
                  <a:lnTo>
                    <a:pt x="37858" y="5905"/>
                  </a:lnTo>
                  <a:lnTo>
                    <a:pt x="38646" y="3873"/>
                  </a:lnTo>
                  <a:close/>
                </a:path>
                <a:path w="46354" h="62230">
                  <a:moveTo>
                    <a:pt x="40436" y="16332"/>
                  </a:moveTo>
                  <a:lnTo>
                    <a:pt x="40271" y="16497"/>
                  </a:lnTo>
                  <a:lnTo>
                    <a:pt x="40436" y="16332"/>
                  </a:lnTo>
                  <a:close/>
                </a:path>
                <a:path w="46354" h="62230">
                  <a:moveTo>
                    <a:pt x="40462" y="13741"/>
                  </a:moveTo>
                  <a:lnTo>
                    <a:pt x="40106" y="12827"/>
                  </a:lnTo>
                  <a:lnTo>
                    <a:pt x="40284" y="13741"/>
                  </a:lnTo>
                  <a:lnTo>
                    <a:pt x="40462" y="13741"/>
                  </a:lnTo>
                  <a:close/>
                </a:path>
                <a:path w="46354" h="62230">
                  <a:moveTo>
                    <a:pt x="41414" y="11341"/>
                  </a:moveTo>
                  <a:lnTo>
                    <a:pt x="40894" y="10807"/>
                  </a:lnTo>
                  <a:lnTo>
                    <a:pt x="40716" y="11341"/>
                  </a:lnTo>
                  <a:lnTo>
                    <a:pt x="40716" y="11645"/>
                  </a:lnTo>
                  <a:lnTo>
                    <a:pt x="40817" y="11899"/>
                  </a:lnTo>
                  <a:lnTo>
                    <a:pt x="40995" y="11645"/>
                  </a:lnTo>
                  <a:lnTo>
                    <a:pt x="41313" y="11785"/>
                  </a:lnTo>
                  <a:lnTo>
                    <a:pt x="41351" y="11645"/>
                  </a:lnTo>
                  <a:lnTo>
                    <a:pt x="41414" y="11341"/>
                  </a:lnTo>
                  <a:close/>
                </a:path>
                <a:path w="46354" h="62230">
                  <a:moveTo>
                    <a:pt x="41948" y="4889"/>
                  </a:moveTo>
                  <a:lnTo>
                    <a:pt x="41681" y="4445"/>
                  </a:lnTo>
                  <a:lnTo>
                    <a:pt x="41198" y="4076"/>
                  </a:lnTo>
                  <a:lnTo>
                    <a:pt x="40347" y="3886"/>
                  </a:lnTo>
                  <a:lnTo>
                    <a:pt x="39420" y="4711"/>
                  </a:lnTo>
                  <a:lnTo>
                    <a:pt x="41795" y="5461"/>
                  </a:lnTo>
                  <a:lnTo>
                    <a:pt x="41948" y="4889"/>
                  </a:lnTo>
                  <a:close/>
                </a:path>
                <a:path w="46354" h="62230">
                  <a:moveTo>
                    <a:pt x="44373" y="7327"/>
                  </a:moveTo>
                  <a:lnTo>
                    <a:pt x="40436" y="6578"/>
                  </a:lnTo>
                  <a:lnTo>
                    <a:pt x="40436" y="7874"/>
                  </a:lnTo>
                  <a:lnTo>
                    <a:pt x="40208" y="8661"/>
                  </a:lnTo>
                  <a:lnTo>
                    <a:pt x="39738" y="8877"/>
                  </a:lnTo>
                  <a:lnTo>
                    <a:pt x="39001" y="8521"/>
                  </a:lnTo>
                  <a:lnTo>
                    <a:pt x="39217" y="7747"/>
                  </a:lnTo>
                  <a:lnTo>
                    <a:pt x="39700" y="7543"/>
                  </a:lnTo>
                  <a:lnTo>
                    <a:pt x="40436" y="7874"/>
                  </a:lnTo>
                  <a:lnTo>
                    <a:pt x="40436" y="6578"/>
                  </a:lnTo>
                  <a:lnTo>
                    <a:pt x="39776" y="6451"/>
                  </a:lnTo>
                  <a:lnTo>
                    <a:pt x="39484" y="7035"/>
                  </a:lnTo>
                  <a:lnTo>
                    <a:pt x="39331" y="5892"/>
                  </a:lnTo>
                  <a:lnTo>
                    <a:pt x="40182" y="5397"/>
                  </a:lnTo>
                  <a:lnTo>
                    <a:pt x="39890" y="5168"/>
                  </a:lnTo>
                  <a:lnTo>
                    <a:pt x="39712" y="5232"/>
                  </a:lnTo>
                  <a:lnTo>
                    <a:pt x="39712" y="5549"/>
                  </a:lnTo>
                  <a:lnTo>
                    <a:pt x="39281" y="5905"/>
                  </a:lnTo>
                  <a:lnTo>
                    <a:pt x="38963" y="6197"/>
                  </a:lnTo>
                  <a:lnTo>
                    <a:pt x="38773" y="7035"/>
                  </a:lnTo>
                  <a:lnTo>
                    <a:pt x="39395" y="7226"/>
                  </a:lnTo>
                  <a:lnTo>
                    <a:pt x="39128" y="7759"/>
                  </a:lnTo>
                  <a:lnTo>
                    <a:pt x="38100" y="8712"/>
                  </a:lnTo>
                  <a:lnTo>
                    <a:pt x="36918" y="9194"/>
                  </a:lnTo>
                  <a:lnTo>
                    <a:pt x="36868" y="9461"/>
                  </a:lnTo>
                  <a:lnTo>
                    <a:pt x="36969" y="9601"/>
                  </a:lnTo>
                  <a:lnTo>
                    <a:pt x="36626" y="9601"/>
                  </a:lnTo>
                  <a:lnTo>
                    <a:pt x="36842" y="9690"/>
                  </a:lnTo>
                  <a:lnTo>
                    <a:pt x="35674" y="10820"/>
                  </a:lnTo>
                  <a:lnTo>
                    <a:pt x="35852" y="11125"/>
                  </a:lnTo>
                  <a:lnTo>
                    <a:pt x="37007" y="11722"/>
                  </a:lnTo>
                  <a:lnTo>
                    <a:pt x="37820" y="10820"/>
                  </a:lnTo>
                  <a:lnTo>
                    <a:pt x="37947" y="10452"/>
                  </a:lnTo>
                  <a:lnTo>
                    <a:pt x="38011" y="10096"/>
                  </a:lnTo>
                  <a:lnTo>
                    <a:pt x="37388" y="9791"/>
                  </a:lnTo>
                  <a:lnTo>
                    <a:pt x="38011" y="9956"/>
                  </a:lnTo>
                  <a:lnTo>
                    <a:pt x="38747" y="9258"/>
                  </a:lnTo>
                  <a:lnTo>
                    <a:pt x="39547" y="9220"/>
                  </a:lnTo>
                  <a:lnTo>
                    <a:pt x="39687" y="9194"/>
                  </a:lnTo>
                  <a:lnTo>
                    <a:pt x="39916" y="9258"/>
                  </a:lnTo>
                  <a:lnTo>
                    <a:pt x="40030" y="10452"/>
                  </a:lnTo>
                  <a:lnTo>
                    <a:pt x="38442" y="11188"/>
                  </a:lnTo>
                  <a:lnTo>
                    <a:pt x="39687" y="11950"/>
                  </a:lnTo>
                  <a:lnTo>
                    <a:pt x="40627" y="10439"/>
                  </a:lnTo>
                  <a:lnTo>
                    <a:pt x="42125" y="9194"/>
                  </a:lnTo>
                  <a:lnTo>
                    <a:pt x="42506" y="8877"/>
                  </a:lnTo>
                  <a:lnTo>
                    <a:pt x="44119" y="7543"/>
                  </a:lnTo>
                  <a:lnTo>
                    <a:pt x="44373" y="7327"/>
                  </a:lnTo>
                  <a:close/>
                </a:path>
                <a:path w="46354" h="62230">
                  <a:moveTo>
                    <a:pt x="45770" y="0"/>
                  </a:moveTo>
                  <a:lnTo>
                    <a:pt x="44996" y="711"/>
                  </a:lnTo>
                  <a:lnTo>
                    <a:pt x="43383" y="1854"/>
                  </a:lnTo>
                  <a:lnTo>
                    <a:pt x="43116" y="1460"/>
                  </a:lnTo>
                  <a:lnTo>
                    <a:pt x="43395" y="1320"/>
                  </a:lnTo>
                  <a:lnTo>
                    <a:pt x="42875" y="1104"/>
                  </a:lnTo>
                  <a:lnTo>
                    <a:pt x="42697" y="812"/>
                  </a:lnTo>
                  <a:lnTo>
                    <a:pt x="42672" y="1016"/>
                  </a:lnTo>
                  <a:lnTo>
                    <a:pt x="42341" y="863"/>
                  </a:lnTo>
                  <a:lnTo>
                    <a:pt x="42214" y="1549"/>
                  </a:lnTo>
                  <a:lnTo>
                    <a:pt x="42075" y="1739"/>
                  </a:lnTo>
                  <a:lnTo>
                    <a:pt x="41554" y="1892"/>
                  </a:lnTo>
                  <a:lnTo>
                    <a:pt x="41033" y="1549"/>
                  </a:lnTo>
                  <a:lnTo>
                    <a:pt x="41465" y="1130"/>
                  </a:lnTo>
                  <a:lnTo>
                    <a:pt x="41198" y="749"/>
                  </a:lnTo>
                  <a:lnTo>
                    <a:pt x="40906" y="1130"/>
                  </a:lnTo>
                  <a:lnTo>
                    <a:pt x="40830" y="1320"/>
                  </a:lnTo>
                  <a:lnTo>
                    <a:pt x="41440" y="3378"/>
                  </a:lnTo>
                  <a:lnTo>
                    <a:pt x="42138" y="3365"/>
                  </a:lnTo>
                  <a:lnTo>
                    <a:pt x="42494" y="2400"/>
                  </a:lnTo>
                  <a:lnTo>
                    <a:pt x="42672" y="3886"/>
                  </a:lnTo>
                  <a:lnTo>
                    <a:pt x="42367" y="4508"/>
                  </a:lnTo>
                  <a:lnTo>
                    <a:pt x="42875" y="4940"/>
                  </a:lnTo>
                  <a:lnTo>
                    <a:pt x="43815" y="5194"/>
                  </a:lnTo>
                  <a:lnTo>
                    <a:pt x="44259" y="4318"/>
                  </a:lnTo>
                  <a:lnTo>
                    <a:pt x="43776" y="3873"/>
                  </a:lnTo>
                  <a:lnTo>
                    <a:pt x="42824" y="3644"/>
                  </a:lnTo>
                  <a:lnTo>
                    <a:pt x="43141" y="2819"/>
                  </a:lnTo>
                  <a:lnTo>
                    <a:pt x="43230" y="2590"/>
                  </a:lnTo>
                  <a:lnTo>
                    <a:pt x="43129" y="2819"/>
                  </a:lnTo>
                  <a:lnTo>
                    <a:pt x="42989" y="2501"/>
                  </a:lnTo>
                  <a:lnTo>
                    <a:pt x="42710" y="2400"/>
                  </a:lnTo>
                  <a:lnTo>
                    <a:pt x="41884" y="2095"/>
                  </a:lnTo>
                  <a:lnTo>
                    <a:pt x="42278" y="1892"/>
                  </a:lnTo>
                  <a:lnTo>
                    <a:pt x="42633" y="1714"/>
                  </a:lnTo>
                  <a:lnTo>
                    <a:pt x="42608" y="2197"/>
                  </a:lnTo>
                  <a:lnTo>
                    <a:pt x="45402" y="1511"/>
                  </a:lnTo>
                  <a:lnTo>
                    <a:pt x="4577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8912" y="1370075"/>
              <a:ext cx="53975" cy="62865"/>
            </a:xfrm>
            <a:custGeom>
              <a:avLst/>
              <a:gdLst/>
              <a:ahLst/>
              <a:cxnLst/>
              <a:rect l="l" t="t" r="r" b="b"/>
              <a:pathLst>
                <a:path w="53975" h="62865">
                  <a:moveTo>
                    <a:pt x="5067" y="53416"/>
                  </a:moveTo>
                  <a:lnTo>
                    <a:pt x="4991" y="52692"/>
                  </a:lnTo>
                  <a:lnTo>
                    <a:pt x="4711" y="52057"/>
                  </a:lnTo>
                  <a:lnTo>
                    <a:pt x="4203" y="51511"/>
                  </a:lnTo>
                  <a:lnTo>
                    <a:pt x="4292" y="52209"/>
                  </a:lnTo>
                  <a:lnTo>
                    <a:pt x="4572" y="52870"/>
                  </a:lnTo>
                  <a:lnTo>
                    <a:pt x="5067" y="53416"/>
                  </a:lnTo>
                  <a:close/>
                </a:path>
                <a:path w="53975" h="62865">
                  <a:moveTo>
                    <a:pt x="8699" y="57899"/>
                  </a:moveTo>
                  <a:lnTo>
                    <a:pt x="4762" y="57150"/>
                  </a:lnTo>
                  <a:lnTo>
                    <a:pt x="4762" y="58445"/>
                  </a:lnTo>
                  <a:lnTo>
                    <a:pt x="4533" y="59232"/>
                  </a:lnTo>
                  <a:lnTo>
                    <a:pt x="4356" y="59321"/>
                  </a:lnTo>
                  <a:lnTo>
                    <a:pt x="4356" y="61023"/>
                  </a:lnTo>
                  <a:lnTo>
                    <a:pt x="3200" y="61569"/>
                  </a:lnTo>
                  <a:lnTo>
                    <a:pt x="3009" y="60833"/>
                  </a:lnTo>
                  <a:lnTo>
                    <a:pt x="2908" y="60502"/>
                  </a:lnTo>
                  <a:lnTo>
                    <a:pt x="2501" y="60655"/>
                  </a:lnTo>
                  <a:lnTo>
                    <a:pt x="2286" y="60921"/>
                  </a:lnTo>
                  <a:lnTo>
                    <a:pt x="2336" y="60667"/>
                  </a:lnTo>
                  <a:lnTo>
                    <a:pt x="1714" y="60363"/>
                  </a:lnTo>
                  <a:lnTo>
                    <a:pt x="2336" y="60528"/>
                  </a:lnTo>
                  <a:lnTo>
                    <a:pt x="3073" y="59829"/>
                  </a:lnTo>
                  <a:lnTo>
                    <a:pt x="3873" y="59791"/>
                  </a:lnTo>
                  <a:lnTo>
                    <a:pt x="4013" y="59766"/>
                  </a:lnTo>
                  <a:lnTo>
                    <a:pt x="3873" y="59791"/>
                  </a:lnTo>
                  <a:lnTo>
                    <a:pt x="3746" y="59880"/>
                  </a:lnTo>
                  <a:lnTo>
                    <a:pt x="4216" y="60248"/>
                  </a:lnTo>
                  <a:lnTo>
                    <a:pt x="4356" y="61023"/>
                  </a:lnTo>
                  <a:lnTo>
                    <a:pt x="4356" y="59321"/>
                  </a:lnTo>
                  <a:lnTo>
                    <a:pt x="4064" y="59448"/>
                  </a:lnTo>
                  <a:lnTo>
                    <a:pt x="3327" y="59093"/>
                  </a:lnTo>
                  <a:lnTo>
                    <a:pt x="3543" y="58318"/>
                  </a:lnTo>
                  <a:lnTo>
                    <a:pt x="4025" y="58115"/>
                  </a:lnTo>
                  <a:lnTo>
                    <a:pt x="4762" y="58445"/>
                  </a:lnTo>
                  <a:lnTo>
                    <a:pt x="4762" y="57150"/>
                  </a:lnTo>
                  <a:lnTo>
                    <a:pt x="4102" y="57023"/>
                  </a:lnTo>
                  <a:lnTo>
                    <a:pt x="3454" y="58331"/>
                  </a:lnTo>
                  <a:lnTo>
                    <a:pt x="2425" y="59283"/>
                  </a:lnTo>
                  <a:lnTo>
                    <a:pt x="1244" y="59766"/>
                  </a:lnTo>
                  <a:lnTo>
                    <a:pt x="1193" y="60032"/>
                  </a:lnTo>
                  <a:lnTo>
                    <a:pt x="1295" y="60172"/>
                  </a:lnTo>
                  <a:lnTo>
                    <a:pt x="952" y="60172"/>
                  </a:lnTo>
                  <a:lnTo>
                    <a:pt x="1168" y="60261"/>
                  </a:lnTo>
                  <a:lnTo>
                    <a:pt x="0" y="61391"/>
                  </a:lnTo>
                  <a:lnTo>
                    <a:pt x="177" y="61696"/>
                  </a:lnTo>
                  <a:lnTo>
                    <a:pt x="1333" y="62293"/>
                  </a:lnTo>
                  <a:lnTo>
                    <a:pt x="2146" y="61391"/>
                  </a:lnTo>
                  <a:lnTo>
                    <a:pt x="2260" y="61048"/>
                  </a:lnTo>
                  <a:lnTo>
                    <a:pt x="2501" y="61087"/>
                  </a:lnTo>
                  <a:lnTo>
                    <a:pt x="2679" y="60833"/>
                  </a:lnTo>
                  <a:lnTo>
                    <a:pt x="3009" y="60960"/>
                  </a:lnTo>
                  <a:lnTo>
                    <a:pt x="2882" y="61709"/>
                  </a:lnTo>
                  <a:lnTo>
                    <a:pt x="2425" y="61772"/>
                  </a:lnTo>
                  <a:lnTo>
                    <a:pt x="2159" y="62217"/>
                  </a:lnTo>
                  <a:lnTo>
                    <a:pt x="2921" y="62433"/>
                  </a:lnTo>
                  <a:lnTo>
                    <a:pt x="3086" y="61963"/>
                  </a:lnTo>
                  <a:lnTo>
                    <a:pt x="4013" y="62522"/>
                  </a:lnTo>
                  <a:lnTo>
                    <a:pt x="4953" y="61010"/>
                  </a:lnTo>
                  <a:lnTo>
                    <a:pt x="6451" y="59766"/>
                  </a:lnTo>
                  <a:lnTo>
                    <a:pt x="6832" y="59448"/>
                  </a:lnTo>
                  <a:lnTo>
                    <a:pt x="8445" y="58115"/>
                  </a:lnTo>
                  <a:lnTo>
                    <a:pt x="8699" y="57899"/>
                  </a:lnTo>
                  <a:close/>
                </a:path>
                <a:path w="53975" h="62865">
                  <a:moveTo>
                    <a:pt x="11506" y="51955"/>
                  </a:moveTo>
                  <a:lnTo>
                    <a:pt x="10871" y="51498"/>
                  </a:lnTo>
                  <a:lnTo>
                    <a:pt x="10909" y="50761"/>
                  </a:lnTo>
                  <a:lnTo>
                    <a:pt x="11023" y="50507"/>
                  </a:lnTo>
                  <a:lnTo>
                    <a:pt x="10871" y="50304"/>
                  </a:lnTo>
                  <a:lnTo>
                    <a:pt x="10579" y="50952"/>
                  </a:lnTo>
                  <a:lnTo>
                    <a:pt x="10502" y="51955"/>
                  </a:lnTo>
                  <a:lnTo>
                    <a:pt x="10655" y="52590"/>
                  </a:lnTo>
                  <a:lnTo>
                    <a:pt x="11506" y="51955"/>
                  </a:lnTo>
                  <a:close/>
                </a:path>
                <a:path w="53975" h="62865">
                  <a:moveTo>
                    <a:pt x="13423" y="46621"/>
                  </a:moveTo>
                  <a:lnTo>
                    <a:pt x="12915" y="46202"/>
                  </a:lnTo>
                  <a:lnTo>
                    <a:pt x="11798" y="46964"/>
                  </a:lnTo>
                  <a:lnTo>
                    <a:pt x="11887" y="47231"/>
                  </a:lnTo>
                  <a:lnTo>
                    <a:pt x="12001" y="47371"/>
                  </a:lnTo>
                  <a:lnTo>
                    <a:pt x="11760" y="47231"/>
                  </a:lnTo>
                  <a:lnTo>
                    <a:pt x="11569" y="47828"/>
                  </a:lnTo>
                  <a:lnTo>
                    <a:pt x="11150" y="48018"/>
                  </a:lnTo>
                  <a:lnTo>
                    <a:pt x="10668" y="48006"/>
                  </a:lnTo>
                  <a:lnTo>
                    <a:pt x="10287" y="48933"/>
                  </a:lnTo>
                  <a:lnTo>
                    <a:pt x="12509" y="47917"/>
                  </a:lnTo>
                  <a:lnTo>
                    <a:pt x="12649" y="48056"/>
                  </a:lnTo>
                  <a:lnTo>
                    <a:pt x="12573" y="47879"/>
                  </a:lnTo>
                  <a:lnTo>
                    <a:pt x="12788" y="47777"/>
                  </a:lnTo>
                  <a:lnTo>
                    <a:pt x="12484" y="47625"/>
                  </a:lnTo>
                  <a:lnTo>
                    <a:pt x="12344" y="47231"/>
                  </a:lnTo>
                  <a:lnTo>
                    <a:pt x="12369" y="46812"/>
                  </a:lnTo>
                  <a:lnTo>
                    <a:pt x="12484" y="46685"/>
                  </a:lnTo>
                  <a:lnTo>
                    <a:pt x="13423" y="46621"/>
                  </a:lnTo>
                  <a:close/>
                </a:path>
                <a:path w="53975" h="62865">
                  <a:moveTo>
                    <a:pt x="14147" y="45974"/>
                  </a:moveTo>
                  <a:lnTo>
                    <a:pt x="14008" y="45910"/>
                  </a:lnTo>
                  <a:lnTo>
                    <a:pt x="13106" y="45986"/>
                  </a:lnTo>
                  <a:lnTo>
                    <a:pt x="14058" y="46037"/>
                  </a:lnTo>
                  <a:close/>
                </a:path>
                <a:path w="53975" h="62865">
                  <a:moveTo>
                    <a:pt x="15316" y="49847"/>
                  </a:moveTo>
                  <a:lnTo>
                    <a:pt x="14147" y="49758"/>
                  </a:lnTo>
                  <a:lnTo>
                    <a:pt x="14097" y="48831"/>
                  </a:lnTo>
                  <a:lnTo>
                    <a:pt x="13423" y="49669"/>
                  </a:lnTo>
                  <a:lnTo>
                    <a:pt x="13589" y="50063"/>
                  </a:lnTo>
                  <a:lnTo>
                    <a:pt x="13639" y="51384"/>
                  </a:lnTo>
                  <a:lnTo>
                    <a:pt x="14592" y="51269"/>
                  </a:lnTo>
                  <a:lnTo>
                    <a:pt x="15316" y="49847"/>
                  </a:lnTo>
                  <a:close/>
                </a:path>
                <a:path w="53975" h="62865">
                  <a:moveTo>
                    <a:pt x="15900" y="45351"/>
                  </a:moveTo>
                  <a:lnTo>
                    <a:pt x="15557" y="45402"/>
                  </a:lnTo>
                  <a:lnTo>
                    <a:pt x="15900" y="45351"/>
                  </a:lnTo>
                  <a:close/>
                </a:path>
                <a:path w="53975" h="62865">
                  <a:moveTo>
                    <a:pt x="16116" y="43903"/>
                  </a:moveTo>
                  <a:lnTo>
                    <a:pt x="15748" y="44069"/>
                  </a:lnTo>
                  <a:lnTo>
                    <a:pt x="15367" y="44716"/>
                  </a:lnTo>
                  <a:lnTo>
                    <a:pt x="15925" y="45059"/>
                  </a:lnTo>
                  <a:lnTo>
                    <a:pt x="16116" y="43903"/>
                  </a:lnTo>
                  <a:close/>
                </a:path>
                <a:path w="53975" h="62865">
                  <a:moveTo>
                    <a:pt x="16129" y="42049"/>
                  </a:moveTo>
                  <a:lnTo>
                    <a:pt x="15621" y="41846"/>
                  </a:lnTo>
                  <a:lnTo>
                    <a:pt x="14935" y="40652"/>
                  </a:lnTo>
                  <a:lnTo>
                    <a:pt x="13335" y="42659"/>
                  </a:lnTo>
                  <a:lnTo>
                    <a:pt x="14630" y="43078"/>
                  </a:lnTo>
                  <a:lnTo>
                    <a:pt x="14935" y="43522"/>
                  </a:lnTo>
                  <a:lnTo>
                    <a:pt x="16129" y="42049"/>
                  </a:lnTo>
                  <a:close/>
                </a:path>
                <a:path w="53975" h="62865">
                  <a:moveTo>
                    <a:pt x="16471" y="45885"/>
                  </a:moveTo>
                  <a:lnTo>
                    <a:pt x="16306" y="46126"/>
                  </a:lnTo>
                  <a:lnTo>
                    <a:pt x="16471" y="45885"/>
                  </a:lnTo>
                  <a:close/>
                </a:path>
                <a:path w="53975" h="62865">
                  <a:moveTo>
                    <a:pt x="16954" y="43738"/>
                  </a:moveTo>
                  <a:lnTo>
                    <a:pt x="16789" y="43459"/>
                  </a:lnTo>
                  <a:lnTo>
                    <a:pt x="16637" y="43472"/>
                  </a:lnTo>
                  <a:lnTo>
                    <a:pt x="16535" y="43713"/>
                  </a:lnTo>
                  <a:lnTo>
                    <a:pt x="16154" y="43878"/>
                  </a:lnTo>
                  <a:lnTo>
                    <a:pt x="16383" y="43827"/>
                  </a:lnTo>
                  <a:lnTo>
                    <a:pt x="16522" y="43764"/>
                  </a:lnTo>
                  <a:lnTo>
                    <a:pt x="16383" y="43827"/>
                  </a:lnTo>
                  <a:lnTo>
                    <a:pt x="16954" y="43738"/>
                  </a:lnTo>
                  <a:close/>
                </a:path>
                <a:path w="53975" h="62865">
                  <a:moveTo>
                    <a:pt x="17589" y="46228"/>
                  </a:moveTo>
                  <a:lnTo>
                    <a:pt x="16306" y="46126"/>
                  </a:lnTo>
                  <a:lnTo>
                    <a:pt x="16116" y="46405"/>
                  </a:lnTo>
                  <a:lnTo>
                    <a:pt x="15659" y="46443"/>
                  </a:lnTo>
                  <a:lnTo>
                    <a:pt x="15214" y="46037"/>
                  </a:lnTo>
                  <a:lnTo>
                    <a:pt x="15252" y="45834"/>
                  </a:lnTo>
                  <a:lnTo>
                    <a:pt x="15481" y="45516"/>
                  </a:lnTo>
                  <a:lnTo>
                    <a:pt x="15227" y="45516"/>
                  </a:lnTo>
                  <a:lnTo>
                    <a:pt x="15328" y="45008"/>
                  </a:lnTo>
                  <a:lnTo>
                    <a:pt x="15011" y="44907"/>
                  </a:lnTo>
                  <a:lnTo>
                    <a:pt x="14693" y="45694"/>
                  </a:lnTo>
                  <a:lnTo>
                    <a:pt x="14351" y="45885"/>
                  </a:lnTo>
                  <a:lnTo>
                    <a:pt x="14274" y="46037"/>
                  </a:lnTo>
                  <a:lnTo>
                    <a:pt x="14541" y="46164"/>
                  </a:lnTo>
                  <a:lnTo>
                    <a:pt x="14706" y="46761"/>
                  </a:lnTo>
                  <a:lnTo>
                    <a:pt x="14757" y="46342"/>
                  </a:lnTo>
                  <a:lnTo>
                    <a:pt x="15087" y="46380"/>
                  </a:lnTo>
                  <a:lnTo>
                    <a:pt x="15697" y="46824"/>
                  </a:lnTo>
                  <a:lnTo>
                    <a:pt x="15976" y="47790"/>
                  </a:lnTo>
                  <a:lnTo>
                    <a:pt x="14490" y="47879"/>
                  </a:lnTo>
                  <a:lnTo>
                    <a:pt x="14465" y="47269"/>
                  </a:lnTo>
                  <a:lnTo>
                    <a:pt x="14681" y="47307"/>
                  </a:lnTo>
                  <a:lnTo>
                    <a:pt x="14351" y="47091"/>
                  </a:lnTo>
                  <a:lnTo>
                    <a:pt x="14033" y="47066"/>
                  </a:lnTo>
                  <a:lnTo>
                    <a:pt x="13716" y="47269"/>
                  </a:lnTo>
                  <a:lnTo>
                    <a:pt x="13944" y="47371"/>
                  </a:lnTo>
                  <a:lnTo>
                    <a:pt x="14173" y="47205"/>
                  </a:lnTo>
                  <a:lnTo>
                    <a:pt x="14414" y="47396"/>
                  </a:lnTo>
                  <a:lnTo>
                    <a:pt x="14173" y="47891"/>
                  </a:lnTo>
                  <a:lnTo>
                    <a:pt x="13881" y="47904"/>
                  </a:lnTo>
                  <a:lnTo>
                    <a:pt x="13728" y="47929"/>
                  </a:lnTo>
                  <a:lnTo>
                    <a:pt x="13360" y="48209"/>
                  </a:lnTo>
                  <a:lnTo>
                    <a:pt x="13931" y="48590"/>
                  </a:lnTo>
                  <a:lnTo>
                    <a:pt x="14185" y="48272"/>
                  </a:lnTo>
                  <a:lnTo>
                    <a:pt x="14795" y="48958"/>
                  </a:lnTo>
                  <a:lnTo>
                    <a:pt x="16738" y="47307"/>
                  </a:lnTo>
                  <a:lnTo>
                    <a:pt x="16446" y="48310"/>
                  </a:lnTo>
                  <a:lnTo>
                    <a:pt x="16992" y="47307"/>
                  </a:lnTo>
                  <a:lnTo>
                    <a:pt x="17475" y="46443"/>
                  </a:lnTo>
                  <a:lnTo>
                    <a:pt x="17589" y="46228"/>
                  </a:lnTo>
                  <a:close/>
                </a:path>
                <a:path w="53975" h="62865">
                  <a:moveTo>
                    <a:pt x="17627" y="44932"/>
                  </a:moveTo>
                  <a:lnTo>
                    <a:pt x="16002" y="45339"/>
                  </a:lnTo>
                  <a:lnTo>
                    <a:pt x="16357" y="45694"/>
                  </a:lnTo>
                  <a:lnTo>
                    <a:pt x="16471" y="45885"/>
                  </a:lnTo>
                  <a:lnTo>
                    <a:pt x="17132" y="45339"/>
                  </a:lnTo>
                  <a:lnTo>
                    <a:pt x="17627" y="44932"/>
                  </a:lnTo>
                  <a:close/>
                </a:path>
                <a:path w="53975" h="62865">
                  <a:moveTo>
                    <a:pt x="20599" y="43942"/>
                  </a:moveTo>
                  <a:lnTo>
                    <a:pt x="20320" y="43446"/>
                  </a:lnTo>
                  <a:lnTo>
                    <a:pt x="19596" y="42976"/>
                  </a:lnTo>
                  <a:lnTo>
                    <a:pt x="18999" y="43586"/>
                  </a:lnTo>
                  <a:lnTo>
                    <a:pt x="19291" y="44069"/>
                  </a:lnTo>
                  <a:lnTo>
                    <a:pt x="19583" y="44272"/>
                  </a:lnTo>
                  <a:lnTo>
                    <a:pt x="18453" y="43942"/>
                  </a:lnTo>
                  <a:lnTo>
                    <a:pt x="18554" y="43802"/>
                  </a:lnTo>
                  <a:lnTo>
                    <a:pt x="18427" y="43357"/>
                  </a:lnTo>
                  <a:lnTo>
                    <a:pt x="18148" y="42926"/>
                  </a:lnTo>
                  <a:lnTo>
                    <a:pt x="17513" y="42532"/>
                  </a:lnTo>
                  <a:lnTo>
                    <a:pt x="17500" y="43700"/>
                  </a:lnTo>
                  <a:lnTo>
                    <a:pt x="17068" y="43738"/>
                  </a:lnTo>
                  <a:lnTo>
                    <a:pt x="17195" y="43611"/>
                  </a:lnTo>
                  <a:lnTo>
                    <a:pt x="17500" y="43700"/>
                  </a:lnTo>
                  <a:lnTo>
                    <a:pt x="17500" y="42545"/>
                  </a:lnTo>
                  <a:lnTo>
                    <a:pt x="16522" y="42989"/>
                  </a:lnTo>
                  <a:lnTo>
                    <a:pt x="17170" y="43459"/>
                  </a:lnTo>
                  <a:lnTo>
                    <a:pt x="16979" y="43751"/>
                  </a:lnTo>
                  <a:lnTo>
                    <a:pt x="18072" y="44627"/>
                  </a:lnTo>
                  <a:lnTo>
                    <a:pt x="18630" y="44259"/>
                  </a:lnTo>
                  <a:lnTo>
                    <a:pt x="20104" y="45453"/>
                  </a:lnTo>
                  <a:lnTo>
                    <a:pt x="20408" y="44500"/>
                  </a:lnTo>
                  <a:lnTo>
                    <a:pt x="20116" y="44424"/>
                  </a:lnTo>
                  <a:lnTo>
                    <a:pt x="20599" y="43942"/>
                  </a:lnTo>
                  <a:close/>
                </a:path>
                <a:path w="53975" h="62865">
                  <a:moveTo>
                    <a:pt x="21678" y="44297"/>
                  </a:moveTo>
                  <a:lnTo>
                    <a:pt x="21551" y="43738"/>
                  </a:lnTo>
                  <a:lnTo>
                    <a:pt x="21082" y="43294"/>
                  </a:lnTo>
                  <a:lnTo>
                    <a:pt x="20980" y="43954"/>
                  </a:lnTo>
                  <a:lnTo>
                    <a:pt x="21069" y="44577"/>
                  </a:lnTo>
                  <a:lnTo>
                    <a:pt x="21323" y="45161"/>
                  </a:lnTo>
                  <a:lnTo>
                    <a:pt x="21424" y="45008"/>
                  </a:lnTo>
                  <a:lnTo>
                    <a:pt x="21424" y="45173"/>
                  </a:lnTo>
                  <a:lnTo>
                    <a:pt x="21678" y="44894"/>
                  </a:lnTo>
                  <a:lnTo>
                    <a:pt x="21475" y="44958"/>
                  </a:lnTo>
                  <a:lnTo>
                    <a:pt x="21678" y="44297"/>
                  </a:lnTo>
                  <a:close/>
                </a:path>
                <a:path w="53975" h="62865">
                  <a:moveTo>
                    <a:pt x="22631" y="40982"/>
                  </a:moveTo>
                  <a:lnTo>
                    <a:pt x="21767" y="41287"/>
                  </a:lnTo>
                  <a:lnTo>
                    <a:pt x="20510" y="41554"/>
                  </a:lnTo>
                  <a:lnTo>
                    <a:pt x="20256" y="40665"/>
                  </a:lnTo>
                  <a:lnTo>
                    <a:pt x="20027" y="41236"/>
                  </a:lnTo>
                  <a:lnTo>
                    <a:pt x="19418" y="40170"/>
                  </a:lnTo>
                  <a:lnTo>
                    <a:pt x="18122" y="41795"/>
                  </a:lnTo>
                  <a:lnTo>
                    <a:pt x="18237" y="41198"/>
                  </a:lnTo>
                  <a:lnTo>
                    <a:pt x="18186" y="40589"/>
                  </a:lnTo>
                  <a:lnTo>
                    <a:pt x="17919" y="39992"/>
                  </a:lnTo>
                  <a:lnTo>
                    <a:pt x="17792" y="40640"/>
                  </a:lnTo>
                  <a:lnTo>
                    <a:pt x="17868" y="41224"/>
                  </a:lnTo>
                  <a:lnTo>
                    <a:pt x="18110" y="41795"/>
                  </a:lnTo>
                  <a:lnTo>
                    <a:pt x="17818" y="42176"/>
                  </a:lnTo>
                  <a:lnTo>
                    <a:pt x="19113" y="42595"/>
                  </a:lnTo>
                  <a:lnTo>
                    <a:pt x="19304" y="42354"/>
                  </a:lnTo>
                  <a:lnTo>
                    <a:pt x="20980" y="42875"/>
                  </a:lnTo>
                  <a:lnTo>
                    <a:pt x="19862" y="41973"/>
                  </a:lnTo>
                  <a:lnTo>
                    <a:pt x="19850" y="41706"/>
                  </a:lnTo>
                  <a:lnTo>
                    <a:pt x="21437" y="41503"/>
                  </a:lnTo>
                  <a:lnTo>
                    <a:pt x="22631" y="40982"/>
                  </a:lnTo>
                  <a:close/>
                </a:path>
                <a:path w="53975" h="62865">
                  <a:moveTo>
                    <a:pt x="23025" y="40779"/>
                  </a:moveTo>
                  <a:lnTo>
                    <a:pt x="22821" y="40894"/>
                  </a:lnTo>
                  <a:lnTo>
                    <a:pt x="22987" y="40830"/>
                  </a:lnTo>
                  <a:close/>
                </a:path>
                <a:path w="53975" h="62865">
                  <a:moveTo>
                    <a:pt x="23126" y="40690"/>
                  </a:moveTo>
                  <a:close/>
                </a:path>
                <a:path w="53975" h="62865">
                  <a:moveTo>
                    <a:pt x="23799" y="35318"/>
                  </a:moveTo>
                  <a:lnTo>
                    <a:pt x="23342" y="35242"/>
                  </a:lnTo>
                  <a:lnTo>
                    <a:pt x="22504" y="34391"/>
                  </a:lnTo>
                  <a:lnTo>
                    <a:pt x="21564" y="36410"/>
                  </a:lnTo>
                  <a:lnTo>
                    <a:pt x="22745" y="36512"/>
                  </a:lnTo>
                  <a:lnTo>
                    <a:pt x="23114" y="36804"/>
                  </a:lnTo>
                  <a:lnTo>
                    <a:pt x="23799" y="35318"/>
                  </a:lnTo>
                  <a:close/>
                </a:path>
                <a:path w="53975" h="62865">
                  <a:moveTo>
                    <a:pt x="24206" y="41427"/>
                  </a:moveTo>
                  <a:close/>
                </a:path>
                <a:path w="53975" h="62865">
                  <a:moveTo>
                    <a:pt x="24714" y="42011"/>
                  </a:moveTo>
                  <a:lnTo>
                    <a:pt x="23736" y="42189"/>
                  </a:lnTo>
                  <a:lnTo>
                    <a:pt x="23507" y="41376"/>
                  </a:lnTo>
                  <a:lnTo>
                    <a:pt x="23114" y="42214"/>
                  </a:lnTo>
                  <a:lnTo>
                    <a:pt x="23456" y="42748"/>
                  </a:lnTo>
                  <a:lnTo>
                    <a:pt x="23634" y="43662"/>
                  </a:lnTo>
                  <a:lnTo>
                    <a:pt x="24409" y="43345"/>
                  </a:lnTo>
                  <a:lnTo>
                    <a:pt x="24663" y="42214"/>
                  </a:lnTo>
                  <a:lnTo>
                    <a:pt x="24714" y="42011"/>
                  </a:lnTo>
                  <a:close/>
                </a:path>
                <a:path w="53975" h="62865">
                  <a:moveTo>
                    <a:pt x="25361" y="41351"/>
                  </a:moveTo>
                  <a:lnTo>
                    <a:pt x="25171" y="41262"/>
                  </a:lnTo>
                  <a:lnTo>
                    <a:pt x="25361" y="41351"/>
                  </a:lnTo>
                  <a:close/>
                </a:path>
                <a:path w="53975" h="62865">
                  <a:moveTo>
                    <a:pt x="25400" y="34696"/>
                  </a:moveTo>
                  <a:lnTo>
                    <a:pt x="25387" y="34163"/>
                  </a:lnTo>
                  <a:lnTo>
                    <a:pt x="25222" y="33655"/>
                  </a:lnTo>
                  <a:lnTo>
                    <a:pt x="24879" y="33235"/>
                  </a:lnTo>
                  <a:lnTo>
                    <a:pt x="24892" y="33794"/>
                  </a:lnTo>
                  <a:lnTo>
                    <a:pt x="25082" y="34264"/>
                  </a:lnTo>
                  <a:lnTo>
                    <a:pt x="25400" y="34696"/>
                  </a:lnTo>
                  <a:close/>
                </a:path>
                <a:path w="53975" h="62865">
                  <a:moveTo>
                    <a:pt x="26060" y="36868"/>
                  </a:moveTo>
                  <a:lnTo>
                    <a:pt x="25692" y="36830"/>
                  </a:lnTo>
                  <a:lnTo>
                    <a:pt x="25336" y="36804"/>
                  </a:lnTo>
                  <a:lnTo>
                    <a:pt x="24853" y="36550"/>
                  </a:lnTo>
                  <a:lnTo>
                    <a:pt x="25311" y="36868"/>
                  </a:lnTo>
                  <a:lnTo>
                    <a:pt x="25704" y="36957"/>
                  </a:lnTo>
                  <a:lnTo>
                    <a:pt x="26060" y="36868"/>
                  </a:lnTo>
                  <a:close/>
                </a:path>
                <a:path w="53975" h="62865">
                  <a:moveTo>
                    <a:pt x="26162" y="40144"/>
                  </a:moveTo>
                  <a:lnTo>
                    <a:pt x="26098" y="39052"/>
                  </a:lnTo>
                  <a:lnTo>
                    <a:pt x="25996" y="38862"/>
                  </a:lnTo>
                  <a:lnTo>
                    <a:pt x="25628" y="38150"/>
                  </a:lnTo>
                  <a:lnTo>
                    <a:pt x="25539" y="38862"/>
                  </a:lnTo>
                  <a:lnTo>
                    <a:pt x="24930" y="38112"/>
                  </a:lnTo>
                  <a:lnTo>
                    <a:pt x="24790" y="38023"/>
                  </a:lnTo>
                  <a:lnTo>
                    <a:pt x="24790" y="38671"/>
                  </a:lnTo>
                  <a:lnTo>
                    <a:pt x="24688" y="38950"/>
                  </a:lnTo>
                  <a:lnTo>
                    <a:pt x="24206" y="39052"/>
                  </a:lnTo>
                  <a:lnTo>
                    <a:pt x="23799" y="38811"/>
                  </a:lnTo>
                  <a:lnTo>
                    <a:pt x="24003" y="38252"/>
                  </a:lnTo>
                  <a:lnTo>
                    <a:pt x="24371" y="38112"/>
                  </a:lnTo>
                  <a:lnTo>
                    <a:pt x="24790" y="38671"/>
                  </a:lnTo>
                  <a:lnTo>
                    <a:pt x="24790" y="38023"/>
                  </a:lnTo>
                  <a:lnTo>
                    <a:pt x="24434" y="37960"/>
                  </a:lnTo>
                  <a:lnTo>
                    <a:pt x="24003" y="37807"/>
                  </a:lnTo>
                  <a:lnTo>
                    <a:pt x="24257" y="37884"/>
                  </a:lnTo>
                  <a:lnTo>
                    <a:pt x="24206" y="36868"/>
                  </a:lnTo>
                  <a:lnTo>
                    <a:pt x="24853" y="36550"/>
                  </a:lnTo>
                  <a:lnTo>
                    <a:pt x="24638" y="36360"/>
                  </a:lnTo>
                  <a:lnTo>
                    <a:pt x="24485" y="36626"/>
                  </a:lnTo>
                  <a:lnTo>
                    <a:pt x="24142" y="36906"/>
                  </a:lnTo>
                  <a:lnTo>
                    <a:pt x="23914" y="37084"/>
                  </a:lnTo>
                  <a:lnTo>
                    <a:pt x="23698" y="37693"/>
                  </a:lnTo>
                  <a:lnTo>
                    <a:pt x="23291" y="37528"/>
                  </a:lnTo>
                  <a:lnTo>
                    <a:pt x="23088" y="37820"/>
                  </a:lnTo>
                  <a:lnTo>
                    <a:pt x="23088" y="40043"/>
                  </a:lnTo>
                  <a:lnTo>
                    <a:pt x="23088" y="37820"/>
                  </a:lnTo>
                  <a:lnTo>
                    <a:pt x="22148" y="39154"/>
                  </a:lnTo>
                  <a:lnTo>
                    <a:pt x="22301" y="39243"/>
                  </a:lnTo>
                  <a:lnTo>
                    <a:pt x="22618" y="39585"/>
                  </a:lnTo>
                  <a:lnTo>
                    <a:pt x="21958" y="39458"/>
                  </a:lnTo>
                  <a:lnTo>
                    <a:pt x="22148" y="39535"/>
                  </a:lnTo>
                  <a:lnTo>
                    <a:pt x="21602" y="40005"/>
                  </a:lnTo>
                  <a:lnTo>
                    <a:pt x="21678" y="39839"/>
                  </a:lnTo>
                  <a:lnTo>
                    <a:pt x="21297" y="40386"/>
                  </a:lnTo>
                  <a:lnTo>
                    <a:pt x="21437" y="40627"/>
                  </a:lnTo>
                  <a:lnTo>
                    <a:pt x="22123" y="41059"/>
                  </a:lnTo>
                  <a:lnTo>
                    <a:pt x="23012" y="40208"/>
                  </a:lnTo>
                  <a:lnTo>
                    <a:pt x="23190" y="40144"/>
                  </a:lnTo>
                  <a:lnTo>
                    <a:pt x="23304" y="40525"/>
                  </a:lnTo>
                  <a:lnTo>
                    <a:pt x="23126" y="40703"/>
                  </a:lnTo>
                  <a:lnTo>
                    <a:pt x="23456" y="40449"/>
                  </a:lnTo>
                  <a:lnTo>
                    <a:pt x="23850" y="40906"/>
                  </a:lnTo>
                  <a:lnTo>
                    <a:pt x="24053" y="41173"/>
                  </a:lnTo>
                  <a:lnTo>
                    <a:pt x="24168" y="41363"/>
                  </a:lnTo>
                  <a:lnTo>
                    <a:pt x="24853" y="41122"/>
                  </a:lnTo>
                  <a:lnTo>
                    <a:pt x="24739" y="41376"/>
                  </a:lnTo>
                  <a:lnTo>
                    <a:pt x="24955" y="41427"/>
                  </a:lnTo>
                  <a:lnTo>
                    <a:pt x="25095" y="41224"/>
                  </a:lnTo>
                  <a:lnTo>
                    <a:pt x="25285" y="41198"/>
                  </a:lnTo>
                  <a:lnTo>
                    <a:pt x="25361" y="40830"/>
                  </a:lnTo>
                  <a:lnTo>
                    <a:pt x="25920" y="40449"/>
                  </a:lnTo>
                  <a:lnTo>
                    <a:pt x="26162" y="40195"/>
                  </a:lnTo>
                  <a:close/>
                </a:path>
                <a:path w="53975" h="62865">
                  <a:moveTo>
                    <a:pt x="26200" y="36283"/>
                  </a:moveTo>
                  <a:lnTo>
                    <a:pt x="26009" y="35915"/>
                  </a:lnTo>
                  <a:lnTo>
                    <a:pt x="25692" y="35636"/>
                  </a:lnTo>
                  <a:lnTo>
                    <a:pt x="25069" y="35445"/>
                  </a:lnTo>
                  <a:lnTo>
                    <a:pt x="24333" y="36004"/>
                  </a:lnTo>
                  <a:lnTo>
                    <a:pt x="26060" y="36703"/>
                  </a:lnTo>
                  <a:lnTo>
                    <a:pt x="26200" y="36283"/>
                  </a:lnTo>
                  <a:close/>
                </a:path>
                <a:path w="53975" h="62865">
                  <a:moveTo>
                    <a:pt x="26873" y="36957"/>
                  </a:moveTo>
                  <a:lnTo>
                    <a:pt x="26758" y="36741"/>
                  </a:lnTo>
                  <a:lnTo>
                    <a:pt x="26682" y="36461"/>
                  </a:lnTo>
                  <a:lnTo>
                    <a:pt x="26543" y="36639"/>
                  </a:lnTo>
                  <a:lnTo>
                    <a:pt x="26301" y="36804"/>
                  </a:lnTo>
                  <a:lnTo>
                    <a:pt x="26047" y="36855"/>
                  </a:lnTo>
                  <a:lnTo>
                    <a:pt x="26873" y="36957"/>
                  </a:lnTo>
                  <a:close/>
                </a:path>
                <a:path w="53975" h="62865">
                  <a:moveTo>
                    <a:pt x="27012" y="33909"/>
                  </a:moveTo>
                  <a:lnTo>
                    <a:pt x="26174" y="33058"/>
                  </a:lnTo>
                  <a:lnTo>
                    <a:pt x="25412" y="34696"/>
                  </a:lnTo>
                  <a:lnTo>
                    <a:pt x="25234" y="35077"/>
                  </a:lnTo>
                  <a:lnTo>
                    <a:pt x="26416" y="35179"/>
                  </a:lnTo>
                  <a:lnTo>
                    <a:pt x="26606" y="34772"/>
                  </a:lnTo>
                  <a:lnTo>
                    <a:pt x="26619" y="34328"/>
                  </a:lnTo>
                  <a:lnTo>
                    <a:pt x="27012" y="33909"/>
                  </a:lnTo>
                  <a:close/>
                </a:path>
                <a:path w="53975" h="62865">
                  <a:moveTo>
                    <a:pt x="27241" y="37084"/>
                  </a:moveTo>
                  <a:lnTo>
                    <a:pt x="27000" y="36969"/>
                  </a:lnTo>
                  <a:lnTo>
                    <a:pt x="26974" y="37211"/>
                  </a:lnTo>
                  <a:lnTo>
                    <a:pt x="27241" y="37084"/>
                  </a:lnTo>
                  <a:close/>
                </a:path>
                <a:path w="53975" h="62865">
                  <a:moveTo>
                    <a:pt x="27889" y="36741"/>
                  </a:moveTo>
                  <a:lnTo>
                    <a:pt x="27241" y="37084"/>
                  </a:lnTo>
                  <a:lnTo>
                    <a:pt x="27813" y="37338"/>
                  </a:lnTo>
                  <a:lnTo>
                    <a:pt x="27889" y="36741"/>
                  </a:lnTo>
                  <a:close/>
                </a:path>
                <a:path w="53975" h="62865">
                  <a:moveTo>
                    <a:pt x="27952" y="35991"/>
                  </a:moveTo>
                  <a:lnTo>
                    <a:pt x="27622" y="35636"/>
                  </a:lnTo>
                  <a:lnTo>
                    <a:pt x="26911" y="35407"/>
                  </a:lnTo>
                  <a:lnTo>
                    <a:pt x="26530" y="36017"/>
                  </a:lnTo>
                  <a:lnTo>
                    <a:pt x="26873" y="36385"/>
                  </a:lnTo>
                  <a:lnTo>
                    <a:pt x="27571" y="36601"/>
                  </a:lnTo>
                  <a:lnTo>
                    <a:pt x="27952" y="35991"/>
                  </a:lnTo>
                  <a:close/>
                </a:path>
                <a:path w="53975" h="62865">
                  <a:moveTo>
                    <a:pt x="28028" y="33566"/>
                  </a:moveTo>
                  <a:lnTo>
                    <a:pt x="27686" y="33464"/>
                  </a:lnTo>
                  <a:lnTo>
                    <a:pt x="27343" y="33350"/>
                  </a:lnTo>
                  <a:lnTo>
                    <a:pt x="26974" y="33312"/>
                  </a:lnTo>
                  <a:lnTo>
                    <a:pt x="27203" y="33667"/>
                  </a:lnTo>
                  <a:lnTo>
                    <a:pt x="27597" y="33705"/>
                  </a:lnTo>
                  <a:lnTo>
                    <a:pt x="28028" y="33566"/>
                  </a:lnTo>
                  <a:close/>
                </a:path>
                <a:path w="53975" h="62865">
                  <a:moveTo>
                    <a:pt x="28841" y="35052"/>
                  </a:moveTo>
                  <a:lnTo>
                    <a:pt x="28359" y="34772"/>
                  </a:lnTo>
                  <a:lnTo>
                    <a:pt x="27876" y="34658"/>
                  </a:lnTo>
                  <a:lnTo>
                    <a:pt x="27101" y="34582"/>
                  </a:lnTo>
                  <a:lnTo>
                    <a:pt x="27241" y="34658"/>
                  </a:lnTo>
                  <a:lnTo>
                    <a:pt x="26784" y="34582"/>
                  </a:lnTo>
                  <a:lnTo>
                    <a:pt x="28155" y="35115"/>
                  </a:lnTo>
                  <a:lnTo>
                    <a:pt x="28841" y="35052"/>
                  </a:lnTo>
                  <a:close/>
                </a:path>
                <a:path w="53975" h="62865">
                  <a:moveTo>
                    <a:pt x="29057" y="26517"/>
                  </a:moveTo>
                  <a:lnTo>
                    <a:pt x="28105" y="26949"/>
                  </a:lnTo>
                  <a:lnTo>
                    <a:pt x="28409" y="27419"/>
                  </a:lnTo>
                  <a:lnTo>
                    <a:pt x="28333" y="27800"/>
                  </a:lnTo>
                  <a:lnTo>
                    <a:pt x="28067" y="28130"/>
                  </a:lnTo>
                  <a:lnTo>
                    <a:pt x="28524" y="28917"/>
                  </a:lnTo>
                  <a:lnTo>
                    <a:pt x="29057" y="26517"/>
                  </a:lnTo>
                  <a:close/>
                </a:path>
                <a:path w="53975" h="62865">
                  <a:moveTo>
                    <a:pt x="29387" y="24612"/>
                  </a:moveTo>
                  <a:lnTo>
                    <a:pt x="28981" y="24307"/>
                  </a:lnTo>
                  <a:lnTo>
                    <a:pt x="28816" y="22948"/>
                  </a:lnTo>
                  <a:lnTo>
                    <a:pt x="28244" y="23368"/>
                  </a:lnTo>
                  <a:lnTo>
                    <a:pt x="28092" y="23901"/>
                  </a:lnTo>
                  <a:lnTo>
                    <a:pt x="28790" y="24498"/>
                  </a:lnTo>
                  <a:lnTo>
                    <a:pt x="29387" y="24612"/>
                  </a:lnTo>
                  <a:close/>
                </a:path>
                <a:path w="53975" h="62865">
                  <a:moveTo>
                    <a:pt x="29502" y="31343"/>
                  </a:moveTo>
                  <a:lnTo>
                    <a:pt x="28676" y="31648"/>
                  </a:lnTo>
                  <a:lnTo>
                    <a:pt x="27901" y="32054"/>
                  </a:lnTo>
                  <a:lnTo>
                    <a:pt x="28460" y="32562"/>
                  </a:lnTo>
                  <a:lnTo>
                    <a:pt x="29121" y="32600"/>
                  </a:lnTo>
                  <a:lnTo>
                    <a:pt x="29400" y="32029"/>
                  </a:lnTo>
                  <a:lnTo>
                    <a:pt x="29502" y="31343"/>
                  </a:lnTo>
                  <a:close/>
                </a:path>
                <a:path w="53975" h="62865">
                  <a:moveTo>
                    <a:pt x="30708" y="34315"/>
                  </a:moveTo>
                  <a:lnTo>
                    <a:pt x="30238" y="33553"/>
                  </a:lnTo>
                  <a:lnTo>
                    <a:pt x="30111" y="33350"/>
                  </a:lnTo>
                  <a:lnTo>
                    <a:pt x="29819" y="33286"/>
                  </a:lnTo>
                  <a:lnTo>
                    <a:pt x="29425" y="33515"/>
                  </a:lnTo>
                  <a:lnTo>
                    <a:pt x="29070" y="33566"/>
                  </a:lnTo>
                  <a:lnTo>
                    <a:pt x="29298" y="32867"/>
                  </a:lnTo>
                  <a:lnTo>
                    <a:pt x="29095" y="33045"/>
                  </a:lnTo>
                  <a:lnTo>
                    <a:pt x="28549" y="33401"/>
                  </a:lnTo>
                  <a:lnTo>
                    <a:pt x="28168" y="33515"/>
                  </a:lnTo>
                  <a:lnTo>
                    <a:pt x="28689" y="33756"/>
                  </a:lnTo>
                  <a:lnTo>
                    <a:pt x="29337" y="33985"/>
                  </a:lnTo>
                  <a:lnTo>
                    <a:pt x="29946" y="34366"/>
                  </a:lnTo>
                  <a:lnTo>
                    <a:pt x="29502" y="33566"/>
                  </a:lnTo>
                  <a:lnTo>
                    <a:pt x="30708" y="34315"/>
                  </a:lnTo>
                  <a:close/>
                </a:path>
                <a:path w="53975" h="62865">
                  <a:moveTo>
                    <a:pt x="30759" y="30734"/>
                  </a:moveTo>
                  <a:lnTo>
                    <a:pt x="30683" y="30607"/>
                  </a:lnTo>
                  <a:lnTo>
                    <a:pt x="30543" y="30924"/>
                  </a:lnTo>
                  <a:lnTo>
                    <a:pt x="30251" y="31038"/>
                  </a:lnTo>
                  <a:lnTo>
                    <a:pt x="29883" y="31000"/>
                  </a:lnTo>
                  <a:lnTo>
                    <a:pt x="29895" y="30594"/>
                  </a:lnTo>
                  <a:lnTo>
                    <a:pt x="29794" y="30226"/>
                  </a:lnTo>
                  <a:lnTo>
                    <a:pt x="29565" y="29933"/>
                  </a:lnTo>
                  <a:lnTo>
                    <a:pt x="29603" y="30314"/>
                  </a:lnTo>
                  <a:lnTo>
                    <a:pt x="29603" y="30848"/>
                  </a:lnTo>
                  <a:lnTo>
                    <a:pt x="29502" y="31318"/>
                  </a:lnTo>
                  <a:lnTo>
                    <a:pt x="30073" y="31115"/>
                  </a:lnTo>
                  <a:lnTo>
                    <a:pt x="30594" y="30937"/>
                  </a:lnTo>
                  <a:lnTo>
                    <a:pt x="30759" y="30734"/>
                  </a:lnTo>
                  <a:close/>
                </a:path>
                <a:path w="53975" h="62865">
                  <a:moveTo>
                    <a:pt x="31203" y="30772"/>
                  </a:moveTo>
                  <a:lnTo>
                    <a:pt x="30886" y="30568"/>
                  </a:lnTo>
                  <a:lnTo>
                    <a:pt x="30899" y="30861"/>
                  </a:lnTo>
                  <a:lnTo>
                    <a:pt x="31203" y="30772"/>
                  </a:lnTo>
                  <a:close/>
                </a:path>
                <a:path w="53975" h="62865">
                  <a:moveTo>
                    <a:pt x="33769" y="26225"/>
                  </a:moveTo>
                  <a:lnTo>
                    <a:pt x="33667" y="25857"/>
                  </a:lnTo>
                  <a:lnTo>
                    <a:pt x="33274" y="25882"/>
                  </a:lnTo>
                  <a:lnTo>
                    <a:pt x="33312" y="25285"/>
                  </a:lnTo>
                  <a:lnTo>
                    <a:pt x="32981" y="25196"/>
                  </a:lnTo>
                  <a:lnTo>
                    <a:pt x="31788" y="25476"/>
                  </a:lnTo>
                  <a:lnTo>
                    <a:pt x="32131" y="25260"/>
                  </a:lnTo>
                  <a:lnTo>
                    <a:pt x="31686" y="24434"/>
                  </a:lnTo>
                  <a:lnTo>
                    <a:pt x="31750" y="25095"/>
                  </a:lnTo>
                  <a:lnTo>
                    <a:pt x="31292" y="25374"/>
                  </a:lnTo>
                  <a:lnTo>
                    <a:pt x="31280" y="25590"/>
                  </a:lnTo>
                  <a:lnTo>
                    <a:pt x="31280" y="25781"/>
                  </a:lnTo>
                  <a:lnTo>
                    <a:pt x="32080" y="26441"/>
                  </a:lnTo>
                  <a:lnTo>
                    <a:pt x="32499" y="25514"/>
                  </a:lnTo>
                  <a:lnTo>
                    <a:pt x="32943" y="25895"/>
                  </a:lnTo>
                  <a:lnTo>
                    <a:pt x="32588" y="27127"/>
                  </a:lnTo>
                  <a:lnTo>
                    <a:pt x="33451" y="26771"/>
                  </a:lnTo>
                  <a:lnTo>
                    <a:pt x="33223" y="26377"/>
                  </a:lnTo>
                  <a:lnTo>
                    <a:pt x="33769" y="26225"/>
                  </a:lnTo>
                  <a:close/>
                </a:path>
                <a:path w="53975" h="62865">
                  <a:moveTo>
                    <a:pt x="34493" y="26466"/>
                  </a:moveTo>
                  <a:lnTo>
                    <a:pt x="33413" y="26720"/>
                  </a:lnTo>
                  <a:lnTo>
                    <a:pt x="34353" y="26606"/>
                  </a:lnTo>
                  <a:lnTo>
                    <a:pt x="34493" y="26466"/>
                  </a:lnTo>
                  <a:close/>
                </a:path>
                <a:path w="53975" h="62865">
                  <a:moveTo>
                    <a:pt x="34544" y="26619"/>
                  </a:moveTo>
                  <a:lnTo>
                    <a:pt x="34353" y="26606"/>
                  </a:lnTo>
                  <a:lnTo>
                    <a:pt x="34505" y="26670"/>
                  </a:lnTo>
                  <a:close/>
                </a:path>
                <a:path w="53975" h="62865">
                  <a:moveTo>
                    <a:pt x="35483" y="23964"/>
                  </a:moveTo>
                  <a:lnTo>
                    <a:pt x="34899" y="23520"/>
                  </a:lnTo>
                  <a:lnTo>
                    <a:pt x="34226" y="23317"/>
                  </a:lnTo>
                  <a:lnTo>
                    <a:pt x="33489" y="23304"/>
                  </a:lnTo>
                  <a:lnTo>
                    <a:pt x="34099" y="23736"/>
                  </a:lnTo>
                  <a:lnTo>
                    <a:pt x="34759" y="23977"/>
                  </a:lnTo>
                  <a:lnTo>
                    <a:pt x="35483" y="23964"/>
                  </a:lnTo>
                  <a:close/>
                </a:path>
                <a:path w="53975" h="62865">
                  <a:moveTo>
                    <a:pt x="36728" y="25628"/>
                  </a:moveTo>
                  <a:lnTo>
                    <a:pt x="35699" y="25374"/>
                  </a:lnTo>
                  <a:lnTo>
                    <a:pt x="35598" y="26670"/>
                  </a:lnTo>
                  <a:lnTo>
                    <a:pt x="35204" y="27089"/>
                  </a:lnTo>
                  <a:lnTo>
                    <a:pt x="34505" y="26670"/>
                  </a:lnTo>
                  <a:lnTo>
                    <a:pt x="34239" y="27000"/>
                  </a:lnTo>
                  <a:lnTo>
                    <a:pt x="30975" y="28257"/>
                  </a:lnTo>
                  <a:lnTo>
                    <a:pt x="32613" y="28321"/>
                  </a:lnTo>
                  <a:lnTo>
                    <a:pt x="33172" y="28867"/>
                  </a:lnTo>
                  <a:lnTo>
                    <a:pt x="33248" y="29146"/>
                  </a:lnTo>
                  <a:lnTo>
                    <a:pt x="33032" y="29946"/>
                  </a:lnTo>
                  <a:lnTo>
                    <a:pt x="33248" y="29718"/>
                  </a:lnTo>
                  <a:lnTo>
                    <a:pt x="33401" y="29337"/>
                  </a:lnTo>
                  <a:lnTo>
                    <a:pt x="33312" y="29629"/>
                  </a:lnTo>
                  <a:lnTo>
                    <a:pt x="33223" y="30302"/>
                  </a:lnTo>
                  <a:lnTo>
                    <a:pt x="33312" y="30518"/>
                  </a:lnTo>
                  <a:lnTo>
                    <a:pt x="34061" y="30784"/>
                  </a:lnTo>
                  <a:lnTo>
                    <a:pt x="34150" y="30581"/>
                  </a:lnTo>
                  <a:lnTo>
                    <a:pt x="35204" y="29337"/>
                  </a:lnTo>
                  <a:lnTo>
                    <a:pt x="35280" y="29121"/>
                  </a:lnTo>
                  <a:lnTo>
                    <a:pt x="34785" y="28981"/>
                  </a:lnTo>
                  <a:lnTo>
                    <a:pt x="34455" y="29070"/>
                  </a:lnTo>
                  <a:lnTo>
                    <a:pt x="34099" y="29121"/>
                  </a:lnTo>
                  <a:lnTo>
                    <a:pt x="34455" y="28956"/>
                  </a:lnTo>
                  <a:lnTo>
                    <a:pt x="34645" y="28943"/>
                  </a:lnTo>
                  <a:lnTo>
                    <a:pt x="34785" y="28981"/>
                  </a:lnTo>
                  <a:lnTo>
                    <a:pt x="34937" y="28943"/>
                  </a:lnTo>
                  <a:lnTo>
                    <a:pt x="35229" y="28867"/>
                  </a:lnTo>
                  <a:lnTo>
                    <a:pt x="35636" y="28638"/>
                  </a:lnTo>
                  <a:lnTo>
                    <a:pt x="34975" y="28397"/>
                  </a:lnTo>
                  <a:lnTo>
                    <a:pt x="35839" y="27089"/>
                  </a:lnTo>
                  <a:lnTo>
                    <a:pt x="36728" y="25628"/>
                  </a:lnTo>
                  <a:close/>
                </a:path>
                <a:path w="53975" h="62865">
                  <a:moveTo>
                    <a:pt x="36791" y="23253"/>
                  </a:moveTo>
                  <a:lnTo>
                    <a:pt x="36436" y="22555"/>
                  </a:lnTo>
                  <a:lnTo>
                    <a:pt x="35979" y="21640"/>
                  </a:lnTo>
                  <a:lnTo>
                    <a:pt x="34467" y="21793"/>
                  </a:lnTo>
                  <a:lnTo>
                    <a:pt x="35623" y="24168"/>
                  </a:lnTo>
                  <a:lnTo>
                    <a:pt x="36601" y="23431"/>
                  </a:lnTo>
                  <a:lnTo>
                    <a:pt x="36410" y="23634"/>
                  </a:lnTo>
                  <a:lnTo>
                    <a:pt x="35991" y="24193"/>
                  </a:lnTo>
                  <a:lnTo>
                    <a:pt x="36753" y="23355"/>
                  </a:lnTo>
                  <a:close/>
                </a:path>
                <a:path w="53975" h="62865">
                  <a:moveTo>
                    <a:pt x="37071" y="12369"/>
                  </a:moveTo>
                  <a:lnTo>
                    <a:pt x="36652" y="11963"/>
                  </a:lnTo>
                  <a:lnTo>
                    <a:pt x="36588" y="10452"/>
                  </a:lnTo>
                  <a:lnTo>
                    <a:pt x="35902" y="10871"/>
                  </a:lnTo>
                  <a:lnTo>
                    <a:pt x="35674" y="11468"/>
                  </a:lnTo>
                  <a:lnTo>
                    <a:pt x="36385" y="12179"/>
                  </a:lnTo>
                  <a:lnTo>
                    <a:pt x="37071" y="12369"/>
                  </a:lnTo>
                  <a:close/>
                </a:path>
                <a:path w="53975" h="62865">
                  <a:moveTo>
                    <a:pt x="37122" y="19304"/>
                  </a:moveTo>
                  <a:lnTo>
                    <a:pt x="36766" y="18326"/>
                  </a:lnTo>
                  <a:lnTo>
                    <a:pt x="36728" y="19304"/>
                  </a:lnTo>
                  <a:lnTo>
                    <a:pt x="36677" y="19469"/>
                  </a:lnTo>
                  <a:lnTo>
                    <a:pt x="36410" y="19837"/>
                  </a:lnTo>
                  <a:lnTo>
                    <a:pt x="36563" y="19964"/>
                  </a:lnTo>
                  <a:lnTo>
                    <a:pt x="36995" y="20256"/>
                  </a:lnTo>
                  <a:lnTo>
                    <a:pt x="37122" y="19304"/>
                  </a:lnTo>
                  <a:close/>
                </a:path>
                <a:path w="53975" h="62865">
                  <a:moveTo>
                    <a:pt x="38595" y="21285"/>
                  </a:moveTo>
                  <a:lnTo>
                    <a:pt x="38557" y="19761"/>
                  </a:lnTo>
                  <a:lnTo>
                    <a:pt x="36626" y="20802"/>
                  </a:lnTo>
                  <a:lnTo>
                    <a:pt x="36995" y="20269"/>
                  </a:lnTo>
                  <a:lnTo>
                    <a:pt x="35052" y="20548"/>
                  </a:lnTo>
                  <a:lnTo>
                    <a:pt x="34772" y="20205"/>
                  </a:lnTo>
                  <a:lnTo>
                    <a:pt x="34709" y="19380"/>
                  </a:lnTo>
                  <a:lnTo>
                    <a:pt x="34328" y="19507"/>
                  </a:lnTo>
                  <a:lnTo>
                    <a:pt x="34353" y="20320"/>
                  </a:lnTo>
                  <a:lnTo>
                    <a:pt x="34683" y="20624"/>
                  </a:lnTo>
                  <a:lnTo>
                    <a:pt x="33972" y="20764"/>
                  </a:lnTo>
                  <a:lnTo>
                    <a:pt x="33693" y="20878"/>
                  </a:lnTo>
                  <a:lnTo>
                    <a:pt x="35306" y="21132"/>
                  </a:lnTo>
                  <a:lnTo>
                    <a:pt x="36042" y="20612"/>
                  </a:lnTo>
                  <a:lnTo>
                    <a:pt x="36461" y="20548"/>
                  </a:lnTo>
                  <a:lnTo>
                    <a:pt x="36487" y="20891"/>
                  </a:lnTo>
                  <a:lnTo>
                    <a:pt x="36118" y="21082"/>
                  </a:lnTo>
                  <a:lnTo>
                    <a:pt x="37020" y="21844"/>
                  </a:lnTo>
                  <a:lnTo>
                    <a:pt x="37338" y="22504"/>
                  </a:lnTo>
                  <a:lnTo>
                    <a:pt x="38100" y="21361"/>
                  </a:lnTo>
                  <a:lnTo>
                    <a:pt x="38595" y="21285"/>
                  </a:lnTo>
                  <a:close/>
                </a:path>
                <a:path w="53975" h="62865">
                  <a:moveTo>
                    <a:pt x="38620" y="19202"/>
                  </a:moveTo>
                  <a:lnTo>
                    <a:pt x="37414" y="18338"/>
                  </a:lnTo>
                  <a:lnTo>
                    <a:pt x="37033" y="18719"/>
                  </a:lnTo>
                  <a:lnTo>
                    <a:pt x="37414" y="18859"/>
                  </a:lnTo>
                  <a:lnTo>
                    <a:pt x="37731" y="19177"/>
                  </a:lnTo>
                  <a:lnTo>
                    <a:pt x="38011" y="19685"/>
                  </a:lnTo>
                  <a:lnTo>
                    <a:pt x="38620" y="19202"/>
                  </a:lnTo>
                  <a:close/>
                </a:path>
                <a:path w="53975" h="62865">
                  <a:moveTo>
                    <a:pt x="40601" y="21983"/>
                  </a:moveTo>
                  <a:lnTo>
                    <a:pt x="40081" y="21424"/>
                  </a:lnTo>
                  <a:lnTo>
                    <a:pt x="39090" y="22885"/>
                  </a:lnTo>
                  <a:lnTo>
                    <a:pt x="38557" y="22453"/>
                  </a:lnTo>
                  <a:lnTo>
                    <a:pt x="39014" y="23164"/>
                  </a:lnTo>
                  <a:lnTo>
                    <a:pt x="39839" y="22428"/>
                  </a:lnTo>
                  <a:lnTo>
                    <a:pt x="40601" y="21983"/>
                  </a:lnTo>
                  <a:close/>
                </a:path>
                <a:path w="53975" h="62865">
                  <a:moveTo>
                    <a:pt x="41821" y="14541"/>
                  </a:moveTo>
                  <a:lnTo>
                    <a:pt x="41706" y="14135"/>
                  </a:lnTo>
                  <a:lnTo>
                    <a:pt x="41275" y="14122"/>
                  </a:lnTo>
                  <a:lnTo>
                    <a:pt x="41376" y="13487"/>
                  </a:lnTo>
                  <a:lnTo>
                    <a:pt x="41008" y="13335"/>
                  </a:lnTo>
                  <a:lnTo>
                    <a:pt x="39611" y="13538"/>
                  </a:lnTo>
                  <a:lnTo>
                    <a:pt x="40043" y="13309"/>
                  </a:lnTo>
                  <a:lnTo>
                    <a:pt x="39636" y="12369"/>
                  </a:lnTo>
                  <a:lnTo>
                    <a:pt x="39649" y="13106"/>
                  </a:lnTo>
                  <a:lnTo>
                    <a:pt x="39103" y="13385"/>
                  </a:lnTo>
                  <a:lnTo>
                    <a:pt x="39065" y="13614"/>
                  </a:lnTo>
                  <a:lnTo>
                    <a:pt x="39052" y="13741"/>
                  </a:lnTo>
                  <a:lnTo>
                    <a:pt x="39878" y="14655"/>
                  </a:lnTo>
                  <a:lnTo>
                    <a:pt x="40462" y="13665"/>
                  </a:lnTo>
                  <a:lnTo>
                    <a:pt x="40855" y="14097"/>
                  </a:lnTo>
                  <a:lnTo>
                    <a:pt x="40411" y="15468"/>
                  </a:lnTo>
                  <a:lnTo>
                    <a:pt x="41389" y="15138"/>
                  </a:lnTo>
                  <a:lnTo>
                    <a:pt x="41173" y="14706"/>
                  </a:lnTo>
                  <a:lnTo>
                    <a:pt x="41821" y="14541"/>
                  </a:lnTo>
                  <a:close/>
                </a:path>
                <a:path w="53975" h="62865">
                  <a:moveTo>
                    <a:pt x="43395" y="12623"/>
                  </a:moveTo>
                  <a:lnTo>
                    <a:pt x="42125" y="12484"/>
                  </a:lnTo>
                  <a:lnTo>
                    <a:pt x="41846" y="12661"/>
                  </a:lnTo>
                  <a:lnTo>
                    <a:pt x="42418" y="14249"/>
                  </a:lnTo>
                  <a:lnTo>
                    <a:pt x="43395" y="12623"/>
                  </a:lnTo>
                  <a:close/>
                </a:path>
                <a:path w="53975" h="62865">
                  <a:moveTo>
                    <a:pt x="43827" y="8496"/>
                  </a:moveTo>
                  <a:lnTo>
                    <a:pt x="43332" y="7861"/>
                  </a:lnTo>
                  <a:lnTo>
                    <a:pt x="43599" y="7505"/>
                  </a:lnTo>
                  <a:lnTo>
                    <a:pt x="43484" y="7010"/>
                  </a:lnTo>
                  <a:lnTo>
                    <a:pt x="42887" y="7137"/>
                  </a:lnTo>
                  <a:lnTo>
                    <a:pt x="42989" y="8788"/>
                  </a:lnTo>
                  <a:lnTo>
                    <a:pt x="43827" y="8496"/>
                  </a:lnTo>
                  <a:close/>
                </a:path>
                <a:path w="53975" h="62865">
                  <a:moveTo>
                    <a:pt x="46189" y="14770"/>
                  </a:moveTo>
                  <a:lnTo>
                    <a:pt x="45440" y="12649"/>
                  </a:lnTo>
                  <a:lnTo>
                    <a:pt x="44564" y="15316"/>
                  </a:lnTo>
                  <a:lnTo>
                    <a:pt x="46189" y="14770"/>
                  </a:lnTo>
                  <a:close/>
                </a:path>
                <a:path w="53975" h="62865">
                  <a:moveTo>
                    <a:pt x="46824" y="9067"/>
                  </a:moveTo>
                  <a:lnTo>
                    <a:pt x="44932" y="6832"/>
                  </a:lnTo>
                  <a:lnTo>
                    <a:pt x="45313" y="8166"/>
                  </a:lnTo>
                  <a:lnTo>
                    <a:pt x="45491" y="8483"/>
                  </a:lnTo>
                  <a:lnTo>
                    <a:pt x="45262" y="8699"/>
                  </a:lnTo>
                  <a:lnTo>
                    <a:pt x="45313" y="8978"/>
                  </a:lnTo>
                  <a:lnTo>
                    <a:pt x="46824" y="9067"/>
                  </a:lnTo>
                  <a:close/>
                </a:path>
                <a:path w="53975" h="62865">
                  <a:moveTo>
                    <a:pt x="47866" y="7150"/>
                  </a:moveTo>
                  <a:lnTo>
                    <a:pt x="46570" y="6083"/>
                  </a:lnTo>
                  <a:lnTo>
                    <a:pt x="46126" y="6489"/>
                  </a:lnTo>
                  <a:lnTo>
                    <a:pt x="46545" y="6654"/>
                  </a:lnTo>
                  <a:lnTo>
                    <a:pt x="46863" y="7061"/>
                  </a:lnTo>
                  <a:lnTo>
                    <a:pt x="47117" y="7632"/>
                  </a:lnTo>
                  <a:lnTo>
                    <a:pt x="47866" y="7150"/>
                  </a:lnTo>
                  <a:close/>
                </a:path>
                <a:path w="53975" h="62865">
                  <a:moveTo>
                    <a:pt x="53771" y="266"/>
                  </a:moveTo>
                  <a:lnTo>
                    <a:pt x="52374" y="0"/>
                  </a:lnTo>
                  <a:lnTo>
                    <a:pt x="52044" y="165"/>
                  </a:lnTo>
                  <a:lnTo>
                    <a:pt x="52539" y="1993"/>
                  </a:lnTo>
                  <a:lnTo>
                    <a:pt x="53771" y="2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72402" y="1323911"/>
              <a:ext cx="60960" cy="70485"/>
            </a:xfrm>
            <a:custGeom>
              <a:avLst/>
              <a:gdLst/>
              <a:ahLst/>
              <a:cxnLst/>
              <a:rect l="l" t="t" r="r" b="b"/>
              <a:pathLst>
                <a:path w="60960" h="70484">
                  <a:moveTo>
                    <a:pt x="1993" y="70129"/>
                  </a:moveTo>
                  <a:lnTo>
                    <a:pt x="1409" y="69684"/>
                  </a:lnTo>
                  <a:lnTo>
                    <a:pt x="736" y="69481"/>
                  </a:lnTo>
                  <a:lnTo>
                    <a:pt x="0" y="69469"/>
                  </a:lnTo>
                  <a:lnTo>
                    <a:pt x="609" y="69900"/>
                  </a:lnTo>
                  <a:lnTo>
                    <a:pt x="1270" y="70142"/>
                  </a:lnTo>
                  <a:lnTo>
                    <a:pt x="1993" y="70129"/>
                  </a:lnTo>
                  <a:close/>
                </a:path>
                <a:path w="60960" h="70484">
                  <a:moveTo>
                    <a:pt x="3035" y="60604"/>
                  </a:moveTo>
                  <a:lnTo>
                    <a:pt x="1930" y="61010"/>
                  </a:lnTo>
                  <a:lnTo>
                    <a:pt x="2222" y="61569"/>
                  </a:lnTo>
                  <a:lnTo>
                    <a:pt x="2108" y="61988"/>
                  </a:lnTo>
                  <a:lnTo>
                    <a:pt x="1778" y="62331"/>
                  </a:lnTo>
                  <a:lnTo>
                    <a:pt x="2197" y="63233"/>
                  </a:lnTo>
                  <a:lnTo>
                    <a:pt x="3035" y="60604"/>
                  </a:lnTo>
                  <a:close/>
                </a:path>
                <a:path w="60960" h="70484">
                  <a:moveTo>
                    <a:pt x="13665" y="57429"/>
                  </a:moveTo>
                  <a:close/>
                </a:path>
                <a:path w="60960" h="70484">
                  <a:moveTo>
                    <a:pt x="14757" y="51993"/>
                  </a:moveTo>
                  <a:lnTo>
                    <a:pt x="14414" y="51739"/>
                  </a:lnTo>
                  <a:lnTo>
                    <a:pt x="14249" y="50634"/>
                  </a:lnTo>
                  <a:lnTo>
                    <a:pt x="13779" y="51003"/>
                  </a:lnTo>
                  <a:lnTo>
                    <a:pt x="13665" y="51460"/>
                  </a:lnTo>
                  <a:lnTo>
                    <a:pt x="14236" y="51917"/>
                  </a:lnTo>
                  <a:lnTo>
                    <a:pt x="14757" y="51993"/>
                  </a:lnTo>
                  <a:close/>
                </a:path>
                <a:path w="60960" h="70484">
                  <a:moveTo>
                    <a:pt x="15316" y="60375"/>
                  </a:moveTo>
                  <a:lnTo>
                    <a:pt x="14046" y="57899"/>
                  </a:lnTo>
                  <a:lnTo>
                    <a:pt x="13474" y="57569"/>
                  </a:lnTo>
                  <a:lnTo>
                    <a:pt x="12788" y="57467"/>
                  </a:lnTo>
                  <a:lnTo>
                    <a:pt x="11645" y="58039"/>
                  </a:lnTo>
                  <a:lnTo>
                    <a:pt x="11252" y="58750"/>
                  </a:lnTo>
                  <a:lnTo>
                    <a:pt x="11455" y="58864"/>
                  </a:lnTo>
                  <a:lnTo>
                    <a:pt x="15316" y="60375"/>
                  </a:lnTo>
                  <a:close/>
                </a:path>
                <a:path w="60960" h="70484">
                  <a:moveTo>
                    <a:pt x="18415" y="53174"/>
                  </a:moveTo>
                  <a:lnTo>
                    <a:pt x="18300" y="52882"/>
                  </a:lnTo>
                  <a:lnTo>
                    <a:pt x="17995" y="52908"/>
                  </a:lnTo>
                  <a:lnTo>
                    <a:pt x="17995" y="52438"/>
                  </a:lnTo>
                  <a:lnTo>
                    <a:pt x="17716" y="52362"/>
                  </a:lnTo>
                  <a:lnTo>
                    <a:pt x="16789" y="52603"/>
                  </a:lnTo>
                  <a:lnTo>
                    <a:pt x="17018" y="52451"/>
                  </a:lnTo>
                  <a:lnTo>
                    <a:pt x="16814" y="52108"/>
                  </a:lnTo>
                  <a:lnTo>
                    <a:pt x="16624" y="51777"/>
                  </a:lnTo>
                  <a:lnTo>
                    <a:pt x="16332" y="51917"/>
                  </a:lnTo>
                  <a:lnTo>
                    <a:pt x="16637" y="52247"/>
                  </a:lnTo>
                  <a:lnTo>
                    <a:pt x="16433" y="52489"/>
                  </a:lnTo>
                  <a:lnTo>
                    <a:pt x="16370" y="52717"/>
                  </a:lnTo>
                  <a:lnTo>
                    <a:pt x="16383" y="52870"/>
                  </a:lnTo>
                  <a:lnTo>
                    <a:pt x="17018" y="53428"/>
                  </a:lnTo>
                  <a:lnTo>
                    <a:pt x="17348" y="52628"/>
                  </a:lnTo>
                  <a:lnTo>
                    <a:pt x="17716" y="52933"/>
                  </a:lnTo>
                  <a:lnTo>
                    <a:pt x="17462" y="53949"/>
                  </a:lnTo>
                  <a:lnTo>
                    <a:pt x="18148" y="53644"/>
                  </a:lnTo>
                  <a:lnTo>
                    <a:pt x="17957" y="53352"/>
                  </a:lnTo>
                  <a:lnTo>
                    <a:pt x="18415" y="53174"/>
                  </a:lnTo>
                  <a:close/>
                </a:path>
                <a:path w="60960" h="70484">
                  <a:moveTo>
                    <a:pt x="19494" y="42684"/>
                  </a:moveTo>
                  <a:lnTo>
                    <a:pt x="18910" y="42760"/>
                  </a:lnTo>
                  <a:lnTo>
                    <a:pt x="17614" y="42062"/>
                  </a:lnTo>
                  <a:lnTo>
                    <a:pt x="17233" y="44818"/>
                  </a:lnTo>
                  <a:lnTo>
                    <a:pt x="18681" y="44462"/>
                  </a:lnTo>
                  <a:lnTo>
                    <a:pt x="19202" y="44691"/>
                  </a:lnTo>
                  <a:lnTo>
                    <a:pt x="19494" y="42684"/>
                  </a:lnTo>
                  <a:close/>
                </a:path>
                <a:path w="60960" h="70484">
                  <a:moveTo>
                    <a:pt x="21183" y="41325"/>
                  </a:moveTo>
                  <a:lnTo>
                    <a:pt x="20955" y="40678"/>
                  </a:lnTo>
                  <a:lnTo>
                    <a:pt x="20574" y="40170"/>
                  </a:lnTo>
                  <a:lnTo>
                    <a:pt x="20002" y="39763"/>
                  </a:lnTo>
                  <a:lnTo>
                    <a:pt x="20218" y="40424"/>
                  </a:lnTo>
                  <a:lnTo>
                    <a:pt x="20612" y="40919"/>
                  </a:lnTo>
                  <a:lnTo>
                    <a:pt x="21183" y="41325"/>
                  </a:lnTo>
                  <a:close/>
                </a:path>
                <a:path w="60960" h="70484">
                  <a:moveTo>
                    <a:pt x="21196" y="43776"/>
                  </a:moveTo>
                  <a:lnTo>
                    <a:pt x="20878" y="43599"/>
                  </a:lnTo>
                  <a:lnTo>
                    <a:pt x="20739" y="43700"/>
                  </a:lnTo>
                  <a:lnTo>
                    <a:pt x="20789" y="43980"/>
                  </a:lnTo>
                  <a:lnTo>
                    <a:pt x="20472" y="44424"/>
                  </a:lnTo>
                  <a:lnTo>
                    <a:pt x="20269" y="44742"/>
                  </a:lnTo>
                  <a:lnTo>
                    <a:pt x="20269" y="45554"/>
                  </a:lnTo>
                  <a:lnTo>
                    <a:pt x="20993" y="45554"/>
                  </a:lnTo>
                  <a:lnTo>
                    <a:pt x="20535" y="44386"/>
                  </a:lnTo>
                  <a:lnTo>
                    <a:pt x="21196" y="43776"/>
                  </a:lnTo>
                  <a:close/>
                </a:path>
                <a:path w="60960" h="70484">
                  <a:moveTo>
                    <a:pt x="21412" y="43789"/>
                  </a:moveTo>
                  <a:lnTo>
                    <a:pt x="21209" y="43764"/>
                  </a:lnTo>
                  <a:lnTo>
                    <a:pt x="21412" y="43789"/>
                  </a:lnTo>
                  <a:close/>
                </a:path>
                <a:path w="60960" h="70484">
                  <a:moveTo>
                    <a:pt x="21945" y="48069"/>
                  </a:moveTo>
                  <a:lnTo>
                    <a:pt x="21615" y="48437"/>
                  </a:lnTo>
                  <a:lnTo>
                    <a:pt x="21780" y="48450"/>
                  </a:lnTo>
                  <a:lnTo>
                    <a:pt x="21945" y="48069"/>
                  </a:lnTo>
                  <a:close/>
                </a:path>
                <a:path w="60960" h="70484">
                  <a:moveTo>
                    <a:pt x="23380" y="40576"/>
                  </a:moveTo>
                  <a:lnTo>
                    <a:pt x="23152" y="40538"/>
                  </a:lnTo>
                  <a:lnTo>
                    <a:pt x="23380" y="40576"/>
                  </a:lnTo>
                  <a:close/>
                </a:path>
                <a:path w="60960" h="70484">
                  <a:moveTo>
                    <a:pt x="23698" y="43395"/>
                  </a:moveTo>
                  <a:lnTo>
                    <a:pt x="23444" y="43167"/>
                  </a:lnTo>
                  <a:lnTo>
                    <a:pt x="23355" y="42951"/>
                  </a:lnTo>
                  <a:lnTo>
                    <a:pt x="22936" y="43218"/>
                  </a:lnTo>
                  <a:lnTo>
                    <a:pt x="22707" y="43307"/>
                  </a:lnTo>
                  <a:lnTo>
                    <a:pt x="22707" y="42926"/>
                  </a:lnTo>
                  <a:lnTo>
                    <a:pt x="22339" y="42595"/>
                  </a:lnTo>
                  <a:lnTo>
                    <a:pt x="21856" y="42354"/>
                  </a:lnTo>
                  <a:lnTo>
                    <a:pt x="21043" y="42354"/>
                  </a:lnTo>
                  <a:lnTo>
                    <a:pt x="20370" y="43332"/>
                  </a:lnTo>
                  <a:lnTo>
                    <a:pt x="22263" y="43472"/>
                  </a:lnTo>
                  <a:lnTo>
                    <a:pt x="21412" y="43789"/>
                  </a:lnTo>
                  <a:lnTo>
                    <a:pt x="22720" y="43954"/>
                  </a:lnTo>
                  <a:lnTo>
                    <a:pt x="23050" y="43307"/>
                  </a:lnTo>
                  <a:lnTo>
                    <a:pt x="23698" y="43395"/>
                  </a:lnTo>
                  <a:close/>
                </a:path>
                <a:path w="60960" h="70484">
                  <a:moveTo>
                    <a:pt x="23812" y="43421"/>
                  </a:moveTo>
                  <a:lnTo>
                    <a:pt x="23444" y="42887"/>
                  </a:lnTo>
                  <a:lnTo>
                    <a:pt x="23698" y="43307"/>
                  </a:lnTo>
                  <a:close/>
                </a:path>
                <a:path w="60960" h="70484">
                  <a:moveTo>
                    <a:pt x="24282" y="43484"/>
                  </a:moveTo>
                  <a:lnTo>
                    <a:pt x="23812" y="43421"/>
                  </a:lnTo>
                  <a:lnTo>
                    <a:pt x="24028" y="43726"/>
                  </a:lnTo>
                  <a:lnTo>
                    <a:pt x="24282" y="43484"/>
                  </a:lnTo>
                  <a:close/>
                </a:path>
                <a:path w="60960" h="70484">
                  <a:moveTo>
                    <a:pt x="25057" y="43586"/>
                  </a:moveTo>
                  <a:lnTo>
                    <a:pt x="24904" y="42887"/>
                  </a:lnTo>
                  <a:lnTo>
                    <a:pt x="24282" y="43484"/>
                  </a:lnTo>
                  <a:lnTo>
                    <a:pt x="25057" y="43586"/>
                  </a:lnTo>
                  <a:close/>
                </a:path>
                <a:path w="60960" h="70484">
                  <a:moveTo>
                    <a:pt x="25146" y="37680"/>
                  </a:moveTo>
                  <a:lnTo>
                    <a:pt x="24599" y="38493"/>
                  </a:lnTo>
                  <a:lnTo>
                    <a:pt x="23380" y="39865"/>
                  </a:lnTo>
                  <a:lnTo>
                    <a:pt x="22529" y="39065"/>
                  </a:lnTo>
                  <a:lnTo>
                    <a:pt x="22631" y="39725"/>
                  </a:lnTo>
                  <a:lnTo>
                    <a:pt x="21513" y="39090"/>
                  </a:lnTo>
                  <a:lnTo>
                    <a:pt x="21183" y="41325"/>
                  </a:lnTo>
                  <a:lnTo>
                    <a:pt x="21120" y="41846"/>
                  </a:lnTo>
                  <a:lnTo>
                    <a:pt x="22555" y="41516"/>
                  </a:lnTo>
                  <a:lnTo>
                    <a:pt x="22479" y="40449"/>
                  </a:lnTo>
                  <a:lnTo>
                    <a:pt x="22682" y="40043"/>
                  </a:lnTo>
                  <a:lnTo>
                    <a:pt x="22733" y="40347"/>
                  </a:lnTo>
                  <a:lnTo>
                    <a:pt x="25133" y="39141"/>
                  </a:lnTo>
                  <a:lnTo>
                    <a:pt x="25146" y="37680"/>
                  </a:lnTo>
                  <a:close/>
                </a:path>
                <a:path w="60960" h="70484">
                  <a:moveTo>
                    <a:pt x="25882" y="41744"/>
                  </a:moveTo>
                  <a:lnTo>
                    <a:pt x="24841" y="41681"/>
                  </a:lnTo>
                  <a:lnTo>
                    <a:pt x="24688" y="41795"/>
                  </a:lnTo>
                  <a:lnTo>
                    <a:pt x="24663" y="41935"/>
                  </a:lnTo>
                  <a:lnTo>
                    <a:pt x="24142" y="41643"/>
                  </a:lnTo>
                  <a:lnTo>
                    <a:pt x="23241" y="41592"/>
                  </a:lnTo>
                  <a:lnTo>
                    <a:pt x="23342" y="40805"/>
                  </a:lnTo>
                  <a:lnTo>
                    <a:pt x="23202" y="40614"/>
                  </a:lnTo>
                  <a:lnTo>
                    <a:pt x="22733" y="40703"/>
                  </a:lnTo>
                  <a:lnTo>
                    <a:pt x="23152" y="41897"/>
                  </a:lnTo>
                  <a:lnTo>
                    <a:pt x="22999" y="42494"/>
                  </a:lnTo>
                  <a:lnTo>
                    <a:pt x="23571" y="42773"/>
                  </a:lnTo>
                  <a:lnTo>
                    <a:pt x="24460" y="42811"/>
                  </a:lnTo>
                  <a:lnTo>
                    <a:pt x="24676" y="41960"/>
                  </a:lnTo>
                  <a:lnTo>
                    <a:pt x="25133" y="43129"/>
                  </a:lnTo>
                  <a:lnTo>
                    <a:pt x="25882" y="41744"/>
                  </a:lnTo>
                  <a:close/>
                </a:path>
                <a:path w="60960" h="70484">
                  <a:moveTo>
                    <a:pt x="27012" y="35953"/>
                  </a:moveTo>
                  <a:lnTo>
                    <a:pt x="26339" y="35674"/>
                  </a:lnTo>
                  <a:lnTo>
                    <a:pt x="26657" y="35356"/>
                  </a:lnTo>
                  <a:lnTo>
                    <a:pt x="26644" y="35052"/>
                  </a:lnTo>
                  <a:lnTo>
                    <a:pt x="26606" y="34899"/>
                  </a:lnTo>
                  <a:lnTo>
                    <a:pt x="27000" y="34582"/>
                  </a:lnTo>
                  <a:lnTo>
                    <a:pt x="25958" y="34315"/>
                  </a:lnTo>
                  <a:lnTo>
                    <a:pt x="25908" y="34912"/>
                  </a:lnTo>
                  <a:lnTo>
                    <a:pt x="25565" y="35153"/>
                  </a:lnTo>
                  <a:lnTo>
                    <a:pt x="25133" y="35255"/>
                  </a:lnTo>
                  <a:lnTo>
                    <a:pt x="25006" y="36156"/>
                  </a:lnTo>
                  <a:lnTo>
                    <a:pt x="26060" y="35331"/>
                  </a:lnTo>
                  <a:lnTo>
                    <a:pt x="26162" y="35610"/>
                  </a:lnTo>
                  <a:lnTo>
                    <a:pt x="27012" y="35953"/>
                  </a:lnTo>
                  <a:close/>
                </a:path>
                <a:path w="60960" h="70484">
                  <a:moveTo>
                    <a:pt x="27889" y="35255"/>
                  </a:moveTo>
                  <a:lnTo>
                    <a:pt x="27520" y="35039"/>
                  </a:lnTo>
                  <a:lnTo>
                    <a:pt x="27330" y="35344"/>
                  </a:lnTo>
                  <a:lnTo>
                    <a:pt x="27457" y="35648"/>
                  </a:lnTo>
                  <a:lnTo>
                    <a:pt x="27012" y="35953"/>
                  </a:lnTo>
                  <a:lnTo>
                    <a:pt x="27482" y="36322"/>
                  </a:lnTo>
                  <a:lnTo>
                    <a:pt x="27889" y="35255"/>
                  </a:lnTo>
                  <a:close/>
                </a:path>
                <a:path w="60960" h="70484">
                  <a:moveTo>
                    <a:pt x="29184" y="31546"/>
                  </a:moveTo>
                  <a:lnTo>
                    <a:pt x="28435" y="31508"/>
                  </a:lnTo>
                  <a:lnTo>
                    <a:pt x="27952" y="31864"/>
                  </a:lnTo>
                  <a:lnTo>
                    <a:pt x="28130" y="32778"/>
                  </a:lnTo>
                  <a:lnTo>
                    <a:pt x="28536" y="33261"/>
                  </a:lnTo>
                  <a:lnTo>
                    <a:pt x="28435" y="32740"/>
                  </a:lnTo>
                  <a:lnTo>
                    <a:pt x="29184" y="31546"/>
                  </a:lnTo>
                  <a:close/>
                </a:path>
                <a:path w="60960" h="70484">
                  <a:moveTo>
                    <a:pt x="29451" y="41046"/>
                  </a:moveTo>
                  <a:lnTo>
                    <a:pt x="29146" y="41109"/>
                  </a:lnTo>
                  <a:lnTo>
                    <a:pt x="29057" y="41554"/>
                  </a:lnTo>
                  <a:lnTo>
                    <a:pt x="29451" y="41046"/>
                  </a:lnTo>
                  <a:close/>
                </a:path>
                <a:path w="60960" h="70484">
                  <a:moveTo>
                    <a:pt x="30149" y="36436"/>
                  </a:moveTo>
                  <a:lnTo>
                    <a:pt x="29959" y="36372"/>
                  </a:lnTo>
                  <a:lnTo>
                    <a:pt x="29743" y="36398"/>
                  </a:lnTo>
                  <a:lnTo>
                    <a:pt x="29489" y="36537"/>
                  </a:lnTo>
                  <a:lnTo>
                    <a:pt x="29756" y="36525"/>
                  </a:lnTo>
                  <a:lnTo>
                    <a:pt x="29959" y="36487"/>
                  </a:lnTo>
                  <a:lnTo>
                    <a:pt x="30149" y="36436"/>
                  </a:lnTo>
                  <a:close/>
                </a:path>
                <a:path w="60960" h="70484">
                  <a:moveTo>
                    <a:pt x="30238" y="36766"/>
                  </a:moveTo>
                  <a:lnTo>
                    <a:pt x="29972" y="36703"/>
                  </a:lnTo>
                  <a:lnTo>
                    <a:pt x="29933" y="37490"/>
                  </a:lnTo>
                  <a:lnTo>
                    <a:pt x="30238" y="36766"/>
                  </a:lnTo>
                  <a:close/>
                </a:path>
                <a:path w="60960" h="70484">
                  <a:moveTo>
                    <a:pt x="30480" y="39382"/>
                  </a:moveTo>
                  <a:lnTo>
                    <a:pt x="29464" y="39306"/>
                  </a:lnTo>
                  <a:lnTo>
                    <a:pt x="29438" y="38735"/>
                  </a:lnTo>
                  <a:lnTo>
                    <a:pt x="29857" y="37706"/>
                  </a:lnTo>
                  <a:lnTo>
                    <a:pt x="29210" y="37719"/>
                  </a:lnTo>
                  <a:lnTo>
                    <a:pt x="29159" y="37871"/>
                  </a:lnTo>
                  <a:lnTo>
                    <a:pt x="28663" y="38735"/>
                  </a:lnTo>
                  <a:lnTo>
                    <a:pt x="28575" y="37122"/>
                  </a:lnTo>
                  <a:lnTo>
                    <a:pt x="27368" y="37287"/>
                  </a:lnTo>
                  <a:lnTo>
                    <a:pt x="28168" y="40690"/>
                  </a:lnTo>
                  <a:lnTo>
                    <a:pt x="28219" y="41376"/>
                  </a:lnTo>
                  <a:lnTo>
                    <a:pt x="28435" y="41249"/>
                  </a:lnTo>
                  <a:lnTo>
                    <a:pt x="29146" y="41109"/>
                  </a:lnTo>
                  <a:lnTo>
                    <a:pt x="29387" y="40017"/>
                  </a:lnTo>
                  <a:lnTo>
                    <a:pt x="29679" y="40106"/>
                  </a:lnTo>
                  <a:lnTo>
                    <a:pt x="29933" y="40284"/>
                  </a:lnTo>
                  <a:lnTo>
                    <a:pt x="30099" y="40017"/>
                  </a:lnTo>
                  <a:lnTo>
                    <a:pt x="30480" y="39382"/>
                  </a:lnTo>
                  <a:close/>
                </a:path>
                <a:path w="60960" h="70484">
                  <a:moveTo>
                    <a:pt x="30492" y="34645"/>
                  </a:moveTo>
                  <a:lnTo>
                    <a:pt x="30111" y="34518"/>
                  </a:lnTo>
                  <a:lnTo>
                    <a:pt x="30111" y="35217"/>
                  </a:lnTo>
                  <a:lnTo>
                    <a:pt x="29552" y="35140"/>
                  </a:lnTo>
                  <a:lnTo>
                    <a:pt x="29286" y="35471"/>
                  </a:lnTo>
                  <a:lnTo>
                    <a:pt x="29972" y="35560"/>
                  </a:lnTo>
                  <a:lnTo>
                    <a:pt x="30327" y="35217"/>
                  </a:lnTo>
                  <a:lnTo>
                    <a:pt x="30492" y="34645"/>
                  </a:lnTo>
                  <a:close/>
                </a:path>
                <a:path w="60960" h="70484">
                  <a:moveTo>
                    <a:pt x="30505" y="36588"/>
                  </a:moveTo>
                  <a:lnTo>
                    <a:pt x="30353" y="36461"/>
                  </a:lnTo>
                  <a:lnTo>
                    <a:pt x="30327" y="36791"/>
                  </a:lnTo>
                  <a:lnTo>
                    <a:pt x="30505" y="36588"/>
                  </a:lnTo>
                  <a:close/>
                </a:path>
                <a:path w="60960" h="70484">
                  <a:moveTo>
                    <a:pt x="30543" y="40843"/>
                  </a:moveTo>
                  <a:lnTo>
                    <a:pt x="29933" y="40284"/>
                  </a:lnTo>
                  <a:lnTo>
                    <a:pt x="29451" y="41046"/>
                  </a:lnTo>
                  <a:lnTo>
                    <a:pt x="30543" y="40843"/>
                  </a:lnTo>
                  <a:close/>
                </a:path>
                <a:path w="60960" h="70484">
                  <a:moveTo>
                    <a:pt x="30683" y="36880"/>
                  </a:moveTo>
                  <a:lnTo>
                    <a:pt x="30543" y="36703"/>
                  </a:lnTo>
                  <a:lnTo>
                    <a:pt x="30683" y="36880"/>
                  </a:lnTo>
                  <a:close/>
                </a:path>
                <a:path w="60960" h="70484">
                  <a:moveTo>
                    <a:pt x="30734" y="39395"/>
                  </a:moveTo>
                  <a:lnTo>
                    <a:pt x="30492" y="39382"/>
                  </a:lnTo>
                  <a:lnTo>
                    <a:pt x="30734" y="39395"/>
                  </a:lnTo>
                  <a:close/>
                </a:path>
                <a:path w="60960" h="70484">
                  <a:moveTo>
                    <a:pt x="31318" y="35039"/>
                  </a:moveTo>
                  <a:lnTo>
                    <a:pt x="30937" y="34442"/>
                  </a:lnTo>
                  <a:lnTo>
                    <a:pt x="30594" y="34798"/>
                  </a:lnTo>
                  <a:lnTo>
                    <a:pt x="31216" y="35153"/>
                  </a:lnTo>
                  <a:lnTo>
                    <a:pt x="30772" y="35687"/>
                  </a:lnTo>
                  <a:lnTo>
                    <a:pt x="30607" y="35521"/>
                  </a:lnTo>
                  <a:lnTo>
                    <a:pt x="30708" y="36004"/>
                  </a:lnTo>
                  <a:lnTo>
                    <a:pt x="30543" y="36271"/>
                  </a:lnTo>
                  <a:lnTo>
                    <a:pt x="30137" y="36423"/>
                  </a:lnTo>
                  <a:lnTo>
                    <a:pt x="30353" y="36461"/>
                  </a:lnTo>
                  <a:lnTo>
                    <a:pt x="30530" y="36525"/>
                  </a:lnTo>
                  <a:lnTo>
                    <a:pt x="30607" y="36385"/>
                  </a:lnTo>
                  <a:lnTo>
                    <a:pt x="30975" y="35687"/>
                  </a:lnTo>
                  <a:lnTo>
                    <a:pt x="31318" y="35039"/>
                  </a:lnTo>
                  <a:close/>
                </a:path>
                <a:path w="60960" h="70484">
                  <a:moveTo>
                    <a:pt x="31419" y="39446"/>
                  </a:moveTo>
                  <a:lnTo>
                    <a:pt x="30746" y="39395"/>
                  </a:lnTo>
                  <a:lnTo>
                    <a:pt x="31419" y="39446"/>
                  </a:lnTo>
                  <a:close/>
                </a:path>
                <a:path w="60960" h="70484">
                  <a:moveTo>
                    <a:pt x="31838" y="36271"/>
                  </a:moveTo>
                  <a:lnTo>
                    <a:pt x="31330" y="35877"/>
                  </a:lnTo>
                  <a:lnTo>
                    <a:pt x="30810" y="36423"/>
                  </a:lnTo>
                  <a:lnTo>
                    <a:pt x="30721" y="36703"/>
                  </a:lnTo>
                  <a:lnTo>
                    <a:pt x="31165" y="37134"/>
                  </a:lnTo>
                  <a:lnTo>
                    <a:pt x="31686" y="36703"/>
                  </a:lnTo>
                  <a:lnTo>
                    <a:pt x="31800" y="36423"/>
                  </a:lnTo>
                  <a:lnTo>
                    <a:pt x="31838" y="36271"/>
                  </a:lnTo>
                  <a:close/>
                </a:path>
                <a:path w="60960" h="70484">
                  <a:moveTo>
                    <a:pt x="32131" y="34417"/>
                  </a:moveTo>
                  <a:lnTo>
                    <a:pt x="32118" y="34213"/>
                  </a:lnTo>
                  <a:lnTo>
                    <a:pt x="31965" y="34061"/>
                  </a:lnTo>
                  <a:lnTo>
                    <a:pt x="31648" y="34061"/>
                  </a:lnTo>
                  <a:lnTo>
                    <a:pt x="31851" y="34163"/>
                  </a:lnTo>
                  <a:lnTo>
                    <a:pt x="32004" y="34290"/>
                  </a:lnTo>
                  <a:lnTo>
                    <a:pt x="32131" y="34417"/>
                  </a:lnTo>
                  <a:close/>
                </a:path>
                <a:path w="60960" h="70484">
                  <a:moveTo>
                    <a:pt x="32143" y="34696"/>
                  </a:moveTo>
                  <a:lnTo>
                    <a:pt x="32131" y="34429"/>
                  </a:lnTo>
                  <a:lnTo>
                    <a:pt x="32054" y="34759"/>
                  </a:lnTo>
                  <a:lnTo>
                    <a:pt x="31851" y="34950"/>
                  </a:lnTo>
                  <a:lnTo>
                    <a:pt x="32143" y="34696"/>
                  </a:lnTo>
                  <a:close/>
                </a:path>
                <a:path w="60960" h="70484">
                  <a:moveTo>
                    <a:pt x="32473" y="37541"/>
                  </a:moveTo>
                  <a:lnTo>
                    <a:pt x="32397" y="37198"/>
                  </a:lnTo>
                  <a:lnTo>
                    <a:pt x="32245" y="36753"/>
                  </a:lnTo>
                  <a:lnTo>
                    <a:pt x="32232" y="37287"/>
                  </a:lnTo>
                  <a:lnTo>
                    <a:pt x="32308" y="37630"/>
                  </a:lnTo>
                  <a:lnTo>
                    <a:pt x="32435" y="37858"/>
                  </a:lnTo>
                  <a:lnTo>
                    <a:pt x="32473" y="37541"/>
                  </a:lnTo>
                  <a:close/>
                </a:path>
                <a:path w="60960" h="70484">
                  <a:moveTo>
                    <a:pt x="32588" y="35661"/>
                  </a:moveTo>
                  <a:lnTo>
                    <a:pt x="32512" y="34950"/>
                  </a:lnTo>
                  <a:lnTo>
                    <a:pt x="32423" y="34747"/>
                  </a:lnTo>
                  <a:lnTo>
                    <a:pt x="32334" y="35153"/>
                  </a:lnTo>
                  <a:lnTo>
                    <a:pt x="31927" y="36106"/>
                  </a:lnTo>
                  <a:lnTo>
                    <a:pt x="32588" y="35661"/>
                  </a:lnTo>
                  <a:close/>
                </a:path>
                <a:path w="60960" h="70484">
                  <a:moveTo>
                    <a:pt x="33185" y="36156"/>
                  </a:moveTo>
                  <a:lnTo>
                    <a:pt x="33007" y="36576"/>
                  </a:lnTo>
                  <a:lnTo>
                    <a:pt x="33185" y="36156"/>
                  </a:lnTo>
                  <a:close/>
                </a:path>
                <a:path w="60960" h="70484">
                  <a:moveTo>
                    <a:pt x="33223" y="31686"/>
                  </a:moveTo>
                  <a:lnTo>
                    <a:pt x="32867" y="31343"/>
                  </a:lnTo>
                  <a:lnTo>
                    <a:pt x="31940" y="31851"/>
                  </a:lnTo>
                  <a:lnTo>
                    <a:pt x="31953" y="32080"/>
                  </a:lnTo>
                  <a:lnTo>
                    <a:pt x="32524" y="32791"/>
                  </a:lnTo>
                  <a:lnTo>
                    <a:pt x="32283" y="31851"/>
                  </a:lnTo>
                  <a:lnTo>
                    <a:pt x="32473" y="31661"/>
                  </a:lnTo>
                  <a:lnTo>
                    <a:pt x="33223" y="31686"/>
                  </a:lnTo>
                  <a:close/>
                </a:path>
                <a:path w="60960" h="70484">
                  <a:moveTo>
                    <a:pt x="33439" y="35496"/>
                  </a:moveTo>
                  <a:lnTo>
                    <a:pt x="32766" y="35839"/>
                  </a:lnTo>
                  <a:lnTo>
                    <a:pt x="33185" y="36093"/>
                  </a:lnTo>
                  <a:lnTo>
                    <a:pt x="33439" y="35496"/>
                  </a:lnTo>
                  <a:close/>
                </a:path>
                <a:path w="60960" h="70484">
                  <a:moveTo>
                    <a:pt x="33655" y="36360"/>
                  </a:moveTo>
                  <a:lnTo>
                    <a:pt x="33121" y="36537"/>
                  </a:lnTo>
                  <a:lnTo>
                    <a:pt x="33020" y="37160"/>
                  </a:lnTo>
                  <a:lnTo>
                    <a:pt x="33655" y="36360"/>
                  </a:lnTo>
                  <a:close/>
                </a:path>
                <a:path w="60960" h="70484">
                  <a:moveTo>
                    <a:pt x="34251" y="39598"/>
                  </a:moveTo>
                  <a:lnTo>
                    <a:pt x="33185" y="38163"/>
                  </a:lnTo>
                  <a:lnTo>
                    <a:pt x="32804" y="38163"/>
                  </a:lnTo>
                  <a:lnTo>
                    <a:pt x="32588" y="38100"/>
                  </a:lnTo>
                  <a:lnTo>
                    <a:pt x="32435" y="37871"/>
                  </a:lnTo>
                  <a:lnTo>
                    <a:pt x="32397" y="38950"/>
                  </a:lnTo>
                  <a:lnTo>
                    <a:pt x="31432" y="39433"/>
                  </a:lnTo>
                  <a:lnTo>
                    <a:pt x="34251" y="39598"/>
                  </a:lnTo>
                  <a:close/>
                </a:path>
                <a:path w="60960" h="70484">
                  <a:moveTo>
                    <a:pt x="34734" y="34544"/>
                  </a:moveTo>
                  <a:lnTo>
                    <a:pt x="34505" y="34404"/>
                  </a:lnTo>
                  <a:lnTo>
                    <a:pt x="34417" y="34175"/>
                  </a:lnTo>
                  <a:lnTo>
                    <a:pt x="34531" y="34010"/>
                  </a:lnTo>
                  <a:lnTo>
                    <a:pt x="34048" y="33477"/>
                  </a:lnTo>
                  <a:lnTo>
                    <a:pt x="34061" y="34315"/>
                  </a:lnTo>
                  <a:lnTo>
                    <a:pt x="33591" y="34239"/>
                  </a:lnTo>
                  <a:lnTo>
                    <a:pt x="33604" y="33477"/>
                  </a:lnTo>
                  <a:lnTo>
                    <a:pt x="33032" y="34086"/>
                  </a:lnTo>
                  <a:lnTo>
                    <a:pt x="33070" y="35483"/>
                  </a:lnTo>
                  <a:lnTo>
                    <a:pt x="33832" y="35458"/>
                  </a:lnTo>
                  <a:lnTo>
                    <a:pt x="34086" y="35052"/>
                  </a:lnTo>
                  <a:lnTo>
                    <a:pt x="34112" y="35598"/>
                  </a:lnTo>
                  <a:lnTo>
                    <a:pt x="34734" y="34544"/>
                  </a:lnTo>
                  <a:close/>
                </a:path>
                <a:path w="60960" h="70484">
                  <a:moveTo>
                    <a:pt x="35331" y="28028"/>
                  </a:moveTo>
                  <a:lnTo>
                    <a:pt x="34861" y="27051"/>
                  </a:lnTo>
                  <a:lnTo>
                    <a:pt x="33439" y="28524"/>
                  </a:lnTo>
                  <a:lnTo>
                    <a:pt x="34442" y="28943"/>
                  </a:lnTo>
                  <a:lnTo>
                    <a:pt x="34861" y="28994"/>
                  </a:lnTo>
                  <a:lnTo>
                    <a:pt x="34925" y="28524"/>
                  </a:lnTo>
                  <a:lnTo>
                    <a:pt x="35331" y="28028"/>
                  </a:lnTo>
                  <a:close/>
                </a:path>
                <a:path w="60960" h="70484">
                  <a:moveTo>
                    <a:pt x="35560" y="29489"/>
                  </a:moveTo>
                  <a:lnTo>
                    <a:pt x="35267" y="29171"/>
                  </a:lnTo>
                  <a:lnTo>
                    <a:pt x="34937" y="29032"/>
                  </a:lnTo>
                  <a:lnTo>
                    <a:pt x="35560" y="29489"/>
                  </a:lnTo>
                  <a:close/>
                </a:path>
                <a:path w="60960" h="70484">
                  <a:moveTo>
                    <a:pt x="37465" y="27216"/>
                  </a:moveTo>
                  <a:lnTo>
                    <a:pt x="37287" y="26720"/>
                  </a:lnTo>
                  <a:lnTo>
                    <a:pt x="37147" y="27216"/>
                  </a:lnTo>
                  <a:lnTo>
                    <a:pt x="37134" y="27698"/>
                  </a:lnTo>
                  <a:lnTo>
                    <a:pt x="37312" y="28181"/>
                  </a:lnTo>
                  <a:lnTo>
                    <a:pt x="37452" y="27686"/>
                  </a:lnTo>
                  <a:lnTo>
                    <a:pt x="37465" y="27216"/>
                  </a:lnTo>
                  <a:close/>
                </a:path>
                <a:path w="60960" h="70484">
                  <a:moveTo>
                    <a:pt x="38925" y="27965"/>
                  </a:moveTo>
                  <a:lnTo>
                    <a:pt x="38493" y="27012"/>
                  </a:lnTo>
                  <a:lnTo>
                    <a:pt x="37312" y="28181"/>
                  </a:lnTo>
                  <a:lnTo>
                    <a:pt x="37934" y="28803"/>
                  </a:lnTo>
                  <a:lnTo>
                    <a:pt x="37719" y="28689"/>
                  </a:lnTo>
                  <a:lnTo>
                    <a:pt x="37274" y="28549"/>
                  </a:lnTo>
                  <a:lnTo>
                    <a:pt x="38036" y="28892"/>
                  </a:lnTo>
                  <a:lnTo>
                    <a:pt x="38366" y="28549"/>
                  </a:lnTo>
                  <a:lnTo>
                    <a:pt x="38925" y="27965"/>
                  </a:lnTo>
                  <a:close/>
                </a:path>
                <a:path w="60960" h="70484">
                  <a:moveTo>
                    <a:pt x="39751" y="30962"/>
                  </a:moveTo>
                  <a:lnTo>
                    <a:pt x="38684" y="29121"/>
                  </a:lnTo>
                  <a:lnTo>
                    <a:pt x="38773" y="29603"/>
                  </a:lnTo>
                  <a:lnTo>
                    <a:pt x="38684" y="29464"/>
                  </a:lnTo>
                  <a:lnTo>
                    <a:pt x="38417" y="29222"/>
                  </a:lnTo>
                  <a:lnTo>
                    <a:pt x="38811" y="29921"/>
                  </a:lnTo>
                  <a:lnTo>
                    <a:pt x="38747" y="30378"/>
                  </a:lnTo>
                  <a:lnTo>
                    <a:pt x="38188" y="30619"/>
                  </a:lnTo>
                  <a:lnTo>
                    <a:pt x="37312" y="30035"/>
                  </a:lnTo>
                  <a:lnTo>
                    <a:pt x="37515" y="29794"/>
                  </a:lnTo>
                  <a:lnTo>
                    <a:pt x="37465" y="29438"/>
                  </a:lnTo>
                  <a:lnTo>
                    <a:pt x="37261" y="29070"/>
                  </a:lnTo>
                  <a:lnTo>
                    <a:pt x="36766" y="28727"/>
                  </a:lnTo>
                  <a:lnTo>
                    <a:pt x="36207" y="28930"/>
                  </a:lnTo>
                  <a:lnTo>
                    <a:pt x="36258" y="28600"/>
                  </a:lnTo>
                  <a:lnTo>
                    <a:pt x="35839" y="28486"/>
                  </a:lnTo>
                  <a:lnTo>
                    <a:pt x="35737" y="28829"/>
                  </a:lnTo>
                  <a:lnTo>
                    <a:pt x="35915" y="29095"/>
                  </a:lnTo>
                  <a:lnTo>
                    <a:pt x="35572" y="29489"/>
                  </a:lnTo>
                  <a:lnTo>
                    <a:pt x="34912" y="29387"/>
                  </a:lnTo>
                  <a:lnTo>
                    <a:pt x="35179" y="29933"/>
                  </a:lnTo>
                  <a:lnTo>
                    <a:pt x="34925" y="30289"/>
                  </a:lnTo>
                  <a:lnTo>
                    <a:pt x="35356" y="30607"/>
                  </a:lnTo>
                  <a:lnTo>
                    <a:pt x="35598" y="29705"/>
                  </a:lnTo>
                  <a:lnTo>
                    <a:pt x="35382" y="29781"/>
                  </a:lnTo>
                  <a:lnTo>
                    <a:pt x="35560" y="29514"/>
                  </a:lnTo>
                  <a:lnTo>
                    <a:pt x="35839" y="29629"/>
                  </a:lnTo>
                  <a:lnTo>
                    <a:pt x="35598" y="29705"/>
                  </a:lnTo>
                  <a:lnTo>
                    <a:pt x="35941" y="29679"/>
                  </a:lnTo>
                  <a:lnTo>
                    <a:pt x="36118" y="29743"/>
                  </a:lnTo>
                  <a:lnTo>
                    <a:pt x="36245" y="29641"/>
                  </a:lnTo>
                  <a:lnTo>
                    <a:pt x="36144" y="29451"/>
                  </a:lnTo>
                  <a:lnTo>
                    <a:pt x="36182" y="29235"/>
                  </a:lnTo>
                  <a:lnTo>
                    <a:pt x="36410" y="29438"/>
                  </a:lnTo>
                  <a:lnTo>
                    <a:pt x="36245" y="29641"/>
                  </a:lnTo>
                  <a:lnTo>
                    <a:pt x="36791" y="30149"/>
                  </a:lnTo>
                  <a:lnTo>
                    <a:pt x="36360" y="31026"/>
                  </a:lnTo>
                  <a:lnTo>
                    <a:pt x="37172" y="30340"/>
                  </a:lnTo>
                  <a:lnTo>
                    <a:pt x="36944" y="30556"/>
                  </a:lnTo>
                  <a:lnTo>
                    <a:pt x="37515" y="30505"/>
                  </a:lnTo>
                  <a:lnTo>
                    <a:pt x="38328" y="30937"/>
                  </a:lnTo>
                  <a:lnTo>
                    <a:pt x="38633" y="31203"/>
                  </a:lnTo>
                  <a:lnTo>
                    <a:pt x="38760" y="30899"/>
                  </a:lnTo>
                  <a:lnTo>
                    <a:pt x="38481" y="30848"/>
                  </a:lnTo>
                  <a:lnTo>
                    <a:pt x="38239" y="30657"/>
                  </a:lnTo>
                  <a:lnTo>
                    <a:pt x="39751" y="30962"/>
                  </a:lnTo>
                  <a:close/>
                </a:path>
                <a:path w="60960" h="70484">
                  <a:moveTo>
                    <a:pt x="39979" y="28498"/>
                  </a:moveTo>
                  <a:lnTo>
                    <a:pt x="39839" y="28384"/>
                  </a:lnTo>
                  <a:lnTo>
                    <a:pt x="39979" y="28498"/>
                  </a:lnTo>
                  <a:close/>
                </a:path>
                <a:path w="60960" h="70484">
                  <a:moveTo>
                    <a:pt x="40309" y="28765"/>
                  </a:moveTo>
                  <a:lnTo>
                    <a:pt x="39979" y="28498"/>
                  </a:lnTo>
                  <a:lnTo>
                    <a:pt x="39624" y="28549"/>
                  </a:lnTo>
                  <a:lnTo>
                    <a:pt x="39738" y="28333"/>
                  </a:lnTo>
                  <a:lnTo>
                    <a:pt x="39141" y="28841"/>
                  </a:lnTo>
                  <a:lnTo>
                    <a:pt x="39166" y="28460"/>
                  </a:lnTo>
                  <a:lnTo>
                    <a:pt x="39319" y="28206"/>
                  </a:lnTo>
                  <a:lnTo>
                    <a:pt x="39509" y="28003"/>
                  </a:lnTo>
                  <a:lnTo>
                    <a:pt x="39179" y="27927"/>
                  </a:lnTo>
                  <a:lnTo>
                    <a:pt x="39509" y="27508"/>
                  </a:lnTo>
                  <a:lnTo>
                    <a:pt x="39001" y="27038"/>
                  </a:lnTo>
                  <a:lnTo>
                    <a:pt x="38887" y="27203"/>
                  </a:lnTo>
                  <a:lnTo>
                    <a:pt x="39039" y="28790"/>
                  </a:lnTo>
                  <a:lnTo>
                    <a:pt x="38976" y="28981"/>
                  </a:lnTo>
                  <a:lnTo>
                    <a:pt x="39039" y="29400"/>
                  </a:lnTo>
                  <a:lnTo>
                    <a:pt x="39903" y="29616"/>
                  </a:lnTo>
                  <a:lnTo>
                    <a:pt x="40220" y="29159"/>
                  </a:lnTo>
                  <a:lnTo>
                    <a:pt x="40309" y="28765"/>
                  </a:lnTo>
                  <a:close/>
                </a:path>
                <a:path w="60960" h="70484">
                  <a:moveTo>
                    <a:pt x="40538" y="27927"/>
                  </a:moveTo>
                  <a:lnTo>
                    <a:pt x="40373" y="27736"/>
                  </a:lnTo>
                  <a:lnTo>
                    <a:pt x="39966" y="27673"/>
                  </a:lnTo>
                  <a:lnTo>
                    <a:pt x="39712" y="27813"/>
                  </a:lnTo>
                  <a:lnTo>
                    <a:pt x="39535" y="28003"/>
                  </a:lnTo>
                  <a:lnTo>
                    <a:pt x="39700" y="28041"/>
                  </a:lnTo>
                  <a:lnTo>
                    <a:pt x="39966" y="28041"/>
                  </a:lnTo>
                  <a:lnTo>
                    <a:pt x="40538" y="27927"/>
                  </a:lnTo>
                  <a:close/>
                </a:path>
                <a:path w="60960" h="70484">
                  <a:moveTo>
                    <a:pt x="41275" y="27736"/>
                  </a:moveTo>
                  <a:lnTo>
                    <a:pt x="41084" y="27724"/>
                  </a:lnTo>
                  <a:lnTo>
                    <a:pt x="41059" y="27508"/>
                  </a:lnTo>
                  <a:lnTo>
                    <a:pt x="40906" y="27317"/>
                  </a:lnTo>
                  <a:lnTo>
                    <a:pt x="40500" y="27000"/>
                  </a:lnTo>
                  <a:lnTo>
                    <a:pt x="40436" y="27317"/>
                  </a:lnTo>
                  <a:lnTo>
                    <a:pt x="40322" y="26949"/>
                  </a:lnTo>
                  <a:lnTo>
                    <a:pt x="40220" y="25857"/>
                  </a:lnTo>
                  <a:lnTo>
                    <a:pt x="39611" y="26504"/>
                  </a:lnTo>
                  <a:lnTo>
                    <a:pt x="39763" y="26949"/>
                  </a:lnTo>
                  <a:lnTo>
                    <a:pt x="40005" y="27317"/>
                  </a:lnTo>
                  <a:lnTo>
                    <a:pt x="40297" y="27647"/>
                  </a:lnTo>
                  <a:lnTo>
                    <a:pt x="40500" y="27635"/>
                  </a:lnTo>
                  <a:lnTo>
                    <a:pt x="40970" y="27711"/>
                  </a:lnTo>
                  <a:lnTo>
                    <a:pt x="40868" y="27838"/>
                  </a:lnTo>
                  <a:lnTo>
                    <a:pt x="41148" y="27787"/>
                  </a:lnTo>
                  <a:lnTo>
                    <a:pt x="41275" y="27736"/>
                  </a:lnTo>
                  <a:close/>
                </a:path>
                <a:path w="60960" h="70484">
                  <a:moveTo>
                    <a:pt x="41706" y="27432"/>
                  </a:moveTo>
                  <a:lnTo>
                    <a:pt x="41135" y="27940"/>
                  </a:lnTo>
                  <a:lnTo>
                    <a:pt x="41617" y="28067"/>
                  </a:lnTo>
                  <a:lnTo>
                    <a:pt x="41706" y="27432"/>
                  </a:lnTo>
                  <a:close/>
                </a:path>
                <a:path w="60960" h="70484">
                  <a:moveTo>
                    <a:pt x="42075" y="19850"/>
                  </a:moveTo>
                  <a:lnTo>
                    <a:pt x="41643" y="19735"/>
                  </a:lnTo>
                  <a:lnTo>
                    <a:pt x="40944" y="18910"/>
                  </a:lnTo>
                  <a:lnTo>
                    <a:pt x="39954" y="20688"/>
                  </a:lnTo>
                  <a:lnTo>
                    <a:pt x="41021" y="20866"/>
                  </a:lnTo>
                  <a:lnTo>
                    <a:pt x="41325" y="21170"/>
                  </a:lnTo>
                  <a:lnTo>
                    <a:pt x="42075" y="19850"/>
                  </a:lnTo>
                  <a:close/>
                </a:path>
                <a:path w="60960" h="70484">
                  <a:moveTo>
                    <a:pt x="42151" y="28219"/>
                  </a:moveTo>
                  <a:lnTo>
                    <a:pt x="41656" y="28524"/>
                  </a:lnTo>
                  <a:lnTo>
                    <a:pt x="41706" y="29159"/>
                  </a:lnTo>
                  <a:lnTo>
                    <a:pt x="42151" y="28219"/>
                  </a:lnTo>
                  <a:close/>
                </a:path>
                <a:path w="60960" h="70484">
                  <a:moveTo>
                    <a:pt x="42456" y="26098"/>
                  </a:moveTo>
                  <a:lnTo>
                    <a:pt x="41529" y="26174"/>
                  </a:lnTo>
                  <a:lnTo>
                    <a:pt x="41160" y="25819"/>
                  </a:lnTo>
                  <a:lnTo>
                    <a:pt x="41376" y="25450"/>
                  </a:lnTo>
                  <a:lnTo>
                    <a:pt x="40335" y="26416"/>
                  </a:lnTo>
                  <a:lnTo>
                    <a:pt x="40576" y="27038"/>
                  </a:lnTo>
                  <a:lnTo>
                    <a:pt x="42075" y="27305"/>
                  </a:lnTo>
                  <a:lnTo>
                    <a:pt x="42430" y="26174"/>
                  </a:lnTo>
                  <a:close/>
                </a:path>
                <a:path w="60960" h="70484">
                  <a:moveTo>
                    <a:pt x="42697" y="15938"/>
                  </a:moveTo>
                  <a:lnTo>
                    <a:pt x="42672" y="13703"/>
                  </a:lnTo>
                  <a:lnTo>
                    <a:pt x="42049" y="13868"/>
                  </a:lnTo>
                  <a:lnTo>
                    <a:pt x="40525" y="13296"/>
                  </a:lnTo>
                  <a:lnTo>
                    <a:pt x="40538" y="16370"/>
                  </a:lnTo>
                  <a:lnTo>
                    <a:pt x="42062" y="15773"/>
                  </a:lnTo>
                  <a:lnTo>
                    <a:pt x="42697" y="15938"/>
                  </a:lnTo>
                  <a:close/>
                </a:path>
                <a:path w="60960" h="70484">
                  <a:moveTo>
                    <a:pt x="43573" y="22606"/>
                  </a:moveTo>
                  <a:lnTo>
                    <a:pt x="42837" y="22402"/>
                  </a:lnTo>
                  <a:lnTo>
                    <a:pt x="43573" y="22606"/>
                  </a:lnTo>
                  <a:close/>
                </a:path>
                <a:path w="60960" h="70484">
                  <a:moveTo>
                    <a:pt x="44043" y="23749"/>
                  </a:moveTo>
                  <a:lnTo>
                    <a:pt x="43891" y="23380"/>
                  </a:lnTo>
                  <a:lnTo>
                    <a:pt x="43827" y="23241"/>
                  </a:lnTo>
                  <a:lnTo>
                    <a:pt x="43573" y="22606"/>
                  </a:lnTo>
                  <a:lnTo>
                    <a:pt x="43446" y="23241"/>
                  </a:lnTo>
                  <a:lnTo>
                    <a:pt x="42875" y="22466"/>
                  </a:lnTo>
                  <a:lnTo>
                    <a:pt x="42875" y="22783"/>
                  </a:lnTo>
                  <a:lnTo>
                    <a:pt x="42646" y="23279"/>
                  </a:lnTo>
                  <a:lnTo>
                    <a:pt x="42303" y="23380"/>
                  </a:lnTo>
                  <a:lnTo>
                    <a:pt x="41833" y="23088"/>
                  </a:lnTo>
                  <a:lnTo>
                    <a:pt x="42062" y="22555"/>
                  </a:lnTo>
                  <a:lnTo>
                    <a:pt x="42418" y="22466"/>
                  </a:lnTo>
                  <a:lnTo>
                    <a:pt x="42875" y="22783"/>
                  </a:lnTo>
                  <a:lnTo>
                    <a:pt x="42875" y="22466"/>
                  </a:lnTo>
                  <a:lnTo>
                    <a:pt x="42468" y="22339"/>
                  </a:lnTo>
                  <a:lnTo>
                    <a:pt x="41465" y="21844"/>
                  </a:lnTo>
                  <a:lnTo>
                    <a:pt x="41084" y="22301"/>
                  </a:lnTo>
                  <a:lnTo>
                    <a:pt x="41084" y="24180"/>
                  </a:lnTo>
                  <a:lnTo>
                    <a:pt x="41084" y="22301"/>
                  </a:lnTo>
                  <a:lnTo>
                    <a:pt x="40284" y="23241"/>
                  </a:lnTo>
                  <a:lnTo>
                    <a:pt x="40411" y="23380"/>
                  </a:lnTo>
                  <a:lnTo>
                    <a:pt x="40690" y="23710"/>
                  </a:lnTo>
                  <a:lnTo>
                    <a:pt x="40081" y="23558"/>
                  </a:lnTo>
                  <a:lnTo>
                    <a:pt x="40233" y="23647"/>
                  </a:lnTo>
                  <a:lnTo>
                    <a:pt x="39712" y="24003"/>
                  </a:lnTo>
                  <a:lnTo>
                    <a:pt x="39408" y="24358"/>
                  </a:lnTo>
                  <a:lnTo>
                    <a:pt x="39522" y="24599"/>
                  </a:lnTo>
                  <a:lnTo>
                    <a:pt x="40119" y="25031"/>
                  </a:lnTo>
                  <a:lnTo>
                    <a:pt x="41008" y="24307"/>
                  </a:lnTo>
                  <a:lnTo>
                    <a:pt x="41160" y="24269"/>
                  </a:lnTo>
                  <a:lnTo>
                    <a:pt x="41275" y="24599"/>
                  </a:lnTo>
                  <a:lnTo>
                    <a:pt x="41148" y="24803"/>
                  </a:lnTo>
                  <a:lnTo>
                    <a:pt x="40919" y="24841"/>
                  </a:lnTo>
                  <a:lnTo>
                    <a:pt x="40728" y="25031"/>
                  </a:lnTo>
                  <a:lnTo>
                    <a:pt x="41033" y="25222"/>
                  </a:lnTo>
                  <a:lnTo>
                    <a:pt x="41287" y="25031"/>
                  </a:lnTo>
                  <a:lnTo>
                    <a:pt x="41490" y="24701"/>
                  </a:lnTo>
                  <a:lnTo>
                    <a:pt x="41871" y="25222"/>
                  </a:lnTo>
                  <a:lnTo>
                    <a:pt x="41973" y="25450"/>
                  </a:lnTo>
                  <a:lnTo>
                    <a:pt x="42405" y="25336"/>
                  </a:lnTo>
                  <a:lnTo>
                    <a:pt x="42684" y="25209"/>
                  </a:lnTo>
                  <a:lnTo>
                    <a:pt x="42722" y="25552"/>
                  </a:lnTo>
                  <a:lnTo>
                    <a:pt x="42849" y="25400"/>
                  </a:lnTo>
                  <a:lnTo>
                    <a:pt x="43065" y="25527"/>
                  </a:lnTo>
                  <a:lnTo>
                    <a:pt x="43116" y="25400"/>
                  </a:lnTo>
                  <a:lnTo>
                    <a:pt x="43091" y="25209"/>
                  </a:lnTo>
                  <a:lnTo>
                    <a:pt x="43116" y="25031"/>
                  </a:lnTo>
                  <a:lnTo>
                    <a:pt x="43688" y="24701"/>
                  </a:lnTo>
                  <a:lnTo>
                    <a:pt x="43878" y="24599"/>
                  </a:lnTo>
                  <a:lnTo>
                    <a:pt x="43942" y="24269"/>
                  </a:lnTo>
                  <a:lnTo>
                    <a:pt x="44043" y="23749"/>
                  </a:lnTo>
                  <a:close/>
                </a:path>
                <a:path w="60960" h="70484">
                  <a:moveTo>
                    <a:pt x="44780" y="16611"/>
                  </a:moveTo>
                  <a:lnTo>
                    <a:pt x="44056" y="15379"/>
                  </a:lnTo>
                  <a:lnTo>
                    <a:pt x="44704" y="14605"/>
                  </a:lnTo>
                  <a:lnTo>
                    <a:pt x="44323" y="14478"/>
                  </a:lnTo>
                  <a:lnTo>
                    <a:pt x="44221" y="14617"/>
                  </a:lnTo>
                  <a:lnTo>
                    <a:pt x="44310" y="14935"/>
                  </a:lnTo>
                  <a:lnTo>
                    <a:pt x="44018" y="15430"/>
                  </a:lnTo>
                  <a:lnTo>
                    <a:pt x="43840" y="15824"/>
                  </a:lnTo>
                  <a:lnTo>
                    <a:pt x="43980" y="16713"/>
                  </a:lnTo>
                  <a:lnTo>
                    <a:pt x="44780" y="16611"/>
                  </a:lnTo>
                  <a:close/>
                </a:path>
                <a:path w="60960" h="70484">
                  <a:moveTo>
                    <a:pt x="44958" y="14605"/>
                  </a:moveTo>
                  <a:lnTo>
                    <a:pt x="44704" y="14605"/>
                  </a:lnTo>
                  <a:lnTo>
                    <a:pt x="44958" y="14605"/>
                  </a:lnTo>
                  <a:close/>
                </a:path>
                <a:path w="60960" h="70484">
                  <a:moveTo>
                    <a:pt x="45834" y="11925"/>
                  </a:moveTo>
                  <a:lnTo>
                    <a:pt x="45808" y="11010"/>
                  </a:lnTo>
                  <a:lnTo>
                    <a:pt x="45580" y="10782"/>
                  </a:lnTo>
                  <a:lnTo>
                    <a:pt x="45821" y="10020"/>
                  </a:lnTo>
                  <a:lnTo>
                    <a:pt x="44272" y="9461"/>
                  </a:lnTo>
                  <a:lnTo>
                    <a:pt x="44310" y="12522"/>
                  </a:lnTo>
                  <a:lnTo>
                    <a:pt x="45834" y="11925"/>
                  </a:lnTo>
                  <a:close/>
                </a:path>
                <a:path w="60960" h="70484">
                  <a:moveTo>
                    <a:pt x="46583" y="10782"/>
                  </a:moveTo>
                  <a:lnTo>
                    <a:pt x="46329" y="10782"/>
                  </a:lnTo>
                  <a:lnTo>
                    <a:pt x="46583" y="10782"/>
                  </a:lnTo>
                  <a:close/>
                </a:path>
                <a:path w="60960" h="70484">
                  <a:moveTo>
                    <a:pt x="47409" y="13830"/>
                  </a:moveTo>
                  <a:lnTo>
                    <a:pt x="47078" y="13601"/>
                  </a:lnTo>
                  <a:lnTo>
                    <a:pt x="46926" y="13385"/>
                  </a:lnTo>
                  <a:lnTo>
                    <a:pt x="46558" y="13754"/>
                  </a:lnTo>
                  <a:lnTo>
                    <a:pt x="46266" y="13906"/>
                  </a:lnTo>
                  <a:lnTo>
                    <a:pt x="46228" y="13449"/>
                  </a:lnTo>
                  <a:lnTo>
                    <a:pt x="45796" y="13131"/>
                  </a:lnTo>
                  <a:lnTo>
                    <a:pt x="45199" y="12954"/>
                  </a:lnTo>
                  <a:lnTo>
                    <a:pt x="44323" y="13081"/>
                  </a:lnTo>
                  <a:lnTo>
                    <a:pt x="43738" y="14249"/>
                  </a:lnTo>
                  <a:lnTo>
                    <a:pt x="45910" y="14109"/>
                  </a:lnTo>
                  <a:lnTo>
                    <a:pt x="44958" y="14605"/>
                  </a:lnTo>
                  <a:lnTo>
                    <a:pt x="46405" y="14605"/>
                  </a:lnTo>
                  <a:lnTo>
                    <a:pt x="46659" y="13830"/>
                  </a:lnTo>
                  <a:lnTo>
                    <a:pt x="47409" y="13830"/>
                  </a:lnTo>
                  <a:close/>
                </a:path>
                <a:path w="60960" h="70484">
                  <a:moveTo>
                    <a:pt x="47459" y="13754"/>
                  </a:moveTo>
                  <a:lnTo>
                    <a:pt x="47028" y="13296"/>
                  </a:lnTo>
                  <a:lnTo>
                    <a:pt x="47459" y="13830"/>
                  </a:lnTo>
                  <a:close/>
                </a:path>
                <a:path w="60960" h="70484">
                  <a:moveTo>
                    <a:pt x="47536" y="13919"/>
                  </a:moveTo>
                  <a:lnTo>
                    <a:pt x="47409" y="13830"/>
                  </a:lnTo>
                  <a:lnTo>
                    <a:pt x="47536" y="13919"/>
                  </a:lnTo>
                  <a:close/>
                </a:path>
                <a:path w="60960" h="70484">
                  <a:moveTo>
                    <a:pt x="48044" y="13817"/>
                  </a:moveTo>
                  <a:lnTo>
                    <a:pt x="47523" y="13830"/>
                  </a:lnTo>
                  <a:lnTo>
                    <a:pt x="47802" y="14122"/>
                  </a:lnTo>
                  <a:lnTo>
                    <a:pt x="48044" y="13817"/>
                  </a:lnTo>
                  <a:close/>
                </a:path>
                <a:path w="60960" h="70484">
                  <a:moveTo>
                    <a:pt x="48247" y="12052"/>
                  </a:moveTo>
                  <a:lnTo>
                    <a:pt x="47586" y="11811"/>
                  </a:lnTo>
                  <a:lnTo>
                    <a:pt x="46596" y="11925"/>
                  </a:lnTo>
                  <a:lnTo>
                    <a:pt x="46583" y="11036"/>
                  </a:lnTo>
                  <a:lnTo>
                    <a:pt x="46393" y="10845"/>
                  </a:lnTo>
                  <a:lnTo>
                    <a:pt x="45923" y="11010"/>
                  </a:lnTo>
                  <a:lnTo>
                    <a:pt x="46558" y="12255"/>
                  </a:lnTo>
                  <a:lnTo>
                    <a:pt x="46494" y="12928"/>
                  </a:lnTo>
                  <a:lnTo>
                    <a:pt x="47142" y="13169"/>
                  </a:lnTo>
                  <a:lnTo>
                    <a:pt x="48120" y="13042"/>
                  </a:lnTo>
                  <a:lnTo>
                    <a:pt x="48247" y="12052"/>
                  </a:lnTo>
                  <a:close/>
                </a:path>
                <a:path w="60960" h="70484">
                  <a:moveTo>
                    <a:pt x="48907" y="13817"/>
                  </a:moveTo>
                  <a:lnTo>
                    <a:pt x="48628" y="13068"/>
                  </a:lnTo>
                  <a:lnTo>
                    <a:pt x="48044" y="13817"/>
                  </a:lnTo>
                  <a:lnTo>
                    <a:pt x="48907" y="13817"/>
                  </a:lnTo>
                  <a:close/>
                </a:path>
                <a:path w="60960" h="70484">
                  <a:moveTo>
                    <a:pt x="51536" y="0"/>
                  </a:moveTo>
                  <a:lnTo>
                    <a:pt x="50698" y="76"/>
                  </a:lnTo>
                  <a:lnTo>
                    <a:pt x="50215" y="520"/>
                  </a:lnTo>
                  <a:lnTo>
                    <a:pt x="50558" y="1511"/>
                  </a:lnTo>
                  <a:lnTo>
                    <a:pt x="51092" y="1968"/>
                  </a:lnTo>
                  <a:lnTo>
                    <a:pt x="50876" y="1422"/>
                  </a:lnTo>
                  <a:lnTo>
                    <a:pt x="51536" y="0"/>
                  </a:lnTo>
                  <a:close/>
                </a:path>
                <a:path w="60960" h="70484">
                  <a:moveTo>
                    <a:pt x="54559" y="4991"/>
                  </a:moveTo>
                  <a:lnTo>
                    <a:pt x="54279" y="4699"/>
                  </a:lnTo>
                  <a:lnTo>
                    <a:pt x="52920" y="4254"/>
                  </a:lnTo>
                  <a:lnTo>
                    <a:pt x="53428" y="3695"/>
                  </a:lnTo>
                  <a:lnTo>
                    <a:pt x="53454" y="3162"/>
                  </a:lnTo>
                  <a:lnTo>
                    <a:pt x="53009" y="3098"/>
                  </a:lnTo>
                  <a:lnTo>
                    <a:pt x="53124" y="3848"/>
                  </a:lnTo>
                  <a:lnTo>
                    <a:pt x="52501" y="3860"/>
                  </a:lnTo>
                  <a:lnTo>
                    <a:pt x="52362" y="4064"/>
                  </a:lnTo>
                  <a:lnTo>
                    <a:pt x="52247" y="4254"/>
                  </a:lnTo>
                  <a:lnTo>
                    <a:pt x="52654" y="5397"/>
                  </a:lnTo>
                  <a:lnTo>
                    <a:pt x="53632" y="4724"/>
                  </a:lnTo>
                  <a:lnTo>
                    <a:pt x="53822" y="5346"/>
                  </a:lnTo>
                  <a:lnTo>
                    <a:pt x="52743" y="6375"/>
                  </a:lnTo>
                  <a:lnTo>
                    <a:pt x="53809" y="6527"/>
                  </a:lnTo>
                  <a:lnTo>
                    <a:pt x="53797" y="6019"/>
                  </a:lnTo>
                  <a:lnTo>
                    <a:pt x="54470" y="6172"/>
                  </a:lnTo>
                  <a:lnTo>
                    <a:pt x="54559" y="5753"/>
                  </a:lnTo>
                  <a:lnTo>
                    <a:pt x="54165" y="5537"/>
                  </a:lnTo>
                  <a:lnTo>
                    <a:pt x="54559" y="4991"/>
                  </a:lnTo>
                  <a:close/>
                </a:path>
                <a:path w="60960" h="70484">
                  <a:moveTo>
                    <a:pt x="60540" y="2120"/>
                  </a:moveTo>
                  <a:lnTo>
                    <a:pt x="60210" y="2133"/>
                  </a:lnTo>
                  <a:lnTo>
                    <a:pt x="59842" y="1841"/>
                  </a:lnTo>
                  <a:lnTo>
                    <a:pt x="59537" y="2895"/>
                  </a:lnTo>
                  <a:lnTo>
                    <a:pt x="60274" y="2590"/>
                  </a:lnTo>
                  <a:lnTo>
                    <a:pt x="60540" y="2120"/>
                  </a:lnTo>
                  <a:close/>
                </a:path>
                <a:path w="60960" h="70484">
                  <a:moveTo>
                    <a:pt x="60833" y="711"/>
                  </a:moveTo>
                  <a:lnTo>
                    <a:pt x="60629" y="1892"/>
                  </a:lnTo>
                  <a:lnTo>
                    <a:pt x="60833" y="71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14236" y="1272006"/>
              <a:ext cx="60325" cy="74295"/>
            </a:xfrm>
            <a:custGeom>
              <a:avLst/>
              <a:gdLst/>
              <a:ahLst/>
              <a:cxnLst/>
              <a:rect l="l" t="t" r="r" b="b"/>
              <a:pathLst>
                <a:path w="60325" h="74294">
                  <a:moveTo>
                    <a:pt x="1625" y="70434"/>
                  </a:moveTo>
                  <a:lnTo>
                    <a:pt x="1498" y="70065"/>
                  </a:lnTo>
                  <a:lnTo>
                    <a:pt x="1384" y="69888"/>
                  </a:lnTo>
                  <a:lnTo>
                    <a:pt x="1574" y="70434"/>
                  </a:lnTo>
                  <a:close/>
                </a:path>
                <a:path w="60325" h="74294">
                  <a:moveTo>
                    <a:pt x="2197" y="73774"/>
                  </a:moveTo>
                  <a:lnTo>
                    <a:pt x="1930" y="73456"/>
                  </a:lnTo>
                  <a:lnTo>
                    <a:pt x="1841" y="73329"/>
                  </a:lnTo>
                  <a:lnTo>
                    <a:pt x="1739" y="73456"/>
                  </a:lnTo>
                  <a:lnTo>
                    <a:pt x="1600" y="73342"/>
                  </a:lnTo>
                  <a:lnTo>
                    <a:pt x="1435" y="73152"/>
                  </a:lnTo>
                  <a:lnTo>
                    <a:pt x="1727" y="73177"/>
                  </a:lnTo>
                  <a:lnTo>
                    <a:pt x="1181" y="72428"/>
                  </a:lnTo>
                  <a:lnTo>
                    <a:pt x="2057" y="72618"/>
                  </a:lnTo>
                  <a:lnTo>
                    <a:pt x="1778" y="72428"/>
                  </a:lnTo>
                  <a:lnTo>
                    <a:pt x="1676" y="72034"/>
                  </a:lnTo>
                  <a:lnTo>
                    <a:pt x="1473" y="71869"/>
                  </a:lnTo>
                  <a:lnTo>
                    <a:pt x="1206" y="71869"/>
                  </a:lnTo>
                  <a:lnTo>
                    <a:pt x="457" y="72796"/>
                  </a:lnTo>
                  <a:lnTo>
                    <a:pt x="0" y="73901"/>
                  </a:lnTo>
                  <a:lnTo>
                    <a:pt x="266" y="73812"/>
                  </a:lnTo>
                  <a:lnTo>
                    <a:pt x="1778" y="73710"/>
                  </a:lnTo>
                  <a:lnTo>
                    <a:pt x="2197" y="73774"/>
                  </a:lnTo>
                  <a:close/>
                </a:path>
                <a:path w="60325" h="74294">
                  <a:moveTo>
                    <a:pt x="2489" y="63842"/>
                  </a:moveTo>
                  <a:lnTo>
                    <a:pt x="2133" y="63182"/>
                  </a:lnTo>
                  <a:lnTo>
                    <a:pt x="1625" y="62687"/>
                  </a:lnTo>
                  <a:lnTo>
                    <a:pt x="952" y="62344"/>
                  </a:lnTo>
                  <a:lnTo>
                    <a:pt x="1295" y="63017"/>
                  </a:lnTo>
                  <a:lnTo>
                    <a:pt x="1803" y="63525"/>
                  </a:lnTo>
                  <a:lnTo>
                    <a:pt x="2489" y="63842"/>
                  </a:lnTo>
                  <a:close/>
                </a:path>
                <a:path w="60325" h="74294">
                  <a:moveTo>
                    <a:pt x="2641" y="71856"/>
                  </a:moveTo>
                  <a:lnTo>
                    <a:pt x="2146" y="71869"/>
                  </a:lnTo>
                  <a:lnTo>
                    <a:pt x="1892" y="71983"/>
                  </a:lnTo>
                  <a:lnTo>
                    <a:pt x="1828" y="72161"/>
                  </a:lnTo>
                  <a:lnTo>
                    <a:pt x="2362" y="72605"/>
                  </a:lnTo>
                  <a:lnTo>
                    <a:pt x="2641" y="71856"/>
                  </a:lnTo>
                  <a:close/>
                </a:path>
                <a:path w="60325" h="74294">
                  <a:moveTo>
                    <a:pt x="3378" y="68757"/>
                  </a:moveTo>
                  <a:lnTo>
                    <a:pt x="3225" y="68745"/>
                  </a:lnTo>
                  <a:lnTo>
                    <a:pt x="2971" y="68986"/>
                  </a:lnTo>
                  <a:lnTo>
                    <a:pt x="2844" y="69265"/>
                  </a:lnTo>
                  <a:lnTo>
                    <a:pt x="3378" y="68757"/>
                  </a:lnTo>
                  <a:close/>
                </a:path>
                <a:path w="60325" h="74294">
                  <a:moveTo>
                    <a:pt x="3962" y="71742"/>
                  </a:moveTo>
                  <a:lnTo>
                    <a:pt x="3886" y="71424"/>
                  </a:lnTo>
                  <a:lnTo>
                    <a:pt x="3403" y="71501"/>
                  </a:lnTo>
                  <a:lnTo>
                    <a:pt x="3276" y="71742"/>
                  </a:lnTo>
                  <a:lnTo>
                    <a:pt x="3060" y="70726"/>
                  </a:lnTo>
                  <a:lnTo>
                    <a:pt x="2959" y="71005"/>
                  </a:lnTo>
                  <a:lnTo>
                    <a:pt x="2552" y="72237"/>
                  </a:lnTo>
                  <a:lnTo>
                    <a:pt x="2857" y="72174"/>
                  </a:lnTo>
                  <a:lnTo>
                    <a:pt x="2933" y="71869"/>
                  </a:lnTo>
                  <a:lnTo>
                    <a:pt x="3314" y="71856"/>
                  </a:lnTo>
                  <a:lnTo>
                    <a:pt x="3327" y="72161"/>
                  </a:lnTo>
                  <a:lnTo>
                    <a:pt x="3111" y="72034"/>
                  </a:lnTo>
                  <a:lnTo>
                    <a:pt x="3238" y="72605"/>
                  </a:lnTo>
                  <a:lnTo>
                    <a:pt x="3111" y="73050"/>
                  </a:lnTo>
                  <a:lnTo>
                    <a:pt x="3009" y="73228"/>
                  </a:lnTo>
                  <a:lnTo>
                    <a:pt x="2895" y="72948"/>
                  </a:lnTo>
                  <a:lnTo>
                    <a:pt x="2514" y="72732"/>
                  </a:lnTo>
                  <a:lnTo>
                    <a:pt x="2057" y="72618"/>
                  </a:lnTo>
                  <a:lnTo>
                    <a:pt x="2235" y="72732"/>
                  </a:lnTo>
                  <a:lnTo>
                    <a:pt x="2286" y="73050"/>
                  </a:lnTo>
                  <a:lnTo>
                    <a:pt x="2070" y="73558"/>
                  </a:lnTo>
                  <a:lnTo>
                    <a:pt x="3479" y="73710"/>
                  </a:lnTo>
                  <a:lnTo>
                    <a:pt x="3810" y="73901"/>
                  </a:lnTo>
                  <a:lnTo>
                    <a:pt x="3860" y="73609"/>
                  </a:lnTo>
                  <a:lnTo>
                    <a:pt x="3390" y="73609"/>
                  </a:lnTo>
                  <a:lnTo>
                    <a:pt x="3213" y="73456"/>
                  </a:lnTo>
                  <a:lnTo>
                    <a:pt x="3162" y="73228"/>
                  </a:lnTo>
                  <a:lnTo>
                    <a:pt x="3251" y="73101"/>
                  </a:lnTo>
                  <a:lnTo>
                    <a:pt x="3441" y="73050"/>
                  </a:lnTo>
                  <a:lnTo>
                    <a:pt x="3632" y="73202"/>
                  </a:lnTo>
                  <a:lnTo>
                    <a:pt x="3746" y="73050"/>
                  </a:lnTo>
                  <a:lnTo>
                    <a:pt x="3860" y="72605"/>
                  </a:lnTo>
                  <a:lnTo>
                    <a:pt x="3911" y="72161"/>
                  </a:lnTo>
                  <a:lnTo>
                    <a:pt x="3949" y="71856"/>
                  </a:lnTo>
                  <a:close/>
                </a:path>
                <a:path w="60325" h="74294">
                  <a:moveTo>
                    <a:pt x="4064" y="68097"/>
                  </a:moveTo>
                  <a:lnTo>
                    <a:pt x="1739" y="68948"/>
                  </a:lnTo>
                  <a:lnTo>
                    <a:pt x="3848" y="68300"/>
                  </a:lnTo>
                  <a:lnTo>
                    <a:pt x="4064" y="68097"/>
                  </a:lnTo>
                  <a:close/>
                </a:path>
                <a:path w="60325" h="74294">
                  <a:moveTo>
                    <a:pt x="5410" y="70027"/>
                  </a:moveTo>
                  <a:lnTo>
                    <a:pt x="5346" y="69634"/>
                  </a:lnTo>
                  <a:lnTo>
                    <a:pt x="5118" y="68986"/>
                  </a:lnTo>
                  <a:lnTo>
                    <a:pt x="4165" y="68541"/>
                  </a:lnTo>
                  <a:lnTo>
                    <a:pt x="4165" y="70459"/>
                  </a:lnTo>
                  <a:lnTo>
                    <a:pt x="4000" y="70485"/>
                  </a:lnTo>
                  <a:lnTo>
                    <a:pt x="3822" y="70485"/>
                  </a:lnTo>
                  <a:lnTo>
                    <a:pt x="3670" y="70421"/>
                  </a:lnTo>
                  <a:lnTo>
                    <a:pt x="3873" y="70243"/>
                  </a:lnTo>
                  <a:lnTo>
                    <a:pt x="4064" y="70256"/>
                  </a:lnTo>
                  <a:lnTo>
                    <a:pt x="4165" y="70459"/>
                  </a:lnTo>
                  <a:lnTo>
                    <a:pt x="4165" y="68541"/>
                  </a:lnTo>
                  <a:lnTo>
                    <a:pt x="3784" y="68364"/>
                  </a:lnTo>
                  <a:lnTo>
                    <a:pt x="3378" y="68757"/>
                  </a:lnTo>
                  <a:lnTo>
                    <a:pt x="4038" y="68808"/>
                  </a:lnTo>
                  <a:lnTo>
                    <a:pt x="4114" y="69634"/>
                  </a:lnTo>
                  <a:lnTo>
                    <a:pt x="3746" y="70027"/>
                  </a:lnTo>
                  <a:lnTo>
                    <a:pt x="2908" y="69951"/>
                  </a:lnTo>
                  <a:lnTo>
                    <a:pt x="2844" y="69265"/>
                  </a:lnTo>
                  <a:lnTo>
                    <a:pt x="1625" y="70434"/>
                  </a:lnTo>
                  <a:lnTo>
                    <a:pt x="1549" y="70650"/>
                  </a:lnTo>
                  <a:lnTo>
                    <a:pt x="1447" y="71005"/>
                  </a:lnTo>
                  <a:lnTo>
                    <a:pt x="1028" y="71501"/>
                  </a:lnTo>
                  <a:lnTo>
                    <a:pt x="1473" y="71869"/>
                  </a:lnTo>
                  <a:lnTo>
                    <a:pt x="2146" y="71869"/>
                  </a:lnTo>
                  <a:lnTo>
                    <a:pt x="2641" y="71856"/>
                  </a:lnTo>
                  <a:lnTo>
                    <a:pt x="2959" y="71005"/>
                  </a:lnTo>
                  <a:lnTo>
                    <a:pt x="2959" y="70243"/>
                  </a:lnTo>
                  <a:lnTo>
                    <a:pt x="3733" y="70878"/>
                  </a:lnTo>
                  <a:lnTo>
                    <a:pt x="3886" y="71424"/>
                  </a:lnTo>
                  <a:lnTo>
                    <a:pt x="4038" y="71983"/>
                  </a:lnTo>
                  <a:lnTo>
                    <a:pt x="4279" y="72872"/>
                  </a:lnTo>
                  <a:lnTo>
                    <a:pt x="4864" y="72961"/>
                  </a:lnTo>
                  <a:lnTo>
                    <a:pt x="5156" y="71412"/>
                  </a:lnTo>
                  <a:lnTo>
                    <a:pt x="5334" y="70485"/>
                  </a:lnTo>
                  <a:lnTo>
                    <a:pt x="5372" y="70231"/>
                  </a:lnTo>
                  <a:lnTo>
                    <a:pt x="5410" y="70027"/>
                  </a:lnTo>
                  <a:close/>
                </a:path>
                <a:path w="60325" h="74294">
                  <a:moveTo>
                    <a:pt x="6299" y="72491"/>
                  </a:moveTo>
                  <a:lnTo>
                    <a:pt x="5613" y="68948"/>
                  </a:lnTo>
                  <a:lnTo>
                    <a:pt x="5499" y="70065"/>
                  </a:lnTo>
                  <a:lnTo>
                    <a:pt x="6299" y="72491"/>
                  </a:lnTo>
                  <a:close/>
                </a:path>
                <a:path w="60325" h="74294">
                  <a:moveTo>
                    <a:pt x="6464" y="60845"/>
                  </a:moveTo>
                  <a:lnTo>
                    <a:pt x="6261" y="59245"/>
                  </a:lnTo>
                  <a:lnTo>
                    <a:pt x="5765" y="60223"/>
                  </a:lnTo>
                  <a:lnTo>
                    <a:pt x="4635" y="61925"/>
                  </a:lnTo>
                  <a:lnTo>
                    <a:pt x="3606" y="61175"/>
                  </a:lnTo>
                  <a:lnTo>
                    <a:pt x="4025" y="62534"/>
                  </a:lnTo>
                  <a:lnTo>
                    <a:pt x="6464" y="60845"/>
                  </a:lnTo>
                  <a:close/>
                </a:path>
                <a:path w="60325" h="74294">
                  <a:moveTo>
                    <a:pt x="7785" y="55549"/>
                  </a:moveTo>
                  <a:lnTo>
                    <a:pt x="6604" y="55422"/>
                  </a:lnTo>
                  <a:lnTo>
                    <a:pt x="6642" y="56083"/>
                  </a:lnTo>
                  <a:lnTo>
                    <a:pt x="6324" y="56400"/>
                  </a:lnTo>
                  <a:lnTo>
                    <a:pt x="5854" y="56565"/>
                  </a:lnTo>
                  <a:lnTo>
                    <a:pt x="5854" y="57594"/>
                  </a:lnTo>
                  <a:lnTo>
                    <a:pt x="7785" y="55549"/>
                  </a:lnTo>
                  <a:close/>
                </a:path>
                <a:path w="60325" h="74294">
                  <a:moveTo>
                    <a:pt x="9702" y="51904"/>
                  </a:moveTo>
                  <a:lnTo>
                    <a:pt x="8864" y="51981"/>
                  </a:lnTo>
                  <a:lnTo>
                    <a:pt x="8382" y="52425"/>
                  </a:lnTo>
                  <a:lnTo>
                    <a:pt x="8724" y="53416"/>
                  </a:lnTo>
                  <a:lnTo>
                    <a:pt x="9258" y="53873"/>
                  </a:lnTo>
                  <a:lnTo>
                    <a:pt x="9042" y="53327"/>
                  </a:lnTo>
                  <a:lnTo>
                    <a:pt x="9702" y="51904"/>
                  </a:lnTo>
                  <a:close/>
                </a:path>
                <a:path w="60325" h="74294">
                  <a:moveTo>
                    <a:pt x="16256" y="56591"/>
                  </a:moveTo>
                  <a:lnTo>
                    <a:pt x="15938" y="55714"/>
                  </a:lnTo>
                  <a:lnTo>
                    <a:pt x="15748" y="55968"/>
                  </a:lnTo>
                  <a:lnTo>
                    <a:pt x="15722" y="56565"/>
                  </a:lnTo>
                  <a:lnTo>
                    <a:pt x="16256" y="56591"/>
                  </a:lnTo>
                  <a:close/>
                </a:path>
                <a:path w="60325" h="74294">
                  <a:moveTo>
                    <a:pt x="16459" y="55270"/>
                  </a:moveTo>
                  <a:lnTo>
                    <a:pt x="16243" y="55143"/>
                  </a:lnTo>
                  <a:lnTo>
                    <a:pt x="16179" y="55410"/>
                  </a:lnTo>
                  <a:lnTo>
                    <a:pt x="15938" y="55714"/>
                  </a:lnTo>
                  <a:lnTo>
                    <a:pt x="16459" y="55270"/>
                  </a:lnTo>
                  <a:close/>
                </a:path>
                <a:path w="60325" h="74294">
                  <a:moveTo>
                    <a:pt x="17589" y="54711"/>
                  </a:moveTo>
                  <a:lnTo>
                    <a:pt x="17335" y="54457"/>
                  </a:lnTo>
                  <a:lnTo>
                    <a:pt x="16979" y="54254"/>
                  </a:lnTo>
                  <a:lnTo>
                    <a:pt x="16383" y="54216"/>
                  </a:lnTo>
                  <a:lnTo>
                    <a:pt x="15862" y="54927"/>
                  </a:lnTo>
                  <a:lnTo>
                    <a:pt x="17564" y="55130"/>
                  </a:lnTo>
                  <a:lnTo>
                    <a:pt x="17589" y="54711"/>
                  </a:lnTo>
                  <a:close/>
                </a:path>
                <a:path w="60325" h="74294">
                  <a:moveTo>
                    <a:pt x="18948" y="53149"/>
                  </a:moveTo>
                  <a:lnTo>
                    <a:pt x="17665" y="52920"/>
                  </a:lnTo>
                  <a:lnTo>
                    <a:pt x="17830" y="52920"/>
                  </a:lnTo>
                  <a:lnTo>
                    <a:pt x="17691" y="52743"/>
                  </a:lnTo>
                  <a:lnTo>
                    <a:pt x="17894" y="51587"/>
                  </a:lnTo>
                  <a:lnTo>
                    <a:pt x="16243" y="52819"/>
                  </a:lnTo>
                  <a:lnTo>
                    <a:pt x="16090" y="52603"/>
                  </a:lnTo>
                  <a:lnTo>
                    <a:pt x="15709" y="52298"/>
                  </a:lnTo>
                  <a:lnTo>
                    <a:pt x="15862" y="52793"/>
                  </a:lnTo>
                  <a:lnTo>
                    <a:pt x="16002" y="53009"/>
                  </a:lnTo>
                  <a:lnTo>
                    <a:pt x="14389" y="54216"/>
                  </a:lnTo>
                  <a:lnTo>
                    <a:pt x="13881" y="53886"/>
                  </a:lnTo>
                  <a:lnTo>
                    <a:pt x="13500" y="55905"/>
                  </a:lnTo>
                  <a:lnTo>
                    <a:pt x="14579" y="55714"/>
                  </a:lnTo>
                  <a:lnTo>
                    <a:pt x="14960" y="55880"/>
                  </a:lnTo>
                  <a:lnTo>
                    <a:pt x="15240" y="54406"/>
                  </a:lnTo>
                  <a:lnTo>
                    <a:pt x="14795" y="54457"/>
                  </a:lnTo>
                  <a:lnTo>
                    <a:pt x="14439" y="54241"/>
                  </a:lnTo>
                  <a:lnTo>
                    <a:pt x="17526" y="53657"/>
                  </a:lnTo>
                  <a:lnTo>
                    <a:pt x="17564" y="53441"/>
                  </a:lnTo>
                  <a:lnTo>
                    <a:pt x="18948" y="53149"/>
                  </a:lnTo>
                  <a:close/>
                </a:path>
                <a:path w="60325" h="74294">
                  <a:moveTo>
                    <a:pt x="20599" y="49580"/>
                  </a:moveTo>
                  <a:lnTo>
                    <a:pt x="18034" y="51485"/>
                  </a:lnTo>
                  <a:lnTo>
                    <a:pt x="19456" y="52844"/>
                  </a:lnTo>
                  <a:lnTo>
                    <a:pt x="19570" y="50927"/>
                  </a:lnTo>
                  <a:lnTo>
                    <a:pt x="20599" y="49580"/>
                  </a:lnTo>
                  <a:close/>
                </a:path>
                <a:path w="60325" h="74294">
                  <a:moveTo>
                    <a:pt x="21031" y="48729"/>
                  </a:moveTo>
                  <a:lnTo>
                    <a:pt x="20256" y="48475"/>
                  </a:lnTo>
                  <a:lnTo>
                    <a:pt x="20193" y="48907"/>
                  </a:lnTo>
                  <a:lnTo>
                    <a:pt x="19939" y="49085"/>
                  </a:lnTo>
                  <a:lnTo>
                    <a:pt x="19634" y="49149"/>
                  </a:lnTo>
                  <a:lnTo>
                    <a:pt x="19494" y="49809"/>
                  </a:lnTo>
                  <a:lnTo>
                    <a:pt x="21031" y="48729"/>
                  </a:lnTo>
                  <a:close/>
                </a:path>
                <a:path w="60325" h="74294">
                  <a:moveTo>
                    <a:pt x="22694" y="44030"/>
                  </a:moveTo>
                  <a:lnTo>
                    <a:pt x="21894" y="44450"/>
                  </a:lnTo>
                  <a:lnTo>
                    <a:pt x="22186" y="44831"/>
                  </a:lnTo>
                  <a:lnTo>
                    <a:pt x="22136" y="45186"/>
                  </a:lnTo>
                  <a:lnTo>
                    <a:pt x="21920" y="45478"/>
                  </a:lnTo>
                  <a:lnTo>
                    <a:pt x="22339" y="46101"/>
                  </a:lnTo>
                  <a:lnTo>
                    <a:pt x="22694" y="44030"/>
                  </a:lnTo>
                  <a:close/>
                </a:path>
                <a:path w="60325" h="74294">
                  <a:moveTo>
                    <a:pt x="22720" y="46532"/>
                  </a:moveTo>
                  <a:lnTo>
                    <a:pt x="22174" y="46494"/>
                  </a:lnTo>
                  <a:lnTo>
                    <a:pt x="21805" y="46736"/>
                  </a:lnTo>
                  <a:lnTo>
                    <a:pt x="21894" y="47409"/>
                  </a:lnTo>
                  <a:lnTo>
                    <a:pt x="22199" y="47777"/>
                  </a:lnTo>
                  <a:lnTo>
                    <a:pt x="22123" y="47409"/>
                  </a:lnTo>
                  <a:lnTo>
                    <a:pt x="22720" y="46532"/>
                  </a:lnTo>
                  <a:close/>
                </a:path>
                <a:path w="60325" h="74294">
                  <a:moveTo>
                    <a:pt x="22860" y="42379"/>
                  </a:moveTo>
                  <a:lnTo>
                    <a:pt x="22504" y="42113"/>
                  </a:lnTo>
                  <a:lnTo>
                    <a:pt x="22301" y="40982"/>
                  </a:lnTo>
                  <a:lnTo>
                    <a:pt x="21818" y="41389"/>
                  </a:lnTo>
                  <a:lnTo>
                    <a:pt x="21704" y="41846"/>
                  </a:lnTo>
                  <a:lnTo>
                    <a:pt x="22326" y="42329"/>
                  </a:lnTo>
                  <a:lnTo>
                    <a:pt x="22860" y="42379"/>
                  </a:lnTo>
                  <a:close/>
                </a:path>
                <a:path w="60325" h="74294">
                  <a:moveTo>
                    <a:pt x="24028" y="50165"/>
                  </a:moveTo>
                  <a:lnTo>
                    <a:pt x="23964" y="49911"/>
                  </a:lnTo>
                  <a:lnTo>
                    <a:pt x="23647" y="49479"/>
                  </a:lnTo>
                  <a:lnTo>
                    <a:pt x="23469" y="50165"/>
                  </a:lnTo>
                  <a:lnTo>
                    <a:pt x="23037" y="49568"/>
                  </a:lnTo>
                  <a:lnTo>
                    <a:pt x="23482" y="49695"/>
                  </a:lnTo>
                  <a:lnTo>
                    <a:pt x="23545" y="49568"/>
                  </a:lnTo>
                  <a:lnTo>
                    <a:pt x="23583" y="49377"/>
                  </a:lnTo>
                  <a:lnTo>
                    <a:pt x="23431" y="48869"/>
                  </a:lnTo>
                  <a:lnTo>
                    <a:pt x="23558" y="48983"/>
                  </a:lnTo>
                  <a:lnTo>
                    <a:pt x="23685" y="48310"/>
                  </a:lnTo>
                  <a:lnTo>
                    <a:pt x="23736" y="47459"/>
                  </a:lnTo>
                  <a:lnTo>
                    <a:pt x="23291" y="46951"/>
                  </a:lnTo>
                  <a:lnTo>
                    <a:pt x="23393" y="47675"/>
                  </a:lnTo>
                  <a:lnTo>
                    <a:pt x="22783" y="49377"/>
                  </a:lnTo>
                  <a:lnTo>
                    <a:pt x="23012" y="49568"/>
                  </a:lnTo>
                  <a:lnTo>
                    <a:pt x="21704" y="49911"/>
                  </a:lnTo>
                  <a:lnTo>
                    <a:pt x="23520" y="51841"/>
                  </a:lnTo>
                  <a:lnTo>
                    <a:pt x="23990" y="50698"/>
                  </a:lnTo>
                  <a:lnTo>
                    <a:pt x="23723" y="50469"/>
                  </a:lnTo>
                  <a:lnTo>
                    <a:pt x="23431" y="50673"/>
                  </a:lnTo>
                  <a:lnTo>
                    <a:pt x="23660" y="50406"/>
                  </a:lnTo>
                  <a:lnTo>
                    <a:pt x="23812" y="50406"/>
                  </a:lnTo>
                  <a:lnTo>
                    <a:pt x="24003" y="50279"/>
                  </a:lnTo>
                  <a:close/>
                </a:path>
                <a:path w="60325" h="74294">
                  <a:moveTo>
                    <a:pt x="26720" y="43548"/>
                  </a:moveTo>
                  <a:lnTo>
                    <a:pt x="26593" y="43243"/>
                  </a:lnTo>
                  <a:lnTo>
                    <a:pt x="26276" y="43281"/>
                  </a:lnTo>
                  <a:lnTo>
                    <a:pt x="26276" y="42773"/>
                  </a:lnTo>
                  <a:lnTo>
                    <a:pt x="25996" y="42722"/>
                  </a:lnTo>
                  <a:lnTo>
                    <a:pt x="24917" y="43027"/>
                  </a:lnTo>
                  <a:lnTo>
                    <a:pt x="25057" y="42938"/>
                  </a:lnTo>
                  <a:lnTo>
                    <a:pt x="25171" y="42672"/>
                  </a:lnTo>
                  <a:lnTo>
                    <a:pt x="24828" y="42113"/>
                  </a:lnTo>
                  <a:lnTo>
                    <a:pt x="24917" y="42672"/>
                  </a:lnTo>
                  <a:lnTo>
                    <a:pt x="24549" y="42938"/>
                  </a:lnTo>
                  <a:lnTo>
                    <a:pt x="24536" y="43141"/>
                  </a:lnTo>
                  <a:lnTo>
                    <a:pt x="24536" y="43281"/>
                  </a:lnTo>
                  <a:lnTo>
                    <a:pt x="25273" y="43827"/>
                  </a:lnTo>
                  <a:lnTo>
                    <a:pt x="25590" y="43014"/>
                  </a:lnTo>
                  <a:lnTo>
                    <a:pt x="25984" y="43307"/>
                  </a:lnTo>
                  <a:lnTo>
                    <a:pt x="25742" y="44386"/>
                  </a:lnTo>
                  <a:lnTo>
                    <a:pt x="26466" y="44030"/>
                  </a:lnTo>
                  <a:lnTo>
                    <a:pt x="26250" y="43738"/>
                  </a:lnTo>
                  <a:lnTo>
                    <a:pt x="26720" y="43548"/>
                  </a:lnTo>
                  <a:close/>
                </a:path>
                <a:path w="60325" h="74294">
                  <a:moveTo>
                    <a:pt x="27520" y="32804"/>
                  </a:moveTo>
                  <a:lnTo>
                    <a:pt x="26492" y="33375"/>
                  </a:lnTo>
                  <a:lnTo>
                    <a:pt x="26898" y="33870"/>
                  </a:lnTo>
                  <a:lnTo>
                    <a:pt x="26822" y="34302"/>
                  </a:lnTo>
                  <a:lnTo>
                    <a:pt x="26555" y="34721"/>
                  </a:lnTo>
                  <a:lnTo>
                    <a:pt x="27114" y="35547"/>
                  </a:lnTo>
                  <a:lnTo>
                    <a:pt x="27520" y="32804"/>
                  </a:lnTo>
                  <a:close/>
                </a:path>
                <a:path w="60325" h="74294">
                  <a:moveTo>
                    <a:pt x="27597" y="38722"/>
                  </a:moveTo>
                  <a:lnTo>
                    <a:pt x="27152" y="38303"/>
                  </a:lnTo>
                  <a:lnTo>
                    <a:pt x="27330" y="37985"/>
                  </a:lnTo>
                  <a:lnTo>
                    <a:pt x="27178" y="37642"/>
                  </a:lnTo>
                  <a:lnTo>
                    <a:pt x="26733" y="37795"/>
                  </a:lnTo>
                  <a:lnTo>
                    <a:pt x="27012" y="39052"/>
                  </a:lnTo>
                  <a:lnTo>
                    <a:pt x="27597" y="38722"/>
                  </a:lnTo>
                  <a:close/>
                </a:path>
                <a:path w="60325" h="74294">
                  <a:moveTo>
                    <a:pt x="27711" y="30619"/>
                  </a:moveTo>
                  <a:lnTo>
                    <a:pt x="27241" y="30314"/>
                  </a:lnTo>
                  <a:lnTo>
                    <a:pt x="26936" y="28816"/>
                  </a:lnTo>
                  <a:lnTo>
                    <a:pt x="26314" y="29337"/>
                  </a:lnTo>
                  <a:lnTo>
                    <a:pt x="26200" y="29972"/>
                  </a:lnTo>
                  <a:lnTo>
                    <a:pt x="27025" y="30581"/>
                  </a:lnTo>
                  <a:lnTo>
                    <a:pt x="27711" y="30619"/>
                  </a:lnTo>
                  <a:close/>
                </a:path>
                <a:path w="60325" h="74294">
                  <a:moveTo>
                    <a:pt x="28016" y="42418"/>
                  </a:moveTo>
                  <a:lnTo>
                    <a:pt x="27381" y="42075"/>
                  </a:lnTo>
                  <a:lnTo>
                    <a:pt x="26657" y="41986"/>
                  </a:lnTo>
                  <a:lnTo>
                    <a:pt x="25933" y="42087"/>
                  </a:lnTo>
                  <a:lnTo>
                    <a:pt x="26606" y="42430"/>
                  </a:lnTo>
                  <a:lnTo>
                    <a:pt x="27292" y="42532"/>
                  </a:lnTo>
                  <a:lnTo>
                    <a:pt x="28016" y="42418"/>
                  </a:lnTo>
                  <a:close/>
                </a:path>
                <a:path w="60325" h="74294">
                  <a:moveTo>
                    <a:pt x="28384" y="39674"/>
                  </a:moveTo>
                  <a:lnTo>
                    <a:pt x="27381" y="39662"/>
                  </a:lnTo>
                  <a:lnTo>
                    <a:pt x="27990" y="40132"/>
                  </a:lnTo>
                  <a:lnTo>
                    <a:pt x="28384" y="39674"/>
                  </a:lnTo>
                  <a:close/>
                </a:path>
                <a:path w="60325" h="74294">
                  <a:moveTo>
                    <a:pt x="28625" y="39674"/>
                  </a:moveTo>
                  <a:lnTo>
                    <a:pt x="28613" y="39255"/>
                  </a:lnTo>
                  <a:lnTo>
                    <a:pt x="28549" y="39484"/>
                  </a:lnTo>
                  <a:lnTo>
                    <a:pt x="28384" y="39674"/>
                  </a:lnTo>
                  <a:lnTo>
                    <a:pt x="28625" y="39674"/>
                  </a:lnTo>
                  <a:close/>
                </a:path>
                <a:path w="60325" h="74294">
                  <a:moveTo>
                    <a:pt x="29794" y="34632"/>
                  </a:moveTo>
                  <a:lnTo>
                    <a:pt x="29667" y="34544"/>
                  </a:lnTo>
                  <a:lnTo>
                    <a:pt x="29756" y="34683"/>
                  </a:lnTo>
                  <a:close/>
                </a:path>
                <a:path w="60325" h="74294">
                  <a:moveTo>
                    <a:pt x="30530" y="37287"/>
                  </a:moveTo>
                  <a:lnTo>
                    <a:pt x="29425" y="36588"/>
                  </a:lnTo>
                  <a:lnTo>
                    <a:pt x="29133" y="36957"/>
                  </a:lnTo>
                  <a:lnTo>
                    <a:pt x="29464" y="37045"/>
                  </a:lnTo>
                  <a:lnTo>
                    <a:pt x="29743" y="37299"/>
                  </a:lnTo>
                  <a:lnTo>
                    <a:pt x="30010" y="37719"/>
                  </a:lnTo>
                  <a:lnTo>
                    <a:pt x="30530" y="37287"/>
                  </a:lnTo>
                  <a:close/>
                </a:path>
                <a:path w="60325" h="74294">
                  <a:moveTo>
                    <a:pt x="30619" y="39052"/>
                  </a:moveTo>
                  <a:lnTo>
                    <a:pt x="30492" y="37744"/>
                  </a:lnTo>
                  <a:lnTo>
                    <a:pt x="29260" y="38519"/>
                  </a:lnTo>
                  <a:lnTo>
                    <a:pt x="29121" y="38290"/>
                  </a:lnTo>
                  <a:lnTo>
                    <a:pt x="28867" y="37541"/>
                  </a:lnTo>
                  <a:lnTo>
                    <a:pt x="28841" y="38061"/>
                  </a:lnTo>
                  <a:lnTo>
                    <a:pt x="28778" y="37388"/>
                  </a:lnTo>
                  <a:lnTo>
                    <a:pt x="28778" y="38646"/>
                  </a:lnTo>
                  <a:lnTo>
                    <a:pt x="28778" y="38836"/>
                  </a:lnTo>
                  <a:lnTo>
                    <a:pt x="28778" y="38646"/>
                  </a:lnTo>
                  <a:lnTo>
                    <a:pt x="28778" y="37388"/>
                  </a:lnTo>
                  <a:lnTo>
                    <a:pt x="28740" y="36982"/>
                  </a:lnTo>
                  <a:lnTo>
                    <a:pt x="28384" y="36601"/>
                  </a:lnTo>
                  <a:lnTo>
                    <a:pt x="28536" y="37541"/>
                  </a:lnTo>
                  <a:lnTo>
                    <a:pt x="28587" y="38950"/>
                  </a:lnTo>
                  <a:lnTo>
                    <a:pt x="28460" y="39027"/>
                  </a:lnTo>
                  <a:lnTo>
                    <a:pt x="28600" y="39141"/>
                  </a:lnTo>
                  <a:lnTo>
                    <a:pt x="29286" y="39636"/>
                  </a:lnTo>
                  <a:lnTo>
                    <a:pt x="29591" y="40170"/>
                  </a:lnTo>
                  <a:lnTo>
                    <a:pt x="30187" y="39166"/>
                  </a:lnTo>
                  <a:lnTo>
                    <a:pt x="30619" y="39052"/>
                  </a:lnTo>
                  <a:close/>
                </a:path>
                <a:path w="60325" h="74294">
                  <a:moveTo>
                    <a:pt x="32804" y="32054"/>
                  </a:moveTo>
                  <a:lnTo>
                    <a:pt x="32651" y="31673"/>
                  </a:lnTo>
                  <a:lnTo>
                    <a:pt x="32207" y="31724"/>
                  </a:lnTo>
                  <a:lnTo>
                    <a:pt x="32207" y="31038"/>
                  </a:lnTo>
                  <a:lnTo>
                    <a:pt x="31838" y="30962"/>
                  </a:lnTo>
                  <a:lnTo>
                    <a:pt x="30543" y="31369"/>
                  </a:lnTo>
                  <a:lnTo>
                    <a:pt x="30861" y="31115"/>
                  </a:lnTo>
                  <a:lnTo>
                    <a:pt x="30289" y="30226"/>
                  </a:lnTo>
                  <a:lnTo>
                    <a:pt x="30416" y="30949"/>
                  </a:lnTo>
                  <a:lnTo>
                    <a:pt x="29921" y="31330"/>
                  </a:lnTo>
                  <a:lnTo>
                    <a:pt x="29921" y="31559"/>
                  </a:lnTo>
                  <a:lnTo>
                    <a:pt x="29946" y="31775"/>
                  </a:lnTo>
                  <a:lnTo>
                    <a:pt x="30924" y="32435"/>
                  </a:lnTo>
                  <a:lnTo>
                    <a:pt x="31305" y="31369"/>
                  </a:lnTo>
                  <a:lnTo>
                    <a:pt x="31838" y="31762"/>
                  </a:lnTo>
                  <a:lnTo>
                    <a:pt x="31546" y="33185"/>
                  </a:lnTo>
                  <a:lnTo>
                    <a:pt x="32473" y="32702"/>
                  </a:lnTo>
                  <a:lnTo>
                    <a:pt x="32194" y="32308"/>
                  </a:lnTo>
                  <a:lnTo>
                    <a:pt x="32804" y="32054"/>
                  </a:lnTo>
                  <a:close/>
                </a:path>
                <a:path w="60325" h="74294">
                  <a:moveTo>
                    <a:pt x="33845" y="25704"/>
                  </a:moveTo>
                  <a:lnTo>
                    <a:pt x="33248" y="25158"/>
                  </a:lnTo>
                  <a:lnTo>
                    <a:pt x="33464" y="24765"/>
                  </a:lnTo>
                  <a:lnTo>
                    <a:pt x="33261" y="24257"/>
                  </a:lnTo>
                  <a:lnTo>
                    <a:pt x="32689" y="24511"/>
                  </a:lnTo>
                  <a:lnTo>
                    <a:pt x="33070" y="26136"/>
                  </a:lnTo>
                  <a:lnTo>
                    <a:pt x="33845" y="25704"/>
                  </a:lnTo>
                  <a:close/>
                </a:path>
                <a:path w="60325" h="74294">
                  <a:moveTo>
                    <a:pt x="34226" y="36741"/>
                  </a:moveTo>
                  <a:lnTo>
                    <a:pt x="34188" y="36499"/>
                  </a:lnTo>
                  <a:lnTo>
                    <a:pt x="33909" y="36499"/>
                  </a:lnTo>
                  <a:lnTo>
                    <a:pt x="34048" y="36271"/>
                  </a:lnTo>
                  <a:lnTo>
                    <a:pt x="33413" y="35267"/>
                  </a:lnTo>
                  <a:lnTo>
                    <a:pt x="33921" y="35064"/>
                  </a:lnTo>
                  <a:lnTo>
                    <a:pt x="33985" y="34645"/>
                  </a:lnTo>
                  <a:lnTo>
                    <a:pt x="33832" y="34023"/>
                  </a:lnTo>
                  <a:lnTo>
                    <a:pt x="32981" y="34645"/>
                  </a:lnTo>
                  <a:lnTo>
                    <a:pt x="31762" y="33870"/>
                  </a:lnTo>
                  <a:lnTo>
                    <a:pt x="31254" y="32791"/>
                  </a:lnTo>
                  <a:lnTo>
                    <a:pt x="29870" y="34544"/>
                  </a:lnTo>
                  <a:lnTo>
                    <a:pt x="29870" y="34683"/>
                  </a:lnTo>
                  <a:lnTo>
                    <a:pt x="32766" y="36741"/>
                  </a:lnTo>
                  <a:lnTo>
                    <a:pt x="33286" y="37211"/>
                  </a:lnTo>
                  <a:lnTo>
                    <a:pt x="33312" y="37452"/>
                  </a:lnTo>
                  <a:lnTo>
                    <a:pt x="33439" y="37287"/>
                  </a:lnTo>
                  <a:lnTo>
                    <a:pt x="33655" y="37211"/>
                  </a:lnTo>
                  <a:lnTo>
                    <a:pt x="34226" y="36741"/>
                  </a:lnTo>
                  <a:close/>
                </a:path>
                <a:path w="60325" h="74294">
                  <a:moveTo>
                    <a:pt x="34290" y="36398"/>
                  </a:moveTo>
                  <a:lnTo>
                    <a:pt x="34239" y="35953"/>
                  </a:lnTo>
                  <a:lnTo>
                    <a:pt x="34124" y="36398"/>
                  </a:lnTo>
                  <a:lnTo>
                    <a:pt x="34290" y="36398"/>
                  </a:lnTo>
                  <a:close/>
                </a:path>
                <a:path w="60325" h="74294">
                  <a:moveTo>
                    <a:pt x="34290" y="31394"/>
                  </a:moveTo>
                  <a:lnTo>
                    <a:pt x="33185" y="31330"/>
                  </a:lnTo>
                  <a:lnTo>
                    <a:pt x="32969" y="31496"/>
                  </a:lnTo>
                  <a:lnTo>
                    <a:pt x="33515" y="32829"/>
                  </a:lnTo>
                  <a:lnTo>
                    <a:pt x="34290" y="31394"/>
                  </a:lnTo>
                  <a:close/>
                </a:path>
                <a:path w="60325" h="74294">
                  <a:moveTo>
                    <a:pt x="34645" y="35052"/>
                  </a:moveTo>
                  <a:lnTo>
                    <a:pt x="34061" y="35064"/>
                  </a:lnTo>
                  <a:lnTo>
                    <a:pt x="34239" y="35953"/>
                  </a:lnTo>
                  <a:lnTo>
                    <a:pt x="34645" y="35052"/>
                  </a:lnTo>
                  <a:close/>
                </a:path>
                <a:path w="60325" h="74294">
                  <a:moveTo>
                    <a:pt x="34721" y="36347"/>
                  </a:moveTo>
                  <a:lnTo>
                    <a:pt x="34391" y="36398"/>
                  </a:lnTo>
                  <a:lnTo>
                    <a:pt x="34315" y="36664"/>
                  </a:lnTo>
                  <a:lnTo>
                    <a:pt x="34721" y="36347"/>
                  </a:lnTo>
                  <a:close/>
                </a:path>
                <a:path w="60325" h="74294">
                  <a:moveTo>
                    <a:pt x="36906" y="25793"/>
                  </a:moveTo>
                  <a:lnTo>
                    <a:pt x="34658" y="23850"/>
                  </a:lnTo>
                  <a:lnTo>
                    <a:pt x="35267" y="25120"/>
                  </a:lnTo>
                  <a:lnTo>
                    <a:pt x="35483" y="25412"/>
                  </a:lnTo>
                  <a:lnTo>
                    <a:pt x="35293" y="25654"/>
                  </a:lnTo>
                  <a:lnTo>
                    <a:pt x="35407" y="25946"/>
                  </a:lnTo>
                  <a:lnTo>
                    <a:pt x="36906" y="25793"/>
                  </a:lnTo>
                  <a:close/>
                </a:path>
                <a:path w="60325" h="74294">
                  <a:moveTo>
                    <a:pt x="37655" y="23710"/>
                  </a:moveTo>
                  <a:lnTo>
                    <a:pt x="36207" y="22847"/>
                  </a:lnTo>
                  <a:lnTo>
                    <a:pt x="35814" y="23329"/>
                  </a:lnTo>
                  <a:lnTo>
                    <a:pt x="36258" y="23431"/>
                  </a:lnTo>
                  <a:lnTo>
                    <a:pt x="36639" y="23761"/>
                  </a:lnTo>
                  <a:lnTo>
                    <a:pt x="36995" y="24320"/>
                  </a:lnTo>
                  <a:lnTo>
                    <a:pt x="37655" y="23710"/>
                  </a:lnTo>
                  <a:close/>
                </a:path>
                <a:path w="60325" h="74294">
                  <a:moveTo>
                    <a:pt x="38989" y="19469"/>
                  </a:moveTo>
                  <a:lnTo>
                    <a:pt x="37934" y="19710"/>
                  </a:lnTo>
                  <a:lnTo>
                    <a:pt x="38150" y="20256"/>
                  </a:lnTo>
                  <a:lnTo>
                    <a:pt x="37998" y="20624"/>
                  </a:lnTo>
                  <a:lnTo>
                    <a:pt x="37642" y="20916"/>
                  </a:lnTo>
                  <a:lnTo>
                    <a:pt x="37947" y="21780"/>
                  </a:lnTo>
                  <a:lnTo>
                    <a:pt x="38989" y="19469"/>
                  </a:lnTo>
                  <a:close/>
                </a:path>
                <a:path w="60325" h="74294">
                  <a:moveTo>
                    <a:pt x="39116" y="28930"/>
                  </a:moveTo>
                  <a:lnTo>
                    <a:pt x="38874" y="28740"/>
                  </a:lnTo>
                  <a:lnTo>
                    <a:pt x="37414" y="28333"/>
                  </a:lnTo>
                  <a:lnTo>
                    <a:pt x="37655" y="27584"/>
                  </a:lnTo>
                  <a:lnTo>
                    <a:pt x="35242" y="27292"/>
                  </a:lnTo>
                  <a:lnTo>
                    <a:pt x="35763" y="27762"/>
                  </a:lnTo>
                  <a:lnTo>
                    <a:pt x="36360" y="28016"/>
                  </a:lnTo>
                  <a:lnTo>
                    <a:pt x="37033" y="28105"/>
                  </a:lnTo>
                  <a:lnTo>
                    <a:pt x="36360" y="28397"/>
                  </a:lnTo>
                  <a:lnTo>
                    <a:pt x="35636" y="28981"/>
                  </a:lnTo>
                  <a:lnTo>
                    <a:pt x="35191" y="28321"/>
                  </a:lnTo>
                  <a:lnTo>
                    <a:pt x="33985" y="33388"/>
                  </a:lnTo>
                  <a:lnTo>
                    <a:pt x="33870" y="33997"/>
                  </a:lnTo>
                  <a:lnTo>
                    <a:pt x="35077" y="33388"/>
                  </a:lnTo>
                  <a:lnTo>
                    <a:pt x="36055" y="32181"/>
                  </a:lnTo>
                  <a:lnTo>
                    <a:pt x="36931" y="31724"/>
                  </a:lnTo>
                  <a:lnTo>
                    <a:pt x="36868" y="31127"/>
                  </a:lnTo>
                  <a:lnTo>
                    <a:pt x="37045" y="31343"/>
                  </a:lnTo>
                  <a:lnTo>
                    <a:pt x="36868" y="31038"/>
                  </a:lnTo>
                  <a:lnTo>
                    <a:pt x="36042" y="29718"/>
                  </a:lnTo>
                  <a:lnTo>
                    <a:pt x="39116" y="29743"/>
                  </a:lnTo>
                  <a:lnTo>
                    <a:pt x="39116" y="28930"/>
                  </a:lnTo>
                  <a:close/>
                </a:path>
                <a:path w="60325" h="74294">
                  <a:moveTo>
                    <a:pt x="39192" y="28943"/>
                  </a:moveTo>
                  <a:close/>
                </a:path>
                <a:path w="60325" h="74294">
                  <a:moveTo>
                    <a:pt x="39700" y="17589"/>
                  </a:moveTo>
                  <a:lnTo>
                    <a:pt x="39357" y="17170"/>
                  </a:lnTo>
                  <a:lnTo>
                    <a:pt x="39471" y="15798"/>
                  </a:lnTo>
                  <a:lnTo>
                    <a:pt x="38785" y="16103"/>
                  </a:lnTo>
                  <a:lnTo>
                    <a:pt x="38506" y="16624"/>
                  </a:lnTo>
                  <a:lnTo>
                    <a:pt x="39090" y="17360"/>
                  </a:lnTo>
                  <a:lnTo>
                    <a:pt x="39700" y="17589"/>
                  </a:lnTo>
                  <a:close/>
                </a:path>
                <a:path w="60325" h="74294">
                  <a:moveTo>
                    <a:pt x="43395" y="19265"/>
                  </a:moveTo>
                  <a:lnTo>
                    <a:pt x="42684" y="19443"/>
                  </a:lnTo>
                  <a:lnTo>
                    <a:pt x="40513" y="19494"/>
                  </a:lnTo>
                  <a:lnTo>
                    <a:pt x="42367" y="18808"/>
                  </a:lnTo>
                  <a:lnTo>
                    <a:pt x="42214" y="18338"/>
                  </a:lnTo>
                  <a:lnTo>
                    <a:pt x="42075" y="17881"/>
                  </a:lnTo>
                  <a:lnTo>
                    <a:pt x="41681" y="17945"/>
                  </a:lnTo>
                  <a:lnTo>
                    <a:pt x="41884" y="18732"/>
                  </a:lnTo>
                  <a:lnTo>
                    <a:pt x="41719" y="18999"/>
                  </a:lnTo>
                  <a:lnTo>
                    <a:pt x="41236" y="18783"/>
                  </a:lnTo>
                  <a:lnTo>
                    <a:pt x="39509" y="18567"/>
                  </a:lnTo>
                  <a:lnTo>
                    <a:pt x="40322" y="21717"/>
                  </a:lnTo>
                  <a:lnTo>
                    <a:pt x="41719" y="20726"/>
                  </a:lnTo>
                  <a:lnTo>
                    <a:pt x="42024" y="20739"/>
                  </a:lnTo>
                  <a:lnTo>
                    <a:pt x="42075" y="20294"/>
                  </a:lnTo>
                  <a:lnTo>
                    <a:pt x="41998" y="19824"/>
                  </a:lnTo>
                  <a:lnTo>
                    <a:pt x="42138" y="20180"/>
                  </a:lnTo>
                  <a:lnTo>
                    <a:pt x="43002" y="19672"/>
                  </a:lnTo>
                  <a:lnTo>
                    <a:pt x="43383" y="19316"/>
                  </a:lnTo>
                  <a:close/>
                </a:path>
                <a:path w="60325" h="74294">
                  <a:moveTo>
                    <a:pt x="43510" y="19227"/>
                  </a:moveTo>
                  <a:lnTo>
                    <a:pt x="43383" y="19316"/>
                  </a:lnTo>
                  <a:lnTo>
                    <a:pt x="43370" y="19443"/>
                  </a:lnTo>
                  <a:lnTo>
                    <a:pt x="43510" y="19227"/>
                  </a:lnTo>
                  <a:close/>
                </a:path>
                <a:path w="60325" h="74294">
                  <a:moveTo>
                    <a:pt x="43561" y="19088"/>
                  </a:moveTo>
                  <a:lnTo>
                    <a:pt x="43395" y="19151"/>
                  </a:lnTo>
                  <a:lnTo>
                    <a:pt x="43535" y="19126"/>
                  </a:lnTo>
                  <a:close/>
                </a:path>
                <a:path w="60325" h="74294">
                  <a:moveTo>
                    <a:pt x="43624" y="19138"/>
                  </a:moveTo>
                  <a:close/>
                </a:path>
                <a:path w="60325" h="74294">
                  <a:moveTo>
                    <a:pt x="45123" y="14439"/>
                  </a:moveTo>
                  <a:lnTo>
                    <a:pt x="44856" y="14516"/>
                  </a:lnTo>
                  <a:lnTo>
                    <a:pt x="45123" y="14439"/>
                  </a:lnTo>
                  <a:close/>
                </a:path>
                <a:path w="60325" h="74294">
                  <a:moveTo>
                    <a:pt x="45567" y="19481"/>
                  </a:moveTo>
                  <a:lnTo>
                    <a:pt x="45542" y="19342"/>
                  </a:lnTo>
                  <a:lnTo>
                    <a:pt x="45491" y="19215"/>
                  </a:lnTo>
                  <a:lnTo>
                    <a:pt x="45567" y="19481"/>
                  </a:lnTo>
                  <a:close/>
                </a:path>
                <a:path w="60325" h="74294">
                  <a:moveTo>
                    <a:pt x="45656" y="17894"/>
                  </a:moveTo>
                  <a:lnTo>
                    <a:pt x="45427" y="17284"/>
                  </a:lnTo>
                  <a:lnTo>
                    <a:pt x="44881" y="17068"/>
                  </a:lnTo>
                  <a:lnTo>
                    <a:pt x="44246" y="17043"/>
                  </a:lnTo>
                  <a:lnTo>
                    <a:pt x="43357" y="17386"/>
                  </a:lnTo>
                  <a:lnTo>
                    <a:pt x="43053" y="18719"/>
                  </a:lnTo>
                  <a:lnTo>
                    <a:pt x="45656" y="17894"/>
                  </a:lnTo>
                  <a:close/>
                </a:path>
                <a:path w="60325" h="74294">
                  <a:moveTo>
                    <a:pt x="46355" y="14757"/>
                  </a:moveTo>
                  <a:lnTo>
                    <a:pt x="45961" y="14147"/>
                  </a:lnTo>
                  <a:lnTo>
                    <a:pt x="46253" y="13843"/>
                  </a:lnTo>
                  <a:lnTo>
                    <a:pt x="46189" y="13360"/>
                  </a:lnTo>
                  <a:lnTo>
                    <a:pt x="45631" y="13423"/>
                  </a:lnTo>
                  <a:lnTo>
                    <a:pt x="45554" y="14960"/>
                  </a:lnTo>
                  <a:lnTo>
                    <a:pt x="46355" y="14757"/>
                  </a:lnTo>
                  <a:close/>
                </a:path>
                <a:path w="60325" h="74294">
                  <a:moveTo>
                    <a:pt x="46405" y="12128"/>
                  </a:moveTo>
                  <a:lnTo>
                    <a:pt x="45796" y="10515"/>
                  </a:lnTo>
                  <a:lnTo>
                    <a:pt x="45529" y="11658"/>
                  </a:lnTo>
                  <a:lnTo>
                    <a:pt x="44818" y="13677"/>
                  </a:lnTo>
                  <a:lnTo>
                    <a:pt x="43561" y="13182"/>
                  </a:lnTo>
                  <a:lnTo>
                    <a:pt x="43942" y="13830"/>
                  </a:lnTo>
                  <a:lnTo>
                    <a:pt x="42430" y="13665"/>
                  </a:lnTo>
                  <a:lnTo>
                    <a:pt x="43065" y="16192"/>
                  </a:lnTo>
                  <a:lnTo>
                    <a:pt x="42545" y="15595"/>
                  </a:lnTo>
                  <a:lnTo>
                    <a:pt x="41884" y="15214"/>
                  </a:lnTo>
                  <a:lnTo>
                    <a:pt x="41109" y="15036"/>
                  </a:lnTo>
                  <a:lnTo>
                    <a:pt x="41643" y="15646"/>
                  </a:lnTo>
                  <a:lnTo>
                    <a:pt x="42024" y="15887"/>
                  </a:lnTo>
                  <a:lnTo>
                    <a:pt x="40982" y="15849"/>
                  </a:lnTo>
                  <a:lnTo>
                    <a:pt x="40690" y="16065"/>
                  </a:lnTo>
                  <a:lnTo>
                    <a:pt x="41452" y="17818"/>
                  </a:lnTo>
                  <a:lnTo>
                    <a:pt x="42341" y="16040"/>
                  </a:lnTo>
                  <a:lnTo>
                    <a:pt x="43065" y="16205"/>
                  </a:lnTo>
                  <a:lnTo>
                    <a:pt x="43230" y="16814"/>
                  </a:lnTo>
                  <a:lnTo>
                    <a:pt x="44640" y="15824"/>
                  </a:lnTo>
                  <a:lnTo>
                    <a:pt x="44411" y="14897"/>
                  </a:lnTo>
                  <a:lnTo>
                    <a:pt x="44069" y="14706"/>
                  </a:lnTo>
                  <a:lnTo>
                    <a:pt x="44119" y="14122"/>
                  </a:lnTo>
                  <a:lnTo>
                    <a:pt x="44335" y="14478"/>
                  </a:lnTo>
                  <a:lnTo>
                    <a:pt x="46405" y="12128"/>
                  </a:lnTo>
                  <a:close/>
                </a:path>
                <a:path w="60325" h="74294">
                  <a:moveTo>
                    <a:pt x="46469" y="6350"/>
                  </a:moveTo>
                  <a:lnTo>
                    <a:pt x="45186" y="6515"/>
                  </a:lnTo>
                  <a:lnTo>
                    <a:pt x="45389" y="7188"/>
                  </a:lnTo>
                  <a:lnTo>
                    <a:pt x="45135" y="7594"/>
                  </a:lnTo>
                  <a:lnTo>
                    <a:pt x="44704" y="7899"/>
                  </a:lnTo>
                  <a:lnTo>
                    <a:pt x="44970" y="8953"/>
                  </a:lnTo>
                  <a:lnTo>
                    <a:pt x="46469" y="6350"/>
                  </a:lnTo>
                  <a:close/>
                </a:path>
                <a:path w="60325" h="74294">
                  <a:moveTo>
                    <a:pt x="47282" y="16395"/>
                  </a:moveTo>
                  <a:lnTo>
                    <a:pt x="47142" y="15328"/>
                  </a:lnTo>
                  <a:lnTo>
                    <a:pt x="46405" y="15252"/>
                  </a:lnTo>
                  <a:lnTo>
                    <a:pt x="45415" y="15621"/>
                  </a:lnTo>
                  <a:lnTo>
                    <a:pt x="45199" y="14706"/>
                  </a:lnTo>
                  <a:lnTo>
                    <a:pt x="44945" y="14566"/>
                  </a:lnTo>
                  <a:lnTo>
                    <a:pt x="44488" y="14859"/>
                  </a:lnTo>
                  <a:lnTo>
                    <a:pt x="45453" y="15951"/>
                  </a:lnTo>
                  <a:lnTo>
                    <a:pt x="45554" y="16687"/>
                  </a:lnTo>
                  <a:lnTo>
                    <a:pt x="46291" y="16764"/>
                  </a:lnTo>
                  <a:lnTo>
                    <a:pt x="47282" y="16395"/>
                  </a:lnTo>
                  <a:close/>
                </a:path>
                <a:path w="60325" h="74294">
                  <a:moveTo>
                    <a:pt x="47536" y="4254"/>
                  </a:moveTo>
                  <a:lnTo>
                    <a:pt x="47180" y="3733"/>
                  </a:lnTo>
                  <a:lnTo>
                    <a:pt x="47485" y="2120"/>
                  </a:lnTo>
                  <a:lnTo>
                    <a:pt x="46659" y="2400"/>
                  </a:lnTo>
                  <a:lnTo>
                    <a:pt x="46278" y="2971"/>
                  </a:lnTo>
                  <a:lnTo>
                    <a:pt x="46863" y="3911"/>
                  </a:lnTo>
                  <a:lnTo>
                    <a:pt x="47536" y="4254"/>
                  </a:lnTo>
                  <a:close/>
                </a:path>
                <a:path w="60325" h="74294">
                  <a:moveTo>
                    <a:pt x="49047" y="15621"/>
                  </a:moveTo>
                  <a:lnTo>
                    <a:pt x="47536" y="13335"/>
                  </a:lnTo>
                  <a:lnTo>
                    <a:pt x="47752" y="14592"/>
                  </a:lnTo>
                  <a:lnTo>
                    <a:pt x="47879" y="14935"/>
                  </a:lnTo>
                  <a:lnTo>
                    <a:pt x="47650" y="15087"/>
                  </a:lnTo>
                  <a:lnTo>
                    <a:pt x="47675" y="15367"/>
                  </a:lnTo>
                  <a:lnTo>
                    <a:pt x="49047" y="15621"/>
                  </a:lnTo>
                  <a:close/>
                </a:path>
                <a:path w="60325" h="74294">
                  <a:moveTo>
                    <a:pt x="51892" y="12331"/>
                  </a:moveTo>
                  <a:lnTo>
                    <a:pt x="51625" y="12496"/>
                  </a:lnTo>
                  <a:lnTo>
                    <a:pt x="51701" y="12941"/>
                  </a:lnTo>
                  <a:lnTo>
                    <a:pt x="51892" y="12331"/>
                  </a:lnTo>
                  <a:close/>
                </a:path>
                <a:path w="60325" h="74294">
                  <a:moveTo>
                    <a:pt x="52070" y="7708"/>
                  </a:moveTo>
                  <a:lnTo>
                    <a:pt x="52057" y="7264"/>
                  </a:lnTo>
                  <a:lnTo>
                    <a:pt x="51612" y="7162"/>
                  </a:lnTo>
                  <a:lnTo>
                    <a:pt x="51854" y="6502"/>
                  </a:lnTo>
                  <a:lnTo>
                    <a:pt x="51511" y="6248"/>
                  </a:lnTo>
                  <a:lnTo>
                    <a:pt x="49949" y="6134"/>
                  </a:lnTo>
                  <a:lnTo>
                    <a:pt x="50495" y="5994"/>
                  </a:lnTo>
                  <a:lnTo>
                    <a:pt x="50368" y="5435"/>
                  </a:lnTo>
                  <a:lnTo>
                    <a:pt x="50266" y="4889"/>
                  </a:lnTo>
                  <a:lnTo>
                    <a:pt x="49796" y="4902"/>
                  </a:lnTo>
                  <a:lnTo>
                    <a:pt x="50063" y="5524"/>
                  </a:lnTo>
                  <a:lnTo>
                    <a:pt x="49682" y="5753"/>
                  </a:lnTo>
                  <a:lnTo>
                    <a:pt x="49441" y="6083"/>
                  </a:lnTo>
                  <a:lnTo>
                    <a:pt x="49276" y="6070"/>
                  </a:lnTo>
                  <a:lnTo>
                    <a:pt x="49377" y="6273"/>
                  </a:lnTo>
                  <a:lnTo>
                    <a:pt x="49999" y="7378"/>
                  </a:lnTo>
                  <a:lnTo>
                    <a:pt x="50838" y="6451"/>
                  </a:lnTo>
                  <a:lnTo>
                    <a:pt x="51219" y="7048"/>
                  </a:lnTo>
                  <a:lnTo>
                    <a:pt x="50342" y="8343"/>
                  </a:lnTo>
                  <a:lnTo>
                    <a:pt x="51460" y="8242"/>
                  </a:lnTo>
                  <a:lnTo>
                    <a:pt x="51346" y="7721"/>
                  </a:lnTo>
                  <a:lnTo>
                    <a:pt x="52070" y="7708"/>
                  </a:lnTo>
                  <a:close/>
                </a:path>
                <a:path w="60325" h="74294">
                  <a:moveTo>
                    <a:pt x="52311" y="10045"/>
                  </a:moveTo>
                  <a:lnTo>
                    <a:pt x="51181" y="10401"/>
                  </a:lnTo>
                  <a:lnTo>
                    <a:pt x="50317" y="9156"/>
                  </a:lnTo>
                  <a:lnTo>
                    <a:pt x="50203" y="7861"/>
                  </a:lnTo>
                  <a:lnTo>
                    <a:pt x="47942" y="9156"/>
                  </a:lnTo>
                  <a:lnTo>
                    <a:pt x="48437" y="10883"/>
                  </a:lnTo>
                  <a:lnTo>
                    <a:pt x="49961" y="11595"/>
                  </a:lnTo>
                  <a:lnTo>
                    <a:pt x="50711" y="13182"/>
                  </a:lnTo>
                  <a:lnTo>
                    <a:pt x="50952" y="12941"/>
                  </a:lnTo>
                  <a:lnTo>
                    <a:pt x="51625" y="12496"/>
                  </a:lnTo>
                  <a:lnTo>
                    <a:pt x="51396" y="11201"/>
                  </a:lnTo>
                  <a:lnTo>
                    <a:pt x="51739" y="11163"/>
                  </a:lnTo>
                  <a:lnTo>
                    <a:pt x="52120" y="11264"/>
                  </a:lnTo>
                  <a:lnTo>
                    <a:pt x="52260" y="10401"/>
                  </a:lnTo>
                  <a:lnTo>
                    <a:pt x="52311" y="10045"/>
                  </a:lnTo>
                  <a:close/>
                </a:path>
                <a:path w="60325" h="74294">
                  <a:moveTo>
                    <a:pt x="53047" y="11595"/>
                  </a:moveTo>
                  <a:lnTo>
                    <a:pt x="52120" y="11264"/>
                  </a:lnTo>
                  <a:lnTo>
                    <a:pt x="51943" y="12153"/>
                  </a:lnTo>
                  <a:lnTo>
                    <a:pt x="51892" y="12331"/>
                  </a:lnTo>
                  <a:lnTo>
                    <a:pt x="53047" y="11595"/>
                  </a:lnTo>
                  <a:close/>
                </a:path>
                <a:path w="60325" h="74294">
                  <a:moveTo>
                    <a:pt x="53568" y="7620"/>
                  </a:moveTo>
                  <a:lnTo>
                    <a:pt x="53530" y="7391"/>
                  </a:lnTo>
                  <a:lnTo>
                    <a:pt x="53340" y="7581"/>
                  </a:lnTo>
                  <a:lnTo>
                    <a:pt x="53352" y="7823"/>
                  </a:lnTo>
                  <a:lnTo>
                    <a:pt x="53555" y="8102"/>
                  </a:lnTo>
                  <a:lnTo>
                    <a:pt x="53568" y="7874"/>
                  </a:lnTo>
                  <a:lnTo>
                    <a:pt x="53568" y="7620"/>
                  </a:lnTo>
                  <a:close/>
                </a:path>
                <a:path w="60325" h="74294">
                  <a:moveTo>
                    <a:pt x="54457" y="1308"/>
                  </a:moveTo>
                  <a:lnTo>
                    <a:pt x="53898" y="1320"/>
                  </a:lnTo>
                  <a:lnTo>
                    <a:pt x="52705" y="520"/>
                  </a:lnTo>
                  <a:lnTo>
                    <a:pt x="52095" y="3162"/>
                  </a:lnTo>
                  <a:lnTo>
                    <a:pt x="53517" y="2959"/>
                  </a:lnTo>
                  <a:lnTo>
                    <a:pt x="54013" y="3238"/>
                  </a:lnTo>
                  <a:lnTo>
                    <a:pt x="54457" y="1308"/>
                  </a:lnTo>
                  <a:close/>
                </a:path>
                <a:path w="60325" h="74294">
                  <a:moveTo>
                    <a:pt x="55664" y="101"/>
                  </a:moveTo>
                  <a:lnTo>
                    <a:pt x="54978" y="88"/>
                  </a:lnTo>
                  <a:lnTo>
                    <a:pt x="54724" y="1892"/>
                  </a:lnTo>
                  <a:lnTo>
                    <a:pt x="55664" y="1765"/>
                  </a:lnTo>
                  <a:lnTo>
                    <a:pt x="55283" y="1003"/>
                  </a:lnTo>
                  <a:lnTo>
                    <a:pt x="55664" y="673"/>
                  </a:lnTo>
                  <a:lnTo>
                    <a:pt x="55664" y="101"/>
                  </a:lnTo>
                  <a:close/>
                </a:path>
                <a:path w="60325" h="74294">
                  <a:moveTo>
                    <a:pt x="57772" y="7073"/>
                  </a:moveTo>
                  <a:lnTo>
                    <a:pt x="57429" y="7175"/>
                  </a:lnTo>
                  <a:lnTo>
                    <a:pt x="57772" y="7073"/>
                  </a:lnTo>
                  <a:close/>
                </a:path>
                <a:path w="60325" h="74294">
                  <a:moveTo>
                    <a:pt x="58826" y="6032"/>
                  </a:moveTo>
                  <a:lnTo>
                    <a:pt x="58737" y="5689"/>
                  </a:lnTo>
                  <a:lnTo>
                    <a:pt x="58712" y="5562"/>
                  </a:lnTo>
                  <a:lnTo>
                    <a:pt x="57416" y="5003"/>
                  </a:lnTo>
                  <a:lnTo>
                    <a:pt x="57480" y="4483"/>
                  </a:lnTo>
                  <a:lnTo>
                    <a:pt x="57607" y="3606"/>
                  </a:lnTo>
                  <a:lnTo>
                    <a:pt x="56578" y="3543"/>
                  </a:lnTo>
                  <a:lnTo>
                    <a:pt x="56578" y="4699"/>
                  </a:lnTo>
                  <a:lnTo>
                    <a:pt x="56527" y="5003"/>
                  </a:lnTo>
                  <a:lnTo>
                    <a:pt x="56426" y="5461"/>
                  </a:lnTo>
                  <a:lnTo>
                    <a:pt x="56070" y="5689"/>
                  </a:lnTo>
                  <a:lnTo>
                    <a:pt x="55359" y="5461"/>
                  </a:lnTo>
                  <a:lnTo>
                    <a:pt x="55460" y="4737"/>
                  </a:lnTo>
                  <a:lnTo>
                    <a:pt x="55854" y="4483"/>
                  </a:lnTo>
                  <a:lnTo>
                    <a:pt x="56578" y="4699"/>
                  </a:lnTo>
                  <a:lnTo>
                    <a:pt x="56578" y="3543"/>
                  </a:lnTo>
                  <a:lnTo>
                    <a:pt x="55803" y="3492"/>
                  </a:lnTo>
                  <a:lnTo>
                    <a:pt x="55600" y="4076"/>
                  </a:lnTo>
                  <a:lnTo>
                    <a:pt x="55321" y="3035"/>
                  </a:lnTo>
                  <a:lnTo>
                    <a:pt x="56045" y="2501"/>
                  </a:lnTo>
                  <a:lnTo>
                    <a:pt x="55740" y="2311"/>
                  </a:lnTo>
                  <a:lnTo>
                    <a:pt x="55600" y="2400"/>
                  </a:lnTo>
                  <a:lnTo>
                    <a:pt x="55613" y="2705"/>
                  </a:lnTo>
                  <a:lnTo>
                    <a:pt x="55257" y="3073"/>
                  </a:lnTo>
                  <a:lnTo>
                    <a:pt x="55041" y="3390"/>
                  </a:lnTo>
                  <a:lnTo>
                    <a:pt x="54965" y="4152"/>
                  </a:lnTo>
                  <a:lnTo>
                    <a:pt x="55549" y="4229"/>
                  </a:lnTo>
                  <a:lnTo>
                    <a:pt x="55372" y="4775"/>
                  </a:lnTo>
                  <a:lnTo>
                    <a:pt x="54559" y="5740"/>
                  </a:lnTo>
                  <a:lnTo>
                    <a:pt x="53416" y="6375"/>
                  </a:lnTo>
                  <a:lnTo>
                    <a:pt x="53721" y="6819"/>
                  </a:lnTo>
                  <a:lnTo>
                    <a:pt x="53327" y="6718"/>
                  </a:lnTo>
                  <a:lnTo>
                    <a:pt x="53428" y="6946"/>
                  </a:lnTo>
                  <a:lnTo>
                    <a:pt x="53467" y="7175"/>
                  </a:lnTo>
                  <a:lnTo>
                    <a:pt x="53505" y="7378"/>
                  </a:lnTo>
                  <a:lnTo>
                    <a:pt x="53670" y="7226"/>
                  </a:lnTo>
                  <a:lnTo>
                    <a:pt x="53886" y="7086"/>
                  </a:lnTo>
                  <a:lnTo>
                    <a:pt x="54229" y="7518"/>
                  </a:lnTo>
                  <a:lnTo>
                    <a:pt x="53632" y="8255"/>
                  </a:lnTo>
                  <a:lnTo>
                    <a:pt x="53543" y="8128"/>
                  </a:lnTo>
                  <a:lnTo>
                    <a:pt x="53543" y="8255"/>
                  </a:lnTo>
                  <a:lnTo>
                    <a:pt x="53454" y="9156"/>
                  </a:lnTo>
                  <a:lnTo>
                    <a:pt x="52692" y="9931"/>
                  </a:lnTo>
                  <a:lnTo>
                    <a:pt x="52412" y="10020"/>
                  </a:lnTo>
                  <a:lnTo>
                    <a:pt x="53416" y="10020"/>
                  </a:lnTo>
                  <a:lnTo>
                    <a:pt x="55206" y="8534"/>
                  </a:lnTo>
                  <a:lnTo>
                    <a:pt x="55092" y="8128"/>
                  </a:lnTo>
                  <a:lnTo>
                    <a:pt x="54762" y="7366"/>
                  </a:lnTo>
                  <a:lnTo>
                    <a:pt x="54559" y="7366"/>
                  </a:lnTo>
                  <a:lnTo>
                    <a:pt x="54622" y="7048"/>
                  </a:lnTo>
                  <a:lnTo>
                    <a:pt x="54241" y="7505"/>
                  </a:lnTo>
                  <a:lnTo>
                    <a:pt x="55054" y="6045"/>
                  </a:lnTo>
                  <a:lnTo>
                    <a:pt x="56045" y="6045"/>
                  </a:lnTo>
                  <a:lnTo>
                    <a:pt x="58826" y="6032"/>
                  </a:lnTo>
                  <a:close/>
                </a:path>
                <a:path w="60325" h="74294">
                  <a:moveTo>
                    <a:pt x="58839" y="6223"/>
                  </a:moveTo>
                  <a:lnTo>
                    <a:pt x="58826" y="6032"/>
                  </a:lnTo>
                  <a:lnTo>
                    <a:pt x="56045" y="6045"/>
                  </a:lnTo>
                  <a:lnTo>
                    <a:pt x="55778" y="6223"/>
                  </a:lnTo>
                  <a:lnTo>
                    <a:pt x="55702" y="6375"/>
                  </a:lnTo>
                  <a:lnTo>
                    <a:pt x="56261" y="6781"/>
                  </a:lnTo>
                  <a:lnTo>
                    <a:pt x="56286" y="7124"/>
                  </a:lnTo>
                  <a:lnTo>
                    <a:pt x="55918" y="8280"/>
                  </a:lnTo>
                  <a:lnTo>
                    <a:pt x="55587" y="7785"/>
                  </a:lnTo>
                  <a:lnTo>
                    <a:pt x="55664" y="7099"/>
                  </a:lnTo>
                  <a:lnTo>
                    <a:pt x="55689" y="6934"/>
                  </a:lnTo>
                  <a:lnTo>
                    <a:pt x="55143" y="6781"/>
                  </a:lnTo>
                  <a:lnTo>
                    <a:pt x="54800" y="6985"/>
                  </a:lnTo>
                  <a:lnTo>
                    <a:pt x="54762" y="7366"/>
                  </a:lnTo>
                  <a:lnTo>
                    <a:pt x="54978" y="7099"/>
                  </a:lnTo>
                  <a:lnTo>
                    <a:pt x="55257" y="7175"/>
                  </a:lnTo>
                  <a:lnTo>
                    <a:pt x="55257" y="8483"/>
                  </a:lnTo>
                  <a:lnTo>
                    <a:pt x="55537" y="8255"/>
                  </a:lnTo>
                  <a:lnTo>
                    <a:pt x="55549" y="8115"/>
                  </a:lnTo>
                  <a:lnTo>
                    <a:pt x="55892" y="8356"/>
                  </a:lnTo>
                  <a:lnTo>
                    <a:pt x="55651" y="9105"/>
                  </a:lnTo>
                  <a:lnTo>
                    <a:pt x="56680" y="9004"/>
                  </a:lnTo>
                  <a:lnTo>
                    <a:pt x="56311" y="8331"/>
                  </a:lnTo>
                  <a:lnTo>
                    <a:pt x="56451" y="7696"/>
                  </a:lnTo>
                  <a:lnTo>
                    <a:pt x="57086" y="7124"/>
                  </a:lnTo>
                  <a:lnTo>
                    <a:pt x="57238" y="7239"/>
                  </a:lnTo>
                  <a:lnTo>
                    <a:pt x="57391" y="7162"/>
                  </a:lnTo>
                  <a:lnTo>
                    <a:pt x="57531" y="7124"/>
                  </a:lnTo>
                  <a:lnTo>
                    <a:pt x="58267" y="6781"/>
                  </a:lnTo>
                  <a:lnTo>
                    <a:pt x="58839" y="6223"/>
                  </a:lnTo>
                  <a:close/>
                </a:path>
                <a:path w="60325" h="74294">
                  <a:moveTo>
                    <a:pt x="60159" y="1346"/>
                  </a:moveTo>
                  <a:lnTo>
                    <a:pt x="59448" y="254"/>
                  </a:lnTo>
                  <a:lnTo>
                    <a:pt x="58877" y="165"/>
                  </a:lnTo>
                  <a:lnTo>
                    <a:pt x="58953" y="0"/>
                  </a:lnTo>
                  <a:lnTo>
                    <a:pt x="58686" y="152"/>
                  </a:lnTo>
                  <a:lnTo>
                    <a:pt x="58851" y="165"/>
                  </a:lnTo>
                  <a:lnTo>
                    <a:pt x="58699" y="254"/>
                  </a:lnTo>
                  <a:lnTo>
                    <a:pt x="58826" y="342"/>
                  </a:lnTo>
                  <a:lnTo>
                    <a:pt x="59004" y="609"/>
                  </a:lnTo>
                  <a:lnTo>
                    <a:pt x="59143" y="952"/>
                  </a:lnTo>
                  <a:lnTo>
                    <a:pt x="58940" y="762"/>
                  </a:lnTo>
                  <a:lnTo>
                    <a:pt x="58610" y="635"/>
                  </a:lnTo>
                  <a:lnTo>
                    <a:pt x="58216" y="596"/>
                  </a:lnTo>
                  <a:lnTo>
                    <a:pt x="57912" y="1447"/>
                  </a:lnTo>
                  <a:lnTo>
                    <a:pt x="58407" y="1790"/>
                  </a:lnTo>
                  <a:lnTo>
                    <a:pt x="59283" y="1866"/>
                  </a:lnTo>
                  <a:lnTo>
                    <a:pt x="59321" y="1638"/>
                  </a:lnTo>
                  <a:lnTo>
                    <a:pt x="59334" y="1511"/>
                  </a:lnTo>
                  <a:lnTo>
                    <a:pt x="59385" y="1663"/>
                  </a:lnTo>
                  <a:lnTo>
                    <a:pt x="60159" y="13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69468" y="1220736"/>
              <a:ext cx="43180" cy="57150"/>
            </a:xfrm>
            <a:custGeom>
              <a:avLst/>
              <a:gdLst/>
              <a:ahLst/>
              <a:cxnLst/>
              <a:rect l="l" t="t" r="r" b="b"/>
              <a:pathLst>
                <a:path w="43179" h="57150">
                  <a:moveTo>
                    <a:pt x="431" y="53924"/>
                  </a:moveTo>
                  <a:lnTo>
                    <a:pt x="25" y="54343"/>
                  </a:lnTo>
                  <a:lnTo>
                    <a:pt x="393" y="54038"/>
                  </a:lnTo>
                  <a:close/>
                </a:path>
                <a:path w="43179" h="57150">
                  <a:moveTo>
                    <a:pt x="1016" y="51409"/>
                  </a:moveTo>
                  <a:lnTo>
                    <a:pt x="850" y="50761"/>
                  </a:lnTo>
                  <a:lnTo>
                    <a:pt x="508" y="50228"/>
                  </a:lnTo>
                  <a:lnTo>
                    <a:pt x="0" y="49784"/>
                  </a:lnTo>
                  <a:lnTo>
                    <a:pt x="165" y="50431"/>
                  </a:lnTo>
                  <a:lnTo>
                    <a:pt x="495" y="50990"/>
                  </a:lnTo>
                  <a:lnTo>
                    <a:pt x="1016" y="51409"/>
                  </a:lnTo>
                  <a:close/>
                </a:path>
                <a:path w="43179" h="57150">
                  <a:moveTo>
                    <a:pt x="1219" y="52120"/>
                  </a:moveTo>
                  <a:lnTo>
                    <a:pt x="1130" y="51955"/>
                  </a:lnTo>
                  <a:lnTo>
                    <a:pt x="774" y="52387"/>
                  </a:lnTo>
                  <a:lnTo>
                    <a:pt x="939" y="52400"/>
                  </a:lnTo>
                  <a:lnTo>
                    <a:pt x="1079" y="52438"/>
                  </a:lnTo>
                  <a:lnTo>
                    <a:pt x="1219" y="52463"/>
                  </a:lnTo>
                  <a:lnTo>
                    <a:pt x="1219" y="52120"/>
                  </a:lnTo>
                  <a:close/>
                </a:path>
                <a:path w="43179" h="57150">
                  <a:moveTo>
                    <a:pt x="3136" y="51104"/>
                  </a:moveTo>
                  <a:lnTo>
                    <a:pt x="3009" y="50901"/>
                  </a:lnTo>
                  <a:lnTo>
                    <a:pt x="2590" y="50939"/>
                  </a:lnTo>
                  <a:lnTo>
                    <a:pt x="2603" y="51104"/>
                  </a:lnTo>
                  <a:lnTo>
                    <a:pt x="2895" y="52209"/>
                  </a:lnTo>
                  <a:lnTo>
                    <a:pt x="3136" y="51104"/>
                  </a:lnTo>
                  <a:close/>
                </a:path>
                <a:path w="43179" h="57150">
                  <a:moveTo>
                    <a:pt x="3200" y="50876"/>
                  </a:moveTo>
                  <a:lnTo>
                    <a:pt x="2971" y="50838"/>
                  </a:lnTo>
                  <a:lnTo>
                    <a:pt x="3200" y="50876"/>
                  </a:lnTo>
                  <a:close/>
                </a:path>
                <a:path w="43179" h="57150">
                  <a:moveTo>
                    <a:pt x="4902" y="55448"/>
                  </a:moveTo>
                  <a:lnTo>
                    <a:pt x="4635" y="54902"/>
                  </a:lnTo>
                  <a:lnTo>
                    <a:pt x="2857" y="53581"/>
                  </a:lnTo>
                  <a:lnTo>
                    <a:pt x="4559" y="53962"/>
                  </a:lnTo>
                  <a:lnTo>
                    <a:pt x="4495" y="53505"/>
                  </a:lnTo>
                  <a:lnTo>
                    <a:pt x="4432" y="53632"/>
                  </a:lnTo>
                  <a:lnTo>
                    <a:pt x="4445" y="53784"/>
                  </a:lnTo>
                  <a:lnTo>
                    <a:pt x="4089" y="53378"/>
                  </a:lnTo>
                  <a:lnTo>
                    <a:pt x="2921" y="52768"/>
                  </a:lnTo>
                  <a:lnTo>
                    <a:pt x="2603" y="53581"/>
                  </a:lnTo>
                  <a:lnTo>
                    <a:pt x="2324" y="52971"/>
                  </a:lnTo>
                  <a:lnTo>
                    <a:pt x="1854" y="52603"/>
                  </a:lnTo>
                  <a:lnTo>
                    <a:pt x="1219" y="52463"/>
                  </a:lnTo>
                  <a:lnTo>
                    <a:pt x="1193" y="52870"/>
                  </a:lnTo>
                  <a:lnTo>
                    <a:pt x="1016" y="53530"/>
                  </a:lnTo>
                  <a:lnTo>
                    <a:pt x="889" y="53860"/>
                  </a:lnTo>
                  <a:lnTo>
                    <a:pt x="1384" y="54165"/>
                  </a:lnTo>
                  <a:lnTo>
                    <a:pt x="4165" y="56616"/>
                  </a:lnTo>
                  <a:lnTo>
                    <a:pt x="4902" y="55448"/>
                  </a:lnTo>
                  <a:close/>
                </a:path>
                <a:path w="43179" h="57150">
                  <a:moveTo>
                    <a:pt x="5207" y="48247"/>
                  </a:moveTo>
                  <a:lnTo>
                    <a:pt x="4584" y="48983"/>
                  </a:lnTo>
                  <a:lnTo>
                    <a:pt x="3251" y="50190"/>
                  </a:lnTo>
                  <a:lnTo>
                    <a:pt x="2527" y="49352"/>
                  </a:lnTo>
                  <a:lnTo>
                    <a:pt x="2565" y="49987"/>
                  </a:lnTo>
                  <a:lnTo>
                    <a:pt x="1511" y="49276"/>
                  </a:lnTo>
                  <a:lnTo>
                    <a:pt x="1016" y="51409"/>
                  </a:lnTo>
                  <a:lnTo>
                    <a:pt x="901" y="51917"/>
                  </a:lnTo>
                  <a:lnTo>
                    <a:pt x="2324" y="51714"/>
                  </a:lnTo>
                  <a:lnTo>
                    <a:pt x="2451" y="51104"/>
                  </a:lnTo>
                  <a:lnTo>
                    <a:pt x="2387" y="50787"/>
                  </a:lnTo>
                  <a:lnTo>
                    <a:pt x="2578" y="50279"/>
                  </a:lnTo>
                  <a:lnTo>
                    <a:pt x="2603" y="50609"/>
                  </a:lnTo>
                  <a:lnTo>
                    <a:pt x="5054" y="49669"/>
                  </a:lnTo>
                  <a:lnTo>
                    <a:pt x="5207" y="48247"/>
                  </a:lnTo>
                  <a:close/>
                </a:path>
                <a:path w="43179" h="57150">
                  <a:moveTo>
                    <a:pt x="7289" y="45415"/>
                  </a:moveTo>
                  <a:lnTo>
                    <a:pt x="6299" y="45046"/>
                  </a:lnTo>
                  <a:lnTo>
                    <a:pt x="6184" y="45618"/>
                  </a:lnTo>
                  <a:lnTo>
                    <a:pt x="5842" y="45821"/>
                  </a:lnTo>
                  <a:lnTo>
                    <a:pt x="5397" y="45872"/>
                  </a:lnTo>
                  <a:lnTo>
                    <a:pt x="5194" y="46736"/>
                  </a:lnTo>
                  <a:lnTo>
                    <a:pt x="7289" y="45415"/>
                  </a:lnTo>
                  <a:close/>
                </a:path>
                <a:path w="43179" h="57150">
                  <a:moveTo>
                    <a:pt x="9664" y="42659"/>
                  </a:moveTo>
                  <a:lnTo>
                    <a:pt x="8940" y="42557"/>
                  </a:lnTo>
                  <a:lnTo>
                    <a:pt x="8432" y="42837"/>
                  </a:lnTo>
                  <a:lnTo>
                    <a:pt x="8509" y="43764"/>
                  </a:lnTo>
                  <a:lnTo>
                    <a:pt x="8877" y="44259"/>
                  </a:lnTo>
                  <a:lnTo>
                    <a:pt x="8813" y="43738"/>
                  </a:lnTo>
                  <a:lnTo>
                    <a:pt x="9664" y="42659"/>
                  </a:lnTo>
                  <a:close/>
                </a:path>
                <a:path w="43179" h="57150">
                  <a:moveTo>
                    <a:pt x="10299" y="45808"/>
                  </a:moveTo>
                  <a:close/>
                </a:path>
                <a:path w="43179" h="57150">
                  <a:moveTo>
                    <a:pt x="11849" y="48247"/>
                  </a:moveTo>
                  <a:lnTo>
                    <a:pt x="11582" y="48196"/>
                  </a:lnTo>
                  <a:lnTo>
                    <a:pt x="11569" y="48602"/>
                  </a:lnTo>
                  <a:lnTo>
                    <a:pt x="11480" y="48831"/>
                  </a:lnTo>
                  <a:lnTo>
                    <a:pt x="11569" y="48653"/>
                  </a:lnTo>
                  <a:lnTo>
                    <a:pt x="11849" y="48247"/>
                  </a:lnTo>
                  <a:close/>
                </a:path>
                <a:path w="43179" h="57150">
                  <a:moveTo>
                    <a:pt x="12052" y="49491"/>
                  </a:moveTo>
                  <a:lnTo>
                    <a:pt x="11506" y="48818"/>
                  </a:lnTo>
                  <a:lnTo>
                    <a:pt x="11506" y="49491"/>
                  </a:lnTo>
                  <a:lnTo>
                    <a:pt x="11557" y="49644"/>
                  </a:lnTo>
                  <a:lnTo>
                    <a:pt x="12052" y="49491"/>
                  </a:lnTo>
                  <a:close/>
                </a:path>
                <a:path w="43179" h="57150">
                  <a:moveTo>
                    <a:pt x="12788" y="47764"/>
                  </a:moveTo>
                  <a:lnTo>
                    <a:pt x="12700" y="47383"/>
                  </a:lnTo>
                  <a:lnTo>
                    <a:pt x="12382" y="47205"/>
                  </a:lnTo>
                  <a:lnTo>
                    <a:pt x="12014" y="47167"/>
                  </a:lnTo>
                  <a:lnTo>
                    <a:pt x="11455" y="47320"/>
                  </a:lnTo>
                  <a:lnTo>
                    <a:pt x="11201" y="48094"/>
                  </a:lnTo>
                  <a:lnTo>
                    <a:pt x="12788" y="47764"/>
                  </a:lnTo>
                  <a:close/>
                </a:path>
                <a:path w="43179" h="57150">
                  <a:moveTo>
                    <a:pt x="12865" y="47891"/>
                  </a:moveTo>
                  <a:lnTo>
                    <a:pt x="12573" y="48044"/>
                  </a:lnTo>
                  <a:lnTo>
                    <a:pt x="12306" y="48171"/>
                  </a:lnTo>
                  <a:lnTo>
                    <a:pt x="11849" y="48247"/>
                  </a:lnTo>
                  <a:lnTo>
                    <a:pt x="12331" y="48247"/>
                  </a:lnTo>
                  <a:lnTo>
                    <a:pt x="12649" y="48133"/>
                  </a:lnTo>
                  <a:lnTo>
                    <a:pt x="12865" y="47891"/>
                  </a:lnTo>
                  <a:close/>
                </a:path>
                <a:path w="43179" h="57150">
                  <a:moveTo>
                    <a:pt x="13474" y="47574"/>
                  </a:moveTo>
                  <a:lnTo>
                    <a:pt x="13347" y="47459"/>
                  </a:lnTo>
                  <a:lnTo>
                    <a:pt x="13119" y="47294"/>
                  </a:lnTo>
                  <a:lnTo>
                    <a:pt x="13030" y="47726"/>
                  </a:lnTo>
                  <a:lnTo>
                    <a:pt x="12877" y="47879"/>
                  </a:lnTo>
                  <a:lnTo>
                    <a:pt x="13474" y="47574"/>
                  </a:lnTo>
                  <a:close/>
                </a:path>
                <a:path w="43179" h="57150">
                  <a:moveTo>
                    <a:pt x="13843" y="47459"/>
                  </a:moveTo>
                  <a:lnTo>
                    <a:pt x="13614" y="47498"/>
                  </a:lnTo>
                  <a:lnTo>
                    <a:pt x="13703" y="47701"/>
                  </a:lnTo>
                  <a:lnTo>
                    <a:pt x="13843" y="47459"/>
                  </a:lnTo>
                  <a:close/>
                </a:path>
                <a:path w="43179" h="57150">
                  <a:moveTo>
                    <a:pt x="13843" y="46964"/>
                  </a:moveTo>
                  <a:lnTo>
                    <a:pt x="13830" y="46316"/>
                  </a:lnTo>
                  <a:lnTo>
                    <a:pt x="13411" y="46228"/>
                  </a:lnTo>
                  <a:lnTo>
                    <a:pt x="12788" y="46393"/>
                  </a:lnTo>
                  <a:lnTo>
                    <a:pt x="12712" y="45897"/>
                  </a:lnTo>
                  <a:lnTo>
                    <a:pt x="12573" y="45732"/>
                  </a:lnTo>
                  <a:lnTo>
                    <a:pt x="12204" y="45897"/>
                  </a:lnTo>
                  <a:lnTo>
                    <a:pt x="12115" y="45466"/>
                  </a:lnTo>
                  <a:lnTo>
                    <a:pt x="12204" y="45643"/>
                  </a:lnTo>
                  <a:lnTo>
                    <a:pt x="13563" y="44348"/>
                  </a:lnTo>
                  <a:lnTo>
                    <a:pt x="13309" y="43357"/>
                  </a:lnTo>
                  <a:lnTo>
                    <a:pt x="13081" y="44030"/>
                  </a:lnTo>
                  <a:lnTo>
                    <a:pt x="12534" y="45199"/>
                  </a:lnTo>
                  <a:lnTo>
                    <a:pt x="11811" y="44818"/>
                  </a:lnTo>
                  <a:lnTo>
                    <a:pt x="12001" y="45237"/>
                  </a:lnTo>
                  <a:lnTo>
                    <a:pt x="11874" y="45199"/>
                  </a:lnTo>
                  <a:lnTo>
                    <a:pt x="11366" y="45999"/>
                  </a:lnTo>
                  <a:lnTo>
                    <a:pt x="11252" y="46494"/>
                  </a:lnTo>
                  <a:lnTo>
                    <a:pt x="10833" y="46304"/>
                  </a:lnTo>
                  <a:lnTo>
                    <a:pt x="10629" y="46088"/>
                  </a:lnTo>
                  <a:lnTo>
                    <a:pt x="10312" y="45618"/>
                  </a:lnTo>
                  <a:lnTo>
                    <a:pt x="10299" y="45808"/>
                  </a:lnTo>
                  <a:lnTo>
                    <a:pt x="10464" y="46088"/>
                  </a:lnTo>
                  <a:lnTo>
                    <a:pt x="10210" y="46266"/>
                  </a:lnTo>
                  <a:lnTo>
                    <a:pt x="9652" y="46405"/>
                  </a:lnTo>
                  <a:lnTo>
                    <a:pt x="9474" y="46278"/>
                  </a:lnTo>
                  <a:lnTo>
                    <a:pt x="9474" y="46443"/>
                  </a:lnTo>
                  <a:lnTo>
                    <a:pt x="9525" y="47523"/>
                  </a:lnTo>
                  <a:lnTo>
                    <a:pt x="10490" y="47155"/>
                  </a:lnTo>
                  <a:lnTo>
                    <a:pt x="10579" y="48171"/>
                  </a:lnTo>
                  <a:lnTo>
                    <a:pt x="11226" y="47586"/>
                  </a:lnTo>
                  <a:lnTo>
                    <a:pt x="11074" y="47282"/>
                  </a:lnTo>
                  <a:lnTo>
                    <a:pt x="10464" y="46901"/>
                  </a:lnTo>
                  <a:lnTo>
                    <a:pt x="10528" y="46088"/>
                  </a:lnTo>
                  <a:lnTo>
                    <a:pt x="11468" y="46990"/>
                  </a:lnTo>
                  <a:lnTo>
                    <a:pt x="12814" y="46913"/>
                  </a:lnTo>
                  <a:lnTo>
                    <a:pt x="13246" y="47142"/>
                  </a:lnTo>
                  <a:lnTo>
                    <a:pt x="13843" y="46964"/>
                  </a:lnTo>
                  <a:close/>
                </a:path>
                <a:path w="43179" h="57150">
                  <a:moveTo>
                    <a:pt x="13944" y="40919"/>
                  </a:moveTo>
                  <a:lnTo>
                    <a:pt x="13182" y="40932"/>
                  </a:lnTo>
                  <a:lnTo>
                    <a:pt x="13258" y="41338"/>
                  </a:lnTo>
                  <a:lnTo>
                    <a:pt x="13093" y="41579"/>
                  </a:lnTo>
                  <a:lnTo>
                    <a:pt x="12801" y="41719"/>
                  </a:lnTo>
                  <a:lnTo>
                    <a:pt x="12903" y="42367"/>
                  </a:lnTo>
                  <a:lnTo>
                    <a:pt x="13944" y="40919"/>
                  </a:lnTo>
                  <a:close/>
                </a:path>
                <a:path w="43179" h="57150">
                  <a:moveTo>
                    <a:pt x="14300" y="38557"/>
                  </a:moveTo>
                  <a:lnTo>
                    <a:pt x="14058" y="38595"/>
                  </a:lnTo>
                  <a:lnTo>
                    <a:pt x="14300" y="38823"/>
                  </a:lnTo>
                  <a:lnTo>
                    <a:pt x="14300" y="38557"/>
                  </a:lnTo>
                  <a:close/>
                </a:path>
                <a:path w="43179" h="57150">
                  <a:moveTo>
                    <a:pt x="14401" y="47383"/>
                  </a:moveTo>
                  <a:lnTo>
                    <a:pt x="14147" y="46913"/>
                  </a:lnTo>
                  <a:lnTo>
                    <a:pt x="13843" y="47459"/>
                  </a:lnTo>
                  <a:lnTo>
                    <a:pt x="14401" y="47383"/>
                  </a:lnTo>
                  <a:close/>
                </a:path>
                <a:path w="43179" h="57150">
                  <a:moveTo>
                    <a:pt x="16040" y="27914"/>
                  </a:moveTo>
                  <a:lnTo>
                    <a:pt x="15976" y="27698"/>
                  </a:lnTo>
                  <a:lnTo>
                    <a:pt x="15798" y="27825"/>
                  </a:lnTo>
                  <a:lnTo>
                    <a:pt x="16040" y="27914"/>
                  </a:lnTo>
                  <a:close/>
                </a:path>
                <a:path w="43179" h="57150">
                  <a:moveTo>
                    <a:pt x="16522" y="27127"/>
                  </a:moveTo>
                  <a:lnTo>
                    <a:pt x="16256" y="26758"/>
                  </a:lnTo>
                  <a:lnTo>
                    <a:pt x="15963" y="27127"/>
                  </a:lnTo>
                  <a:lnTo>
                    <a:pt x="15976" y="27698"/>
                  </a:lnTo>
                  <a:lnTo>
                    <a:pt x="16484" y="27317"/>
                  </a:lnTo>
                  <a:lnTo>
                    <a:pt x="16522" y="27127"/>
                  </a:lnTo>
                  <a:close/>
                </a:path>
                <a:path w="43179" h="57150">
                  <a:moveTo>
                    <a:pt x="16586" y="37376"/>
                  </a:moveTo>
                  <a:lnTo>
                    <a:pt x="16167" y="36893"/>
                  </a:lnTo>
                  <a:lnTo>
                    <a:pt x="15621" y="36601"/>
                  </a:lnTo>
                  <a:lnTo>
                    <a:pt x="15011" y="36474"/>
                  </a:lnTo>
                  <a:lnTo>
                    <a:pt x="15443" y="36931"/>
                  </a:lnTo>
                  <a:lnTo>
                    <a:pt x="15963" y="37249"/>
                  </a:lnTo>
                  <a:lnTo>
                    <a:pt x="16586" y="37376"/>
                  </a:lnTo>
                  <a:close/>
                </a:path>
                <a:path w="43179" h="57150">
                  <a:moveTo>
                    <a:pt x="16789" y="33261"/>
                  </a:moveTo>
                  <a:lnTo>
                    <a:pt x="16598" y="33820"/>
                  </a:lnTo>
                  <a:lnTo>
                    <a:pt x="16675" y="33655"/>
                  </a:lnTo>
                  <a:lnTo>
                    <a:pt x="16789" y="33401"/>
                  </a:lnTo>
                  <a:lnTo>
                    <a:pt x="16789" y="33261"/>
                  </a:lnTo>
                  <a:close/>
                </a:path>
                <a:path w="43179" h="57150">
                  <a:moveTo>
                    <a:pt x="16929" y="28194"/>
                  </a:moveTo>
                  <a:lnTo>
                    <a:pt x="16040" y="27914"/>
                  </a:lnTo>
                  <a:lnTo>
                    <a:pt x="16344" y="28867"/>
                  </a:lnTo>
                  <a:lnTo>
                    <a:pt x="16929" y="28194"/>
                  </a:lnTo>
                  <a:close/>
                </a:path>
                <a:path w="43179" h="57150">
                  <a:moveTo>
                    <a:pt x="17246" y="41795"/>
                  </a:moveTo>
                  <a:lnTo>
                    <a:pt x="16967" y="41694"/>
                  </a:lnTo>
                  <a:lnTo>
                    <a:pt x="17157" y="41300"/>
                  </a:lnTo>
                  <a:lnTo>
                    <a:pt x="16967" y="41148"/>
                  </a:lnTo>
                  <a:lnTo>
                    <a:pt x="16078" y="40995"/>
                  </a:lnTo>
                  <a:lnTo>
                    <a:pt x="16294" y="40957"/>
                  </a:lnTo>
                  <a:lnTo>
                    <a:pt x="16357" y="40817"/>
                  </a:lnTo>
                  <a:lnTo>
                    <a:pt x="16319" y="40246"/>
                  </a:lnTo>
                  <a:lnTo>
                    <a:pt x="16154" y="40728"/>
                  </a:lnTo>
                  <a:lnTo>
                    <a:pt x="16103" y="40576"/>
                  </a:lnTo>
                  <a:lnTo>
                    <a:pt x="15824" y="40817"/>
                  </a:lnTo>
                  <a:lnTo>
                    <a:pt x="15913" y="40576"/>
                  </a:lnTo>
                  <a:lnTo>
                    <a:pt x="15862" y="40246"/>
                  </a:lnTo>
                  <a:lnTo>
                    <a:pt x="15773" y="40868"/>
                  </a:lnTo>
                  <a:lnTo>
                    <a:pt x="15773" y="40170"/>
                  </a:lnTo>
                  <a:lnTo>
                    <a:pt x="14300" y="38823"/>
                  </a:lnTo>
                  <a:lnTo>
                    <a:pt x="14274" y="41922"/>
                  </a:lnTo>
                  <a:lnTo>
                    <a:pt x="14935" y="41440"/>
                  </a:lnTo>
                  <a:lnTo>
                    <a:pt x="15582" y="41186"/>
                  </a:lnTo>
                  <a:lnTo>
                    <a:pt x="15697" y="41046"/>
                  </a:lnTo>
                  <a:lnTo>
                    <a:pt x="16002" y="41744"/>
                  </a:lnTo>
                  <a:lnTo>
                    <a:pt x="16548" y="41249"/>
                  </a:lnTo>
                  <a:lnTo>
                    <a:pt x="16713" y="41592"/>
                  </a:lnTo>
                  <a:lnTo>
                    <a:pt x="16167" y="42354"/>
                  </a:lnTo>
                  <a:lnTo>
                    <a:pt x="16827" y="42341"/>
                  </a:lnTo>
                  <a:lnTo>
                    <a:pt x="16802" y="42037"/>
                  </a:lnTo>
                  <a:lnTo>
                    <a:pt x="17233" y="42062"/>
                  </a:lnTo>
                  <a:lnTo>
                    <a:pt x="17246" y="41795"/>
                  </a:lnTo>
                  <a:close/>
                </a:path>
                <a:path w="43179" h="57150">
                  <a:moveTo>
                    <a:pt x="18072" y="27101"/>
                  </a:moveTo>
                  <a:lnTo>
                    <a:pt x="17526" y="26860"/>
                  </a:lnTo>
                  <a:lnTo>
                    <a:pt x="17322" y="27292"/>
                  </a:lnTo>
                  <a:lnTo>
                    <a:pt x="17500" y="27698"/>
                  </a:lnTo>
                  <a:lnTo>
                    <a:pt x="16941" y="28194"/>
                  </a:lnTo>
                  <a:lnTo>
                    <a:pt x="17653" y="28651"/>
                  </a:lnTo>
                  <a:lnTo>
                    <a:pt x="18072" y="27101"/>
                  </a:lnTo>
                  <a:close/>
                </a:path>
                <a:path w="43179" h="57150">
                  <a:moveTo>
                    <a:pt x="18580" y="32715"/>
                  </a:moveTo>
                  <a:lnTo>
                    <a:pt x="17246" y="32842"/>
                  </a:lnTo>
                  <a:lnTo>
                    <a:pt x="16738" y="33578"/>
                  </a:lnTo>
                  <a:lnTo>
                    <a:pt x="16637" y="33845"/>
                  </a:lnTo>
                  <a:lnTo>
                    <a:pt x="17094" y="34353"/>
                  </a:lnTo>
                  <a:lnTo>
                    <a:pt x="17678" y="34188"/>
                  </a:lnTo>
                  <a:lnTo>
                    <a:pt x="18313" y="33362"/>
                  </a:lnTo>
                  <a:lnTo>
                    <a:pt x="18580" y="32715"/>
                  </a:lnTo>
                  <a:close/>
                </a:path>
                <a:path w="43179" h="57150">
                  <a:moveTo>
                    <a:pt x="19126" y="29514"/>
                  </a:moveTo>
                  <a:lnTo>
                    <a:pt x="18122" y="29654"/>
                  </a:lnTo>
                  <a:lnTo>
                    <a:pt x="18288" y="30187"/>
                  </a:lnTo>
                  <a:lnTo>
                    <a:pt x="18097" y="30492"/>
                  </a:lnTo>
                  <a:lnTo>
                    <a:pt x="17780" y="30759"/>
                  </a:lnTo>
                  <a:lnTo>
                    <a:pt x="17970" y="31572"/>
                  </a:lnTo>
                  <a:lnTo>
                    <a:pt x="19126" y="29514"/>
                  </a:lnTo>
                  <a:close/>
                </a:path>
                <a:path w="43179" h="57150">
                  <a:moveTo>
                    <a:pt x="19164" y="34061"/>
                  </a:moveTo>
                  <a:lnTo>
                    <a:pt x="18656" y="32816"/>
                  </a:lnTo>
                  <a:lnTo>
                    <a:pt x="18478" y="33705"/>
                  </a:lnTo>
                  <a:lnTo>
                    <a:pt x="17919" y="35318"/>
                  </a:lnTo>
                  <a:lnTo>
                    <a:pt x="16929" y="34950"/>
                  </a:lnTo>
                  <a:lnTo>
                    <a:pt x="17246" y="35483"/>
                  </a:lnTo>
                  <a:lnTo>
                    <a:pt x="16052" y="35369"/>
                  </a:lnTo>
                  <a:lnTo>
                    <a:pt x="16586" y="37376"/>
                  </a:lnTo>
                  <a:lnTo>
                    <a:pt x="16713" y="37846"/>
                  </a:lnTo>
                  <a:lnTo>
                    <a:pt x="17830" y="37033"/>
                  </a:lnTo>
                  <a:lnTo>
                    <a:pt x="17754" y="36741"/>
                  </a:lnTo>
                  <a:lnTo>
                    <a:pt x="19151" y="35687"/>
                  </a:lnTo>
                  <a:lnTo>
                    <a:pt x="17792" y="36055"/>
                  </a:lnTo>
                  <a:lnTo>
                    <a:pt x="17589" y="35941"/>
                  </a:lnTo>
                  <a:lnTo>
                    <a:pt x="19164" y="34061"/>
                  </a:lnTo>
                  <a:close/>
                </a:path>
                <a:path w="43179" h="57150">
                  <a:moveTo>
                    <a:pt x="19913" y="37922"/>
                  </a:moveTo>
                  <a:close/>
                </a:path>
                <a:path w="43179" h="57150">
                  <a:moveTo>
                    <a:pt x="19926" y="37452"/>
                  </a:moveTo>
                  <a:lnTo>
                    <a:pt x="19812" y="36601"/>
                  </a:lnTo>
                  <a:lnTo>
                    <a:pt x="19240" y="36550"/>
                  </a:lnTo>
                  <a:lnTo>
                    <a:pt x="18453" y="36855"/>
                  </a:lnTo>
                  <a:lnTo>
                    <a:pt x="18567" y="37693"/>
                  </a:lnTo>
                  <a:lnTo>
                    <a:pt x="19164" y="37744"/>
                  </a:lnTo>
                  <a:lnTo>
                    <a:pt x="19926" y="37452"/>
                  </a:lnTo>
                  <a:close/>
                </a:path>
                <a:path w="43179" h="57150">
                  <a:moveTo>
                    <a:pt x="19939" y="27825"/>
                  </a:moveTo>
                  <a:lnTo>
                    <a:pt x="19646" y="27406"/>
                  </a:lnTo>
                  <a:lnTo>
                    <a:pt x="19862" y="26123"/>
                  </a:lnTo>
                  <a:lnTo>
                    <a:pt x="19202" y="26365"/>
                  </a:lnTo>
                  <a:lnTo>
                    <a:pt x="18923" y="26822"/>
                  </a:lnTo>
                  <a:lnTo>
                    <a:pt x="19405" y="27559"/>
                  </a:lnTo>
                  <a:lnTo>
                    <a:pt x="19939" y="27825"/>
                  </a:lnTo>
                  <a:close/>
                </a:path>
                <a:path w="43179" h="57150">
                  <a:moveTo>
                    <a:pt x="20713" y="37884"/>
                  </a:moveTo>
                  <a:lnTo>
                    <a:pt x="20510" y="37579"/>
                  </a:lnTo>
                  <a:lnTo>
                    <a:pt x="20243" y="37769"/>
                  </a:lnTo>
                  <a:lnTo>
                    <a:pt x="19926" y="37909"/>
                  </a:lnTo>
                  <a:lnTo>
                    <a:pt x="19799" y="37960"/>
                  </a:lnTo>
                  <a:lnTo>
                    <a:pt x="19812" y="37731"/>
                  </a:lnTo>
                  <a:lnTo>
                    <a:pt x="19583" y="37693"/>
                  </a:lnTo>
                  <a:lnTo>
                    <a:pt x="18567" y="38442"/>
                  </a:lnTo>
                  <a:lnTo>
                    <a:pt x="18465" y="38176"/>
                  </a:lnTo>
                  <a:lnTo>
                    <a:pt x="18034" y="37998"/>
                  </a:lnTo>
                  <a:lnTo>
                    <a:pt x="17526" y="37985"/>
                  </a:lnTo>
                  <a:lnTo>
                    <a:pt x="16840" y="38303"/>
                  </a:lnTo>
                  <a:lnTo>
                    <a:pt x="16624" y="39357"/>
                  </a:lnTo>
                  <a:lnTo>
                    <a:pt x="17932" y="38912"/>
                  </a:lnTo>
                  <a:lnTo>
                    <a:pt x="17437" y="39281"/>
                  </a:lnTo>
                  <a:lnTo>
                    <a:pt x="17487" y="39433"/>
                  </a:lnTo>
                  <a:lnTo>
                    <a:pt x="17145" y="39408"/>
                  </a:lnTo>
                  <a:lnTo>
                    <a:pt x="17081" y="39560"/>
                  </a:lnTo>
                  <a:lnTo>
                    <a:pt x="17221" y="39776"/>
                  </a:lnTo>
                  <a:lnTo>
                    <a:pt x="17106" y="40271"/>
                  </a:lnTo>
                  <a:lnTo>
                    <a:pt x="17056" y="40627"/>
                  </a:lnTo>
                  <a:lnTo>
                    <a:pt x="17348" y="41287"/>
                  </a:lnTo>
                  <a:lnTo>
                    <a:pt x="17970" y="41059"/>
                  </a:lnTo>
                  <a:lnTo>
                    <a:pt x="17132" y="40208"/>
                  </a:lnTo>
                  <a:lnTo>
                    <a:pt x="17487" y="39446"/>
                  </a:lnTo>
                  <a:lnTo>
                    <a:pt x="18872" y="39065"/>
                  </a:lnTo>
                  <a:lnTo>
                    <a:pt x="18897" y="38392"/>
                  </a:lnTo>
                  <a:lnTo>
                    <a:pt x="20713" y="37884"/>
                  </a:lnTo>
                  <a:close/>
                </a:path>
                <a:path w="43179" h="57150">
                  <a:moveTo>
                    <a:pt x="22758" y="26352"/>
                  </a:moveTo>
                  <a:lnTo>
                    <a:pt x="22186" y="25552"/>
                  </a:lnTo>
                  <a:lnTo>
                    <a:pt x="21755" y="26111"/>
                  </a:lnTo>
                  <a:lnTo>
                    <a:pt x="22669" y="26504"/>
                  </a:lnTo>
                  <a:lnTo>
                    <a:pt x="22237" y="27393"/>
                  </a:lnTo>
                  <a:lnTo>
                    <a:pt x="21742" y="27800"/>
                  </a:lnTo>
                  <a:lnTo>
                    <a:pt x="21971" y="28105"/>
                  </a:lnTo>
                  <a:lnTo>
                    <a:pt x="22682" y="27190"/>
                  </a:lnTo>
                  <a:lnTo>
                    <a:pt x="22758" y="26352"/>
                  </a:lnTo>
                  <a:close/>
                </a:path>
                <a:path w="43179" h="57150">
                  <a:moveTo>
                    <a:pt x="23114" y="27622"/>
                  </a:moveTo>
                  <a:lnTo>
                    <a:pt x="22923" y="27482"/>
                  </a:lnTo>
                  <a:lnTo>
                    <a:pt x="23114" y="27622"/>
                  </a:lnTo>
                  <a:close/>
                </a:path>
                <a:path w="43179" h="57150">
                  <a:moveTo>
                    <a:pt x="23583" y="30505"/>
                  </a:moveTo>
                  <a:lnTo>
                    <a:pt x="23558" y="30137"/>
                  </a:lnTo>
                  <a:lnTo>
                    <a:pt x="23190" y="30060"/>
                  </a:lnTo>
                  <a:lnTo>
                    <a:pt x="23393" y="29527"/>
                  </a:lnTo>
                  <a:lnTo>
                    <a:pt x="23101" y="29349"/>
                  </a:lnTo>
                  <a:lnTo>
                    <a:pt x="21336" y="29235"/>
                  </a:lnTo>
                  <a:lnTo>
                    <a:pt x="21932" y="30264"/>
                  </a:lnTo>
                  <a:lnTo>
                    <a:pt x="22567" y="29514"/>
                  </a:lnTo>
                  <a:lnTo>
                    <a:pt x="22872" y="29997"/>
                  </a:lnTo>
                  <a:lnTo>
                    <a:pt x="22225" y="31038"/>
                  </a:lnTo>
                  <a:lnTo>
                    <a:pt x="23114" y="30924"/>
                  </a:lnTo>
                  <a:lnTo>
                    <a:pt x="22999" y="30518"/>
                  </a:lnTo>
                  <a:lnTo>
                    <a:pt x="23583" y="30505"/>
                  </a:lnTo>
                  <a:close/>
                </a:path>
                <a:path w="43179" h="57150">
                  <a:moveTo>
                    <a:pt x="23876" y="24561"/>
                  </a:moveTo>
                  <a:lnTo>
                    <a:pt x="23787" y="24434"/>
                  </a:lnTo>
                  <a:lnTo>
                    <a:pt x="23342" y="24765"/>
                  </a:lnTo>
                  <a:lnTo>
                    <a:pt x="23495" y="24714"/>
                  </a:lnTo>
                  <a:lnTo>
                    <a:pt x="23647" y="24752"/>
                  </a:lnTo>
                  <a:lnTo>
                    <a:pt x="23876" y="24561"/>
                  </a:lnTo>
                  <a:close/>
                </a:path>
                <a:path w="43179" h="57150">
                  <a:moveTo>
                    <a:pt x="24739" y="20624"/>
                  </a:moveTo>
                  <a:close/>
                </a:path>
                <a:path w="43179" h="57150">
                  <a:moveTo>
                    <a:pt x="25082" y="21082"/>
                  </a:moveTo>
                  <a:lnTo>
                    <a:pt x="24955" y="20916"/>
                  </a:lnTo>
                  <a:lnTo>
                    <a:pt x="24866" y="20764"/>
                  </a:lnTo>
                  <a:lnTo>
                    <a:pt x="24726" y="20675"/>
                  </a:lnTo>
                  <a:lnTo>
                    <a:pt x="24739" y="21221"/>
                  </a:lnTo>
                  <a:lnTo>
                    <a:pt x="24434" y="20967"/>
                  </a:lnTo>
                  <a:lnTo>
                    <a:pt x="23241" y="21805"/>
                  </a:lnTo>
                  <a:lnTo>
                    <a:pt x="23279" y="22136"/>
                  </a:lnTo>
                  <a:lnTo>
                    <a:pt x="24155" y="23037"/>
                  </a:lnTo>
                  <a:lnTo>
                    <a:pt x="23825" y="22136"/>
                  </a:lnTo>
                  <a:lnTo>
                    <a:pt x="23939" y="21488"/>
                  </a:lnTo>
                  <a:lnTo>
                    <a:pt x="24980" y="21412"/>
                  </a:lnTo>
                  <a:lnTo>
                    <a:pt x="24803" y="21272"/>
                  </a:lnTo>
                  <a:lnTo>
                    <a:pt x="24968" y="21272"/>
                  </a:lnTo>
                  <a:lnTo>
                    <a:pt x="25082" y="21082"/>
                  </a:lnTo>
                  <a:close/>
                </a:path>
                <a:path w="43179" h="57150">
                  <a:moveTo>
                    <a:pt x="25222" y="20599"/>
                  </a:moveTo>
                  <a:lnTo>
                    <a:pt x="25209" y="20447"/>
                  </a:lnTo>
                  <a:lnTo>
                    <a:pt x="25057" y="20383"/>
                  </a:lnTo>
                  <a:lnTo>
                    <a:pt x="24739" y="20637"/>
                  </a:lnTo>
                  <a:lnTo>
                    <a:pt x="24942" y="20662"/>
                  </a:lnTo>
                  <a:lnTo>
                    <a:pt x="25082" y="20624"/>
                  </a:lnTo>
                  <a:lnTo>
                    <a:pt x="25222" y="20599"/>
                  </a:lnTo>
                  <a:close/>
                </a:path>
                <a:path w="43179" h="57150">
                  <a:moveTo>
                    <a:pt x="25552" y="27546"/>
                  </a:moveTo>
                  <a:lnTo>
                    <a:pt x="25361" y="28244"/>
                  </a:lnTo>
                  <a:lnTo>
                    <a:pt x="25514" y="28168"/>
                  </a:lnTo>
                  <a:lnTo>
                    <a:pt x="25552" y="27546"/>
                  </a:lnTo>
                  <a:close/>
                </a:path>
                <a:path w="43179" h="57150">
                  <a:moveTo>
                    <a:pt x="25552" y="22059"/>
                  </a:moveTo>
                  <a:lnTo>
                    <a:pt x="25400" y="22085"/>
                  </a:lnTo>
                  <a:lnTo>
                    <a:pt x="25552" y="22059"/>
                  </a:lnTo>
                  <a:close/>
                </a:path>
                <a:path w="43179" h="57150">
                  <a:moveTo>
                    <a:pt x="25819" y="26682"/>
                  </a:moveTo>
                  <a:lnTo>
                    <a:pt x="24930" y="27254"/>
                  </a:lnTo>
                  <a:lnTo>
                    <a:pt x="25552" y="27533"/>
                  </a:lnTo>
                  <a:lnTo>
                    <a:pt x="25819" y="26682"/>
                  </a:lnTo>
                  <a:close/>
                </a:path>
                <a:path w="43179" h="57150">
                  <a:moveTo>
                    <a:pt x="26263" y="27838"/>
                  </a:moveTo>
                  <a:lnTo>
                    <a:pt x="25514" y="28168"/>
                  </a:lnTo>
                  <a:lnTo>
                    <a:pt x="25450" y="29057"/>
                  </a:lnTo>
                  <a:lnTo>
                    <a:pt x="26263" y="27838"/>
                  </a:lnTo>
                  <a:close/>
                </a:path>
                <a:path w="43179" h="57150">
                  <a:moveTo>
                    <a:pt x="26314" y="26174"/>
                  </a:moveTo>
                  <a:lnTo>
                    <a:pt x="26212" y="25577"/>
                  </a:lnTo>
                  <a:lnTo>
                    <a:pt x="26200" y="24993"/>
                  </a:lnTo>
                  <a:lnTo>
                    <a:pt x="26301" y="24409"/>
                  </a:lnTo>
                  <a:lnTo>
                    <a:pt x="25946" y="24701"/>
                  </a:lnTo>
                  <a:lnTo>
                    <a:pt x="25768" y="24536"/>
                  </a:lnTo>
                  <a:lnTo>
                    <a:pt x="25781" y="23850"/>
                  </a:lnTo>
                  <a:lnTo>
                    <a:pt x="25323" y="24422"/>
                  </a:lnTo>
                  <a:lnTo>
                    <a:pt x="24282" y="26377"/>
                  </a:lnTo>
                  <a:lnTo>
                    <a:pt x="24384" y="24803"/>
                  </a:lnTo>
                  <a:lnTo>
                    <a:pt x="23647" y="24752"/>
                  </a:lnTo>
                  <a:lnTo>
                    <a:pt x="23380" y="24904"/>
                  </a:lnTo>
                  <a:lnTo>
                    <a:pt x="23126" y="24930"/>
                  </a:lnTo>
                  <a:lnTo>
                    <a:pt x="23837" y="27711"/>
                  </a:lnTo>
                  <a:lnTo>
                    <a:pt x="24650" y="27025"/>
                  </a:lnTo>
                  <a:lnTo>
                    <a:pt x="24269" y="26746"/>
                  </a:lnTo>
                  <a:lnTo>
                    <a:pt x="26085" y="26568"/>
                  </a:lnTo>
                  <a:lnTo>
                    <a:pt x="25844" y="26504"/>
                  </a:lnTo>
                  <a:lnTo>
                    <a:pt x="26123" y="26225"/>
                  </a:lnTo>
                  <a:lnTo>
                    <a:pt x="26314" y="26174"/>
                  </a:lnTo>
                  <a:close/>
                </a:path>
                <a:path w="43179" h="57150">
                  <a:moveTo>
                    <a:pt x="26530" y="26238"/>
                  </a:moveTo>
                  <a:lnTo>
                    <a:pt x="26314" y="26187"/>
                  </a:lnTo>
                  <a:lnTo>
                    <a:pt x="26339" y="26441"/>
                  </a:lnTo>
                  <a:lnTo>
                    <a:pt x="26365" y="26581"/>
                  </a:lnTo>
                  <a:lnTo>
                    <a:pt x="26530" y="26238"/>
                  </a:lnTo>
                  <a:close/>
                </a:path>
                <a:path w="43179" h="57150">
                  <a:moveTo>
                    <a:pt x="27457" y="25171"/>
                  </a:moveTo>
                  <a:lnTo>
                    <a:pt x="27089" y="24955"/>
                  </a:lnTo>
                  <a:lnTo>
                    <a:pt x="27012" y="24726"/>
                  </a:lnTo>
                  <a:lnTo>
                    <a:pt x="27127" y="24447"/>
                  </a:lnTo>
                  <a:lnTo>
                    <a:pt x="26377" y="23774"/>
                  </a:lnTo>
                  <a:lnTo>
                    <a:pt x="26771" y="26733"/>
                  </a:lnTo>
                  <a:lnTo>
                    <a:pt x="27457" y="25171"/>
                  </a:lnTo>
                  <a:close/>
                </a:path>
                <a:path w="43179" h="57150">
                  <a:moveTo>
                    <a:pt x="27940" y="16306"/>
                  </a:moveTo>
                  <a:lnTo>
                    <a:pt x="27393" y="16065"/>
                  </a:lnTo>
                  <a:lnTo>
                    <a:pt x="26606" y="14770"/>
                  </a:lnTo>
                  <a:lnTo>
                    <a:pt x="24841" y="17018"/>
                  </a:lnTo>
                  <a:lnTo>
                    <a:pt x="26289" y="17462"/>
                  </a:lnTo>
                  <a:lnTo>
                    <a:pt x="26644" y="17957"/>
                  </a:lnTo>
                  <a:lnTo>
                    <a:pt x="27940" y="16306"/>
                  </a:lnTo>
                  <a:close/>
                </a:path>
                <a:path w="43179" h="57150">
                  <a:moveTo>
                    <a:pt x="27978" y="18364"/>
                  </a:moveTo>
                  <a:lnTo>
                    <a:pt x="27559" y="18542"/>
                  </a:lnTo>
                  <a:lnTo>
                    <a:pt x="27139" y="19265"/>
                  </a:lnTo>
                  <a:lnTo>
                    <a:pt x="27787" y="19634"/>
                  </a:lnTo>
                  <a:lnTo>
                    <a:pt x="27978" y="18364"/>
                  </a:lnTo>
                  <a:close/>
                </a:path>
                <a:path w="43179" h="57150">
                  <a:moveTo>
                    <a:pt x="28308" y="23990"/>
                  </a:moveTo>
                  <a:lnTo>
                    <a:pt x="28155" y="23660"/>
                  </a:lnTo>
                  <a:lnTo>
                    <a:pt x="27774" y="23622"/>
                  </a:lnTo>
                  <a:lnTo>
                    <a:pt x="27330" y="24168"/>
                  </a:lnTo>
                  <a:lnTo>
                    <a:pt x="27609" y="24282"/>
                  </a:lnTo>
                  <a:lnTo>
                    <a:pt x="27825" y="24117"/>
                  </a:lnTo>
                  <a:lnTo>
                    <a:pt x="28117" y="24333"/>
                  </a:lnTo>
                  <a:lnTo>
                    <a:pt x="28244" y="24117"/>
                  </a:lnTo>
                  <a:lnTo>
                    <a:pt x="28308" y="23990"/>
                  </a:lnTo>
                  <a:close/>
                </a:path>
                <a:path w="43179" h="57150">
                  <a:moveTo>
                    <a:pt x="28917" y="18173"/>
                  </a:moveTo>
                  <a:lnTo>
                    <a:pt x="28702" y="17856"/>
                  </a:lnTo>
                  <a:lnTo>
                    <a:pt x="28549" y="17881"/>
                  </a:lnTo>
                  <a:lnTo>
                    <a:pt x="28435" y="18161"/>
                  </a:lnTo>
                  <a:lnTo>
                    <a:pt x="28003" y="18351"/>
                  </a:lnTo>
                  <a:lnTo>
                    <a:pt x="28917" y="18173"/>
                  </a:lnTo>
                  <a:close/>
                </a:path>
                <a:path w="43179" h="57150">
                  <a:moveTo>
                    <a:pt x="30289" y="15290"/>
                  </a:moveTo>
                  <a:lnTo>
                    <a:pt x="30226" y="14630"/>
                  </a:lnTo>
                  <a:lnTo>
                    <a:pt x="30060" y="14312"/>
                  </a:lnTo>
                  <a:lnTo>
                    <a:pt x="30137" y="13271"/>
                  </a:lnTo>
                  <a:lnTo>
                    <a:pt x="29489" y="13398"/>
                  </a:lnTo>
                  <a:lnTo>
                    <a:pt x="27965" y="12687"/>
                  </a:lnTo>
                  <a:lnTo>
                    <a:pt x="27749" y="15836"/>
                  </a:lnTo>
                  <a:lnTo>
                    <a:pt x="29349" y="15354"/>
                  </a:lnTo>
                  <a:lnTo>
                    <a:pt x="29959" y="15570"/>
                  </a:lnTo>
                  <a:lnTo>
                    <a:pt x="30162" y="15989"/>
                  </a:lnTo>
                  <a:lnTo>
                    <a:pt x="30289" y="15290"/>
                  </a:lnTo>
                  <a:close/>
                </a:path>
                <a:path w="43179" h="57150">
                  <a:moveTo>
                    <a:pt x="33235" y="15290"/>
                  </a:moveTo>
                  <a:lnTo>
                    <a:pt x="32816" y="14986"/>
                  </a:lnTo>
                  <a:lnTo>
                    <a:pt x="32562" y="14744"/>
                  </a:lnTo>
                  <a:lnTo>
                    <a:pt x="32258" y="15430"/>
                  </a:lnTo>
                  <a:lnTo>
                    <a:pt x="32727" y="15316"/>
                  </a:lnTo>
                  <a:lnTo>
                    <a:pt x="32651" y="15062"/>
                  </a:lnTo>
                  <a:lnTo>
                    <a:pt x="32893" y="15214"/>
                  </a:lnTo>
                  <a:lnTo>
                    <a:pt x="33235" y="15290"/>
                  </a:lnTo>
                  <a:close/>
                </a:path>
                <a:path w="43179" h="57150">
                  <a:moveTo>
                    <a:pt x="33274" y="15240"/>
                  </a:moveTo>
                  <a:close/>
                </a:path>
                <a:path w="43179" h="57150">
                  <a:moveTo>
                    <a:pt x="33591" y="14376"/>
                  </a:moveTo>
                  <a:lnTo>
                    <a:pt x="33362" y="14376"/>
                  </a:lnTo>
                  <a:lnTo>
                    <a:pt x="33274" y="15227"/>
                  </a:lnTo>
                  <a:lnTo>
                    <a:pt x="33591" y="14376"/>
                  </a:lnTo>
                  <a:close/>
                </a:path>
                <a:path w="43179" h="57150">
                  <a:moveTo>
                    <a:pt x="33680" y="9779"/>
                  </a:moveTo>
                  <a:lnTo>
                    <a:pt x="32169" y="9055"/>
                  </a:lnTo>
                  <a:lnTo>
                    <a:pt x="31927" y="12192"/>
                  </a:lnTo>
                  <a:lnTo>
                    <a:pt x="33540" y="11722"/>
                  </a:lnTo>
                  <a:lnTo>
                    <a:pt x="33604" y="10833"/>
                  </a:lnTo>
                  <a:lnTo>
                    <a:pt x="33350" y="10541"/>
                  </a:lnTo>
                  <a:lnTo>
                    <a:pt x="33680" y="9779"/>
                  </a:lnTo>
                  <a:close/>
                </a:path>
                <a:path w="43179" h="57150">
                  <a:moveTo>
                    <a:pt x="34404" y="10617"/>
                  </a:moveTo>
                  <a:lnTo>
                    <a:pt x="34137" y="10604"/>
                  </a:lnTo>
                  <a:lnTo>
                    <a:pt x="34404" y="10617"/>
                  </a:lnTo>
                  <a:close/>
                </a:path>
                <a:path w="43179" h="57150">
                  <a:moveTo>
                    <a:pt x="34404" y="10617"/>
                  </a:moveTo>
                  <a:lnTo>
                    <a:pt x="34366" y="10871"/>
                  </a:lnTo>
                  <a:lnTo>
                    <a:pt x="34404" y="10617"/>
                  </a:lnTo>
                  <a:close/>
                </a:path>
                <a:path w="43179" h="57150">
                  <a:moveTo>
                    <a:pt x="36525" y="13906"/>
                  </a:moveTo>
                  <a:lnTo>
                    <a:pt x="36169" y="12649"/>
                  </a:lnTo>
                  <a:lnTo>
                    <a:pt x="35852" y="12776"/>
                  </a:lnTo>
                  <a:lnTo>
                    <a:pt x="35991" y="12052"/>
                  </a:lnTo>
                  <a:lnTo>
                    <a:pt x="35344" y="11760"/>
                  </a:lnTo>
                  <a:lnTo>
                    <a:pt x="34315" y="11785"/>
                  </a:lnTo>
                  <a:lnTo>
                    <a:pt x="34366" y="10871"/>
                  </a:lnTo>
                  <a:lnTo>
                    <a:pt x="34201" y="10680"/>
                  </a:lnTo>
                  <a:lnTo>
                    <a:pt x="33705" y="10807"/>
                  </a:lnTo>
                  <a:lnTo>
                    <a:pt x="34239" y="12128"/>
                  </a:lnTo>
                  <a:lnTo>
                    <a:pt x="34124" y="12801"/>
                  </a:lnTo>
                  <a:lnTo>
                    <a:pt x="34772" y="13106"/>
                  </a:lnTo>
                  <a:lnTo>
                    <a:pt x="34937" y="13106"/>
                  </a:lnTo>
                  <a:lnTo>
                    <a:pt x="33820" y="13512"/>
                  </a:lnTo>
                  <a:lnTo>
                    <a:pt x="33820" y="13322"/>
                  </a:lnTo>
                  <a:lnTo>
                    <a:pt x="33388" y="12966"/>
                  </a:lnTo>
                  <a:lnTo>
                    <a:pt x="32804" y="12725"/>
                  </a:lnTo>
                  <a:lnTo>
                    <a:pt x="31877" y="12776"/>
                  </a:lnTo>
                  <a:lnTo>
                    <a:pt x="31203" y="13931"/>
                  </a:lnTo>
                  <a:lnTo>
                    <a:pt x="32600" y="13957"/>
                  </a:lnTo>
                  <a:lnTo>
                    <a:pt x="32169" y="14109"/>
                  </a:lnTo>
                  <a:lnTo>
                    <a:pt x="32169" y="14363"/>
                  </a:lnTo>
                  <a:lnTo>
                    <a:pt x="33248" y="14058"/>
                  </a:lnTo>
                  <a:lnTo>
                    <a:pt x="33578" y="14338"/>
                  </a:lnTo>
                  <a:lnTo>
                    <a:pt x="34912" y="14058"/>
                  </a:lnTo>
                  <a:lnTo>
                    <a:pt x="35839" y="13868"/>
                  </a:lnTo>
                  <a:lnTo>
                    <a:pt x="36525" y="13906"/>
                  </a:lnTo>
                  <a:close/>
                </a:path>
                <a:path w="43179" h="57150">
                  <a:moveTo>
                    <a:pt x="40360" y="0"/>
                  </a:moveTo>
                  <a:lnTo>
                    <a:pt x="39522" y="12"/>
                  </a:lnTo>
                  <a:lnTo>
                    <a:pt x="38976" y="431"/>
                  </a:lnTo>
                  <a:lnTo>
                    <a:pt x="39230" y="1460"/>
                  </a:lnTo>
                  <a:lnTo>
                    <a:pt x="39763" y="1981"/>
                  </a:lnTo>
                  <a:lnTo>
                    <a:pt x="39611" y="1397"/>
                  </a:lnTo>
                  <a:lnTo>
                    <a:pt x="40360" y="0"/>
                  </a:lnTo>
                  <a:close/>
                </a:path>
                <a:path w="43179" h="57150">
                  <a:moveTo>
                    <a:pt x="42087" y="3416"/>
                  </a:moveTo>
                  <a:lnTo>
                    <a:pt x="41630" y="3302"/>
                  </a:lnTo>
                  <a:lnTo>
                    <a:pt x="41681" y="4025"/>
                  </a:lnTo>
                  <a:lnTo>
                    <a:pt x="41948" y="4025"/>
                  </a:lnTo>
                  <a:lnTo>
                    <a:pt x="42087" y="3416"/>
                  </a:lnTo>
                  <a:close/>
                </a:path>
                <a:path w="43179" h="57150">
                  <a:moveTo>
                    <a:pt x="43040" y="5372"/>
                  </a:moveTo>
                  <a:lnTo>
                    <a:pt x="42799" y="5029"/>
                  </a:lnTo>
                  <a:lnTo>
                    <a:pt x="41427" y="4457"/>
                  </a:lnTo>
                  <a:lnTo>
                    <a:pt x="41910" y="4076"/>
                  </a:lnTo>
                  <a:lnTo>
                    <a:pt x="41694" y="4076"/>
                  </a:lnTo>
                  <a:lnTo>
                    <a:pt x="41008" y="4076"/>
                  </a:lnTo>
                  <a:lnTo>
                    <a:pt x="40894" y="4229"/>
                  </a:lnTo>
                  <a:lnTo>
                    <a:pt x="40767" y="4406"/>
                  </a:lnTo>
                  <a:lnTo>
                    <a:pt x="41071" y="5613"/>
                  </a:lnTo>
                  <a:lnTo>
                    <a:pt x="42125" y="5029"/>
                  </a:lnTo>
                  <a:lnTo>
                    <a:pt x="42291" y="5689"/>
                  </a:lnTo>
                  <a:lnTo>
                    <a:pt x="41097" y="6616"/>
                  </a:lnTo>
                  <a:lnTo>
                    <a:pt x="42151" y="6870"/>
                  </a:lnTo>
                  <a:lnTo>
                    <a:pt x="42189" y="6362"/>
                  </a:lnTo>
                  <a:lnTo>
                    <a:pt x="42862" y="6553"/>
                  </a:lnTo>
                  <a:lnTo>
                    <a:pt x="42989" y="6146"/>
                  </a:lnTo>
                  <a:lnTo>
                    <a:pt x="42621" y="5905"/>
                  </a:lnTo>
                  <a:lnTo>
                    <a:pt x="43040" y="53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99999" y="1170965"/>
              <a:ext cx="57150" cy="61594"/>
            </a:xfrm>
            <a:custGeom>
              <a:avLst/>
              <a:gdLst/>
              <a:ahLst/>
              <a:cxnLst/>
              <a:rect l="l" t="t" r="r" b="b"/>
              <a:pathLst>
                <a:path w="57150" h="61594">
                  <a:moveTo>
                    <a:pt x="1447" y="61391"/>
                  </a:moveTo>
                  <a:lnTo>
                    <a:pt x="1143" y="60655"/>
                  </a:lnTo>
                  <a:lnTo>
                    <a:pt x="660" y="60121"/>
                  </a:lnTo>
                  <a:lnTo>
                    <a:pt x="0" y="59702"/>
                  </a:lnTo>
                  <a:lnTo>
                    <a:pt x="304" y="60426"/>
                  </a:lnTo>
                  <a:lnTo>
                    <a:pt x="787" y="60972"/>
                  </a:lnTo>
                  <a:lnTo>
                    <a:pt x="1447" y="61391"/>
                  </a:lnTo>
                  <a:close/>
                </a:path>
                <a:path w="57150" h="61594">
                  <a:moveTo>
                    <a:pt x="5778" y="58661"/>
                  </a:moveTo>
                  <a:lnTo>
                    <a:pt x="5702" y="56997"/>
                  </a:lnTo>
                  <a:lnTo>
                    <a:pt x="5118" y="57962"/>
                  </a:lnTo>
                  <a:lnTo>
                    <a:pt x="3822" y="59588"/>
                  </a:lnTo>
                  <a:lnTo>
                    <a:pt x="2819" y="58737"/>
                  </a:lnTo>
                  <a:lnTo>
                    <a:pt x="3136" y="60198"/>
                  </a:lnTo>
                  <a:lnTo>
                    <a:pt x="5778" y="58661"/>
                  </a:lnTo>
                  <a:close/>
                </a:path>
                <a:path w="57150" h="61594">
                  <a:moveTo>
                    <a:pt x="7594" y="53352"/>
                  </a:moveTo>
                  <a:lnTo>
                    <a:pt x="6375" y="53111"/>
                  </a:lnTo>
                  <a:lnTo>
                    <a:pt x="6350" y="53784"/>
                  </a:lnTo>
                  <a:lnTo>
                    <a:pt x="6019" y="54089"/>
                  </a:lnTo>
                  <a:lnTo>
                    <a:pt x="5511" y="54216"/>
                  </a:lnTo>
                  <a:lnTo>
                    <a:pt x="5397" y="55270"/>
                  </a:lnTo>
                  <a:lnTo>
                    <a:pt x="7594" y="53352"/>
                  </a:lnTo>
                  <a:close/>
                </a:path>
                <a:path w="57150" h="61594">
                  <a:moveTo>
                    <a:pt x="9829" y="49771"/>
                  </a:moveTo>
                  <a:lnTo>
                    <a:pt x="8991" y="49784"/>
                  </a:lnTo>
                  <a:lnTo>
                    <a:pt x="8445" y="50203"/>
                  </a:lnTo>
                  <a:lnTo>
                    <a:pt x="8699" y="51231"/>
                  </a:lnTo>
                  <a:lnTo>
                    <a:pt x="9232" y="51752"/>
                  </a:lnTo>
                  <a:lnTo>
                    <a:pt x="9080" y="51168"/>
                  </a:lnTo>
                  <a:lnTo>
                    <a:pt x="9829" y="49771"/>
                  </a:lnTo>
                  <a:close/>
                </a:path>
                <a:path w="57150" h="61594">
                  <a:moveTo>
                    <a:pt x="14465" y="56946"/>
                  </a:moveTo>
                  <a:lnTo>
                    <a:pt x="13055" y="57302"/>
                  </a:lnTo>
                  <a:lnTo>
                    <a:pt x="12560" y="58724"/>
                  </a:lnTo>
                  <a:lnTo>
                    <a:pt x="12433" y="58712"/>
                  </a:lnTo>
                  <a:lnTo>
                    <a:pt x="10680" y="58534"/>
                  </a:lnTo>
                  <a:lnTo>
                    <a:pt x="10375" y="57442"/>
                  </a:lnTo>
                  <a:lnTo>
                    <a:pt x="10312" y="56946"/>
                  </a:lnTo>
                  <a:lnTo>
                    <a:pt x="10566" y="55880"/>
                  </a:lnTo>
                  <a:lnTo>
                    <a:pt x="8115" y="56388"/>
                  </a:lnTo>
                  <a:lnTo>
                    <a:pt x="8026" y="58127"/>
                  </a:lnTo>
                  <a:lnTo>
                    <a:pt x="9207" y="59232"/>
                  </a:lnTo>
                  <a:lnTo>
                    <a:pt x="9410" y="60947"/>
                  </a:lnTo>
                  <a:lnTo>
                    <a:pt x="9652" y="60794"/>
                  </a:lnTo>
                  <a:lnTo>
                    <a:pt x="11734" y="60274"/>
                  </a:lnTo>
                  <a:lnTo>
                    <a:pt x="11493" y="59905"/>
                  </a:lnTo>
                  <a:lnTo>
                    <a:pt x="11379" y="59728"/>
                  </a:lnTo>
                  <a:lnTo>
                    <a:pt x="10896" y="59905"/>
                  </a:lnTo>
                  <a:lnTo>
                    <a:pt x="10553" y="59867"/>
                  </a:lnTo>
                  <a:lnTo>
                    <a:pt x="10642" y="59334"/>
                  </a:lnTo>
                  <a:lnTo>
                    <a:pt x="11099" y="59474"/>
                  </a:lnTo>
                  <a:lnTo>
                    <a:pt x="11290" y="59588"/>
                  </a:lnTo>
                  <a:lnTo>
                    <a:pt x="11379" y="59728"/>
                  </a:lnTo>
                  <a:lnTo>
                    <a:pt x="12077" y="59461"/>
                  </a:lnTo>
                  <a:lnTo>
                    <a:pt x="12242" y="59334"/>
                  </a:lnTo>
                  <a:lnTo>
                    <a:pt x="13055" y="58724"/>
                  </a:lnTo>
                  <a:lnTo>
                    <a:pt x="12738" y="58331"/>
                  </a:lnTo>
                  <a:lnTo>
                    <a:pt x="13322" y="58280"/>
                  </a:lnTo>
                  <a:lnTo>
                    <a:pt x="13296" y="58534"/>
                  </a:lnTo>
                  <a:lnTo>
                    <a:pt x="13423" y="58953"/>
                  </a:lnTo>
                  <a:lnTo>
                    <a:pt x="13639" y="59232"/>
                  </a:lnTo>
                  <a:lnTo>
                    <a:pt x="14084" y="58940"/>
                  </a:lnTo>
                  <a:lnTo>
                    <a:pt x="14325" y="58953"/>
                  </a:lnTo>
                  <a:lnTo>
                    <a:pt x="14312" y="58280"/>
                  </a:lnTo>
                  <a:lnTo>
                    <a:pt x="14414" y="57086"/>
                  </a:lnTo>
                  <a:lnTo>
                    <a:pt x="14465" y="56946"/>
                  </a:lnTo>
                  <a:close/>
                </a:path>
                <a:path w="57150" h="61594">
                  <a:moveTo>
                    <a:pt x="14744" y="56870"/>
                  </a:moveTo>
                  <a:lnTo>
                    <a:pt x="14630" y="56730"/>
                  </a:lnTo>
                  <a:lnTo>
                    <a:pt x="14478" y="56946"/>
                  </a:lnTo>
                  <a:lnTo>
                    <a:pt x="14643" y="56883"/>
                  </a:lnTo>
                  <a:close/>
                </a:path>
                <a:path w="57150" h="61594">
                  <a:moveTo>
                    <a:pt x="14973" y="56324"/>
                  </a:moveTo>
                  <a:lnTo>
                    <a:pt x="14668" y="55956"/>
                  </a:lnTo>
                  <a:lnTo>
                    <a:pt x="14287" y="55714"/>
                  </a:lnTo>
                  <a:lnTo>
                    <a:pt x="13843" y="55587"/>
                  </a:lnTo>
                  <a:lnTo>
                    <a:pt x="14122" y="55956"/>
                  </a:lnTo>
                  <a:lnTo>
                    <a:pt x="14516" y="56184"/>
                  </a:lnTo>
                  <a:lnTo>
                    <a:pt x="14973" y="56324"/>
                  </a:lnTo>
                  <a:close/>
                </a:path>
                <a:path w="57150" h="61594">
                  <a:moveTo>
                    <a:pt x="16408" y="56248"/>
                  </a:moveTo>
                  <a:lnTo>
                    <a:pt x="16243" y="55460"/>
                  </a:lnTo>
                  <a:lnTo>
                    <a:pt x="16116" y="55372"/>
                  </a:lnTo>
                  <a:lnTo>
                    <a:pt x="15824" y="55575"/>
                  </a:lnTo>
                  <a:lnTo>
                    <a:pt x="16408" y="56248"/>
                  </a:lnTo>
                  <a:close/>
                </a:path>
                <a:path w="57150" h="61594">
                  <a:moveTo>
                    <a:pt x="17030" y="53975"/>
                  </a:moveTo>
                  <a:lnTo>
                    <a:pt x="16675" y="53035"/>
                  </a:lnTo>
                  <a:lnTo>
                    <a:pt x="16510" y="53708"/>
                  </a:lnTo>
                  <a:lnTo>
                    <a:pt x="16027" y="54864"/>
                  </a:lnTo>
                  <a:lnTo>
                    <a:pt x="15316" y="54546"/>
                  </a:lnTo>
                  <a:lnTo>
                    <a:pt x="15519" y="54940"/>
                  </a:lnTo>
                  <a:lnTo>
                    <a:pt x="14655" y="54800"/>
                  </a:lnTo>
                  <a:lnTo>
                    <a:pt x="14973" y="56324"/>
                  </a:lnTo>
                  <a:lnTo>
                    <a:pt x="15062" y="56680"/>
                  </a:lnTo>
                  <a:lnTo>
                    <a:pt x="15900" y="56134"/>
                  </a:lnTo>
                  <a:lnTo>
                    <a:pt x="15760" y="55575"/>
                  </a:lnTo>
                  <a:lnTo>
                    <a:pt x="15646" y="55156"/>
                  </a:lnTo>
                  <a:lnTo>
                    <a:pt x="15748" y="55321"/>
                  </a:lnTo>
                  <a:lnTo>
                    <a:pt x="17030" y="53975"/>
                  </a:lnTo>
                  <a:close/>
                </a:path>
                <a:path w="57150" h="61594">
                  <a:moveTo>
                    <a:pt x="17145" y="50609"/>
                  </a:moveTo>
                  <a:lnTo>
                    <a:pt x="16408" y="50673"/>
                  </a:lnTo>
                  <a:lnTo>
                    <a:pt x="16510" y="51079"/>
                  </a:lnTo>
                  <a:lnTo>
                    <a:pt x="16357" y="51295"/>
                  </a:lnTo>
                  <a:lnTo>
                    <a:pt x="16090" y="51485"/>
                  </a:lnTo>
                  <a:lnTo>
                    <a:pt x="16230" y="52108"/>
                  </a:lnTo>
                  <a:lnTo>
                    <a:pt x="17145" y="50609"/>
                  </a:lnTo>
                  <a:close/>
                </a:path>
                <a:path w="57150" h="61594">
                  <a:moveTo>
                    <a:pt x="17830" y="48133"/>
                  </a:moveTo>
                  <a:lnTo>
                    <a:pt x="17335" y="48285"/>
                  </a:lnTo>
                  <a:lnTo>
                    <a:pt x="17081" y="48628"/>
                  </a:lnTo>
                  <a:lnTo>
                    <a:pt x="17411" y="49174"/>
                  </a:lnTo>
                  <a:lnTo>
                    <a:pt x="17818" y="49390"/>
                  </a:lnTo>
                  <a:lnTo>
                    <a:pt x="17614" y="49085"/>
                  </a:lnTo>
                  <a:lnTo>
                    <a:pt x="17830" y="48133"/>
                  </a:lnTo>
                  <a:close/>
                </a:path>
                <a:path w="57150" h="61594">
                  <a:moveTo>
                    <a:pt x="17983" y="50444"/>
                  </a:moveTo>
                  <a:lnTo>
                    <a:pt x="17360" y="50228"/>
                  </a:lnTo>
                  <a:lnTo>
                    <a:pt x="16573" y="51803"/>
                  </a:lnTo>
                  <a:lnTo>
                    <a:pt x="17462" y="51968"/>
                  </a:lnTo>
                  <a:lnTo>
                    <a:pt x="17373" y="51155"/>
                  </a:lnTo>
                  <a:lnTo>
                    <a:pt x="17818" y="50965"/>
                  </a:lnTo>
                  <a:lnTo>
                    <a:pt x="17983" y="50444"/>
                  </a:lnTo>
                  <a:close/>
                </a:path>
                <a:path w="57150" h="61594">
                  <a:moveTo>
                    <a:pt x="20421" y="51257"/>
                  </a:moveTo>
                  <a:lnTo>
                    <a:pt x="20142" y="51181"/>
                  </a:lnTo>
                  <a:lnTo>
                    <a:pt x="20307" y="50787"/>
                  </a:lnTo>
                  <a:lnTo>
                    <a:pt x="20104" y="50647"/>
                  </a:lnTo>
                  <a:lnTo>
                    <a:pt x="19558" y="50584"/>
                  </a:lnTo>
                  <a:lnTo>
                    <a:pt x="19494" y="50393"/>
                  </a:lnTo>
                  <a:lnTo>
                    <a:pt x="19659" y="50507"/>
                  </a:lnTo>
                  <a:lnTo>
                    <a:pt x="19850" y="50584"/>
                  </a:lnTo>
                  <a:lnTo>
                    <a:pt x="19977" y="50317"/>
                  </a:lnTo>
                  <a:lnTo>
                    <a:pt x="19227" y="50253"/>
                  </a:lnTo>
                  <a:lnTo>
                    <a:pt x="19621" y="49771"/>
                  </a:lnTo>
                  <a:lnTo>
                    <a:pt x="19342" y="49542"/>
                  </a:lnTo>
                  <a:lnTo>
                    <a:pt x="18935" y="50419"/>
                  </a:lnTo>
                  <a:lnTo>
                    <a:pt x="19431" y="48983"/>
                  </a:lnTo>
                  <a:lnTo>
                    <a:pt x="18859" y="50495"/>
                  </a:lnTo>
                  <a:lnTo>
                    <a:pt x="18821" y="50622"/>
                  </a:lnTo>
                  <a:lnTo>
                    <a:pt x="19202" y="51269"/>
                  </a:lnTo>
                  <a:lnTo>
                    <a:pt x="19697" y="50761"/>
                  </a:lnTo>
                  <a:lnTo>
                    <a:pt x="19888" y="51104"/>
                  </a:lnTo>
                  <a:lnTo>
                    <a:pt x="19392" y="51854"/>
                  </a:lnTo>
                  <a:lnTo>
                    <a:pt x="20053" y="51816"/>
                  </a:lnTo>
                  <a:lnTo>
                    <a:pt x="19989" y="51511"/>
                  </a:lnTo>
                  <a:lnTo>
                    <a:pt x="20421" y="51511"/>
                  </a:lnTo>
                  <a:lnTo>
                    <a:pt x="20421" y="51257"/>
                  </a:lnTo>
                  <a:close/>
                </a:path>
                <a:path w="57150" h="61594">
                  <a:moveTo>
                    <a:pt x="20523" y="49491"/>
                  </a:moveTo>
                  <a:lnTo>
                    <a:pt x="20154" y="49415"/>
                  </a:lnTo>
                  <a:lnTo>
                    <a:pt x="20091" y="49707"/>
                  </a:lnTo>
                  <a:lnTo>
                    <a:pt x="20269" y="49936"/>
                  </a:lnTo>
                  <a:lnTo>
                    <a:pt x="19977" y="50342"/>
                  </a:lnTo>
                  <a:lnTo>
                    <a:pt x="20485" y="50495"/>
                  </a:lnTo>
                  <a:lnTo>
                    <a:pt x="20523" y="49491"/>
                  </a:lnTo>
                  <a:close/>
                </a:path>
                <a:path w="57150" h="61594">
                  <a:moveTo>
                    <a:pt x="22656" y="47117"/>
                  </a:moveTo>
                  <a:lnTo>
                    <a:pt x="22263" y="47117"/>
                  </a:lnTo>
                  <a:lnTo>
                    <a:pt x="22072" y="48158"/>
                  </a:lnTo>
                  <a:lnTo>
                    <a:pt x="22618" y="48094"/>
                  </a:lnTo>
                  <a:lnTo>
                    <a:pt x="22428" y="47612"/>
                  </a:lnTo>
                  <a:lnTo>
                    <a:pt x="22644" y="47447"/>
                  </a:lnTo>
                  <a:lnTo>
                    <a:pt x="22656" y="47117"/>
                  </a:lnTo>
                  <a:close/>
                </a:path>
                <a:path w="57150" h="61594">
                  <a:moveTo>
                    <a:pt x="23329" y="48348"/>
                  </a:moveTo>
                  <a:lnTo>
                    <a:pt x="22860" y="47929"/>
                  </a:lnTo>
                  <a:lnTo>
                    <a:pt x="22669" y="48348"/>
                  </a:lnTo>
                  <a:lnTo>
                    <a:pt x="23291" y="48463"/>
                  </a:lnTo>
                  <a:lnTo>
                    <a:pt x="23139" y="49072"/>
                  </a:lnTo>
                  <a:lnTo>
                    <a:pt x="22885" y="49390"/>
                  </a:lnTo>
                  <a:lnTo>
                    <a:pt x="23101" y="49555"/>
                  </a:lnTo>
                  <a:lnTo>
                    <a:pt x="23317" y="49072"/>
                  </a:lnTo>
                  <a:lnTo>
                    <a:pt x="23329" y="48348"/>
                  </a:lnTo>
                  <a:close/>
                </a:path>
                <a:path w="57150" h="61594">
                  <a:moveTo>
                    <a:pt x="23749" y="47548"/>
                  </a:moveTo>
                  <a:lnTo>
                    <a:pt x="23723" y="47409"/>
                  </a:lnTo>
                  <a:lnTo>
                    <a:pt x="23418" y="47396"/>
                  </a:lnTo>
                  <a:lnTo>
                    <a:pt x="23545" y="47447"/>
                  </a:lnTo>
                  <a:lnTo>
                    <a:pt x="23749" y="47548"/>
                  </a:lnTo>
                  <a:close/>
                </a:path>
                <a:path w="57150" h="61594">
                  <a:moveTo>
                    <a:pt x="23825" y="47980"/>
                  </a:moveTo>
                  <a:lnTo>
                    <a:pt x="23482" y="48641"/>
                  </a:lnTo>
                  <a:lnTo>
                    <a:pt x="23825" y="47980"/>
                  </a:lnTo>
                  <a:close/>
                </a:path>
                <a:path w="57150" h="61594">
                  <a:moveTo>
                    <a:pt x="24815" y="45288"/>
                  </a:moveTo>
                  <a:lnTo>
                    <a:pt x="24777" y="45085"/>
                  </a:lnTo>
                  <a:lnTo>
                    <a:pt x="24523" y="45199"/>
                  </a:lnTo>
                  <a:lnTo>
                    <a:pt x="24307" y="45389"/>
                  </a:lnTo>
                  <a:lnTo>
                    <a:pt x="24485" y="45427"/>
                  </a:lnTo>
                  <a:lnTo>
                    <a:pt x="24599" y="45288"/>
                  </a:lnTo>
                  <a:lnTo>
                    <a:pt x="24815" y="45377"/>
                  </a:lnTo>
                  <a:close/>
                </a:path>
                <a:path w="57150" h="61594">
                  <a:moveTo>
                    <a:pt x="24980" y="48450"/>
                  </a:moveTo>
                  <a:lnTo>
                    <a:pt x="24257" y="47828"/>
                  </a:lnTo>
                  <a:lnTo>
                    <a:pt x="23761" y="47548"/>
                  </a:lnTo>
                  <a:lnTo>
                    <a:pt x="23825" y="47980"/>
                  </a:lnTo>
                  <a:lnTo>
                    <a:pt x="24015" y="47980"/>
                  </a:lnTo>
                  <a:lnTo>
                    <a:pt x="24218" y="48450"/>
                  </a:lnTo>
                  <a:lnTo>
                    <a:pt x="24282" y="48691"/>
                  </a:lnTo>
                  <a:lnTo>
                    <a:pt x="24028" y="49085"/>
                  </a:lnTo>
                  <a:lnTo>
                    <a:pt x="23799" y="49212"/>
                  </a:lnTo>
                  <a:lnTo>
                    <a:pt x="23583" y="49047"/>
                  </a:lnTo>
                  <a:lnTo>
                    <a:pt x="22593" y="51155"/>
                  </a:lnTo>
                  <a:lnTo>
                    <a:pt x="24193" y="49212"/>
                  </a:lnTo>
                  <a:lnTo>
                    <a:pt x="24828" y="49301"/>
                  </a:lnTo>
                  <a:lnTo>
                    <a:pt x="24968" y="48895"/>
                  </a:lnTo>
                  <a:lnTo>
                    <a:pt x="24701" y="48691"/>
                  </a:lnTo>
                  <a:lnTo>
                    <a:pt x="24447" y="48653"/>
                  </a:lnTo>
                  <a:lnTo>
                    <a:pt x="24980" y="48450"/>
                  </a:lnTo>
                  <a:close/>
                </a:path>
                <a:path w="57150" h="61594">
                  <a:moveTo>
                    <a:pt x="25095" y="41414"/>
                  </a:moveTo>
                  <a:lnTo>
                    <a:pt x="24726" y="41338"/>
                  </a:lnTo>
                  <a:lnTo>
                    <a:pt x="24066" y="40627"/>
                  </a:lnTo>
                  <a:lnTo>
                    <a:pt x="23266" y="42278"/>
                  </a:lnTo>
                  <a:lnTo>
                    <a:pt x="24244" y="42354"/>
                  </a:lnTo>
                  <a:lnTo>
                    <a:pt x="24523" y="42608"/>
                  </a:lnTo>
                  <a:lnTo>
                    <a:pt x="25095" y="41414"/>
                  </a:lnTo>
                  <a:close/>
                </a:path>
                <a:path w="57150" h="61594">
                  <a:moveTo>
                    <a:pt x="26339" y="42608"/>
                  </a:moveTo>
                  <a:lnTo>
                    <a:pt x="26136" y="42506"/>
                  </a:lnTo>
                  <a:lnTo>
                    <a:pt x="25971" y="42430"/>
                  </a:lnTo>
                  <a:lnTo>
                    <a:pt x="25971" y="42570"/>
                  </a:lnTo>
                  <a:lnTo>
                    <a:pt x="25819" y="42646"/>
                  </a:lnTo>
                  <a:lnTo>
                    <a:pt x="26060" y="42748"/>
                  </a:lnTo>
                  <a:lnTo>
                    <a:pt x="26276" y="42773"/>
                  </a:lnTo>
                  <a:lnTo>
                    <a:pt x="26047" y="42633"/>
                  </a:lnTo>
                  <a:lnTo>
                    <a:pt x="26225" y="42608"/>
                  </a:lnTo>
                  <a:close/>
                </a:path>
                <a:path w="57150" h="61594">
                  <a:moveTo>
                    <a:pt x="26441" y="40894"/>
                  </a:moveTo>
                  <a:lnTo>
                    <a:pt x="26428" y="40449"/>
                  </a:lnTo>
                  <a:lnTo>
                    <a:pt x="26289" y="40055"/>
                  </a:lnTo>
                  <a:lnTo>
                    <a:pt x="26009" y="39687"/>
                  </a:lnTo>
                  <a:lnTo>
                    <a:pt x="26009" y="40144"/>
                  </a:lnTo>
                  <a:lnTo>
                    <a:pt x="26162" y="40525"/>
                  </a:lnTo>
                  <a:lnTo>
                    <a:pt x="26441" y="40894"/>
                  </a:lnTo>
                  <a:close/>
                </a:path>
                <a:path w="57150" h="61594">
                  <a:moveTo>
                    <a:pt x="26454" y="31242"/>
                  </a:moveTo>
                  <a:lnTo>
                    <a:pt x="25958" y="30988"/>
                  </a:lnTo>
                  <a:lnTo>
                    <a:pt x="25527" y="29540"/>
                  </a:lnTo>
                  <a:lnTo>
                    <a:pt x="24968" y="30124"/>
                  </a:lnTo>
                  <a:lnTo>
                    <a:pt x="24904" y="30759"/>
                  </a:lnTo>
                  <a:lnTo>
                    <a:pt x="25768" y="31267"/>
                  </a:lnTo>
                  <a:lnTo>
                    <a:pt x="26454" y="31242"/>
                  </a:lnTo>
                  <a:close/>
                </a:path>
                <a:path w="57150" h="61594">
                  <a:moveTo>
                    <a:pt x="26479" y="33401"/>
                  </a:moveTo>
                  <a:lnTo>
                    <a:pt x="25527" y="34061"/>
                  </a:lnTo>
                  <a:lnTo>
                    <a:pt x="25958" y="34505"/>
                  </a:lnTo>
                  <a:lnTo>
                    <a:pt x="25946" y="34950"/>
                  </a:lnTo>
                  <a:lnTo>
                    <a:pt x="25704" y="35356"/>
                  </a:lnTo>
                  <a:lnTo>
                    <a:pt x="26339" y="36093"/>
                  </a:lnTo>
                  <a:lnTo>
                    <a:pt x="26479" y="33401"/>
                  </a:lnTo>
                  <a:close/>
                </a:path>
                <a:path w="57150" h="61594">
                  <a:moveTo>
                    <a:pt x="27063" y="42189"/>
                  </a:moveTo>
                  <a:lnTo>
                    <a:pt x="26924" y="41897"/>
                  </a:lnTo>
                  <a:lnTo>
                    <a:pt x="26657" y="41656"/>
                  </a:lnTo>
                  <a:lnTo>
                    <a:pt x="26149" y="41503"/>
                  </a:lnTo>
                  <a:lnTo>
                    <a:pt x="25527" y="41948"/>
                  </a:lnTo>
                  <a:lnTo>
                    <a:pt x="26949" y="42545"/>
                  </a:lnTo>
                  <a:lnTo>
                    <a:pt x="27063" y="42189"/>
                  </a:lnTo>
                  <a:close/>
                </a:path>
                <a:path w="57150" h="61594">
                  <a:moveTo>
                    <a:pt x="27089" y="44678"/>
                  </a:moveTo>
                  <a:lnTo>
                    <a:pt x="27000" y="44513"/>
                  </a:lnTo>
                  <a:lnTo>
                    <a:pt x="26593" y="43726"/>
                  </a:lnTo>
                  <a:lnTo>
                    <a:pt x="26365" y="43688"/>
                  </a:lnTo>
                  <a:lnTo>
                    <a:pt x="25996" y="43637"/>
                  </a:lnTo>
                  <a:lnTo>
                    <a:pt x="25996" y="43929"/>
                  </a:lnTo>
                  <a:lnTo>
                    <a:pt x="25819" y="44386"/>
                  </a:lnTo>
                  <a:lnTo>
                    <a:pt x="25514" y="44513"/>
                  </a:lnTo>
                  <a:lnTo>
                    <a:pt x="25095" y="44259"/>
                  </a:lnTo>
                  <a:lnTo>
                    <a:pt x="25273" y="43802"/>
                  </a:lnTo>
                  <a:lnTo>
                    <a:pt x="25552" y="43688"/>
                  </a:lnTo>
                  <a:lnTo>
                    <a:pt x="25996" y="43929"/>
                  </a:lnTo>
                  <a:lnTo>
                    <a:pt x="25996" y="43637"/>
                  </a:lnTo>
                  <a:lnTo>
                    <a:pt x="25603" y="43561"/>
                  </a:lnTo>
                  <a:lnTo>
                    <a:pt x="25247" y="43421"/>
                  </a:lnTo>
                  <a:lnTo>
                    <a:pt x="25476" y="43497"/>
                  </a:lnTo>
                  <a:lnTo>
                    <a:pt x="25425" y="42672"/>
                  </a:lnTo>
                  <a:lnTo>
                    <a:pt x="25958" y="42430"/>
                  </a:lnTo>
                  <a:lnTo>
                    <a:pt x="25781" y="42265"/>
                  </a:lnTo>
                  <a:lnTo>
                    <a:pt x="25654" y="42506"/>
                  </a:lnTo>
                  <a:lnTo>
                    <a:pt x="25387" y="42684"/>
                  </a:lnTo>
                  <a:lnTo>
                    <a:pt x="25196" y="42849"/>
                  </a:lnTo>
                  <a:lnTo>
                    <a:pt x="25031" y="43345"/>
                  </a:lnTo>
                  <a:lnTo>
                    <a:pt x="24650" y="43180"/>
                  </a:lnTo>
                  <a:lnTo>
                    <a:pt x="23825" y="44386"/>
                  </a:lnTo>
                  <a:lnTo>
                    <a:pt x="23761" y="44742"/>
                  </a:lnTo>
                  <a:lnTo>
                    <a:pt x="23876" y="44881"/>
                  </a:lnTo>
                  <a:lnTo>
                    <a:pt x="23583" y="44780"/>
                  </a:lnTo>
                  <a:lnTo>
                    <a:pt x="23647" y="44958"/>
                  </a:lnTo>
                  <a:lnTo>
                    <a:pt x="23304" y="45224"/>
                  </a:lnTo>
                  <a:lnTo>
                    <a:pt x="23025" y="45542"/>
                  </a:lnTo>
                  <a:lnTo>
                    <a:pt x="23177" y="45745"/>
                  </a:lnTo>
                  <a:lnTo>
                    <a:pt x="23723" y="46101"/>
                  </a:lnTo>
                  <a:lnTo>
                    <a:pt x="24307" y="45542"/>
                  </a:lnTo>
                  <a:lnTo>
                    <a:pt x="24218" y="45059"/>
                  </a:lnTo>
                  <a:lnTo>
                    <a:pt x="24041" y="44958"/>
                  </a:lnTo>
                  <a:lnTo>
                    <a:pt x="24422" y="45059"/>
                  </a:lnTo>
                  <a:lnTo>
                    <a:pt x="24549" y="44958"/>
                  </a:lnTo>
                  <a:lnTo>
                    <a:pt x="24904" y="44678"/>
                  </a:lnTo>
                  <a:lnTo>
                    <a:pt x="25400" y="44704"/>
                  </a:lnTo>
                  <a:lnTo>
                    <a:pt x="25590" y="44996"/>
                  </a:lnTo>
                  <a:lnTo>
                    <a:pt x="25654" y="45453"/>
                  </a:lnTo>
                  <a:lnTo>
                    <a:pt x="24853" y="45758"/>
                  </a:lnTo>
                  <a:lnTo>
                    <a:pt x="24815" y="45377"/>
                  </a:lnTo>
                  <a:lnTo>
                    <a:pt x="24688" y="45808"/>
                  </a:lnTo>
                  <a:lnTo>
                    <a:pt x="24422" y="45859"/>
                  </a:lnTo>
                  <a:lnTo>
                    <a:pt x="24218" y="46101"/>
                  </a:lnTo>
                  <a:lnTo>
                    <a:pt x="24688" y="46266"/>
                  </a:lnTo>
                  <a:lnTo>
                    <a:pt x="24803" y="45986"/>
                  </a:lnTo>
                  <a:lnTo>
                    <a:pt x="25196" y="46291"/>
                  </a:lnTo>
                  <a:lnTo>
                    <a:pt x="25450" y="46951"/>
                  </a:lnTo>
                  <a:lnTo>
                    <a:pt x="25019" y="47028"/>
                  </a:lnTo>
                  <a:lnTo>
                    <a:pt x="24942" y="46799"/>
                  </a:lnTo>
                  <a:lnTo>
                    <a:pt x="24828" y="46659"/>
                  </a:lnTo>
                  <a:lnTo>
                    <a:pt x="24803" y="47078"/>
                  </a:lnTo>
                  <a:lnTo>
                    <a:pt x="24650" y="47269"/>
                  </a:lnTo>
                  <a:lnTo>
                    <a:pt x="24371" y="47218"/>
                  </a:lnTo>
                  <a:lnTo>
                    <a:pt x="24765" y="47840"/>
                  </a:lnTo>
                  <a:lnTo>
                    <a:pt x="24790" y="48094"/>
                  </a:lnTo>
                  <a:lnTo>
                    <a:pt x="24955" y="47777"/>
                  </a:lnTo>
                  <a:lnTo>
                    <a:pt x="25209" y="47752"/>
                  </a:lnTo>
                  <a:lnTo>
                    <a:pt x="25565" y="47980"/>
                  </a:lnTo>
                  <a:lnTo>
                    <a:pt x="25666" y="47548"/>
                  </a:lnTo>
                  <a:lnTo>
                    <a:pt x="25844" y="48006"/>
                  </a:lnTo>
                  <a:lnTo>
                    <a:pt x="26060" y="46951"/>
                  </a:lnTo>
                  <a:lnTo>
                    <a:pt x="25831" y="46875"/>
                  </a:lnTo>
                  <a:lnTo>
                    <a:pt x="25730" y="46736"/>
                  </a:lnTo>
                  <a:lnTo>
                    <a:pt x="25755" y="46558"/>
                  </a:lnTo>
                  <a:lnTo>
                    <a:pt x="25387" y="46367"/>
                  </a:lnTo>
                  <a:lnTo>
                    <a:pt x="25590" y="46304"/>
                  </a:lnTo>
                  <a:lnTo>
                    <a:pt x="25971" y="46113"/>
                  </a:lnTo>
                  <a:lnTo>
                    <a:pt x="25908" y="46367"/>
                  </a:lnTo>
                  <a:lnTo>
                    <a:pt x="26035" y="46393"/>
                  </a:lnTo>
                  <a:lnTo>
                    <a:pt x="26149" y="46253"/>
                  </a:lnTo>
                  <a:lnTo>
                    <a:pt x="26352" y="46367"/>
                  </a:lnTo>
                  <a:lnTo>
                    <a:pt x="26365" y="46113"/>
                  </a:lnTo>
                  <a:lnTo>
                    <a:pt x="26289" y="45974"/>
                  </a:lnTo>
                  <a:lnTo>
                    <a:pt x="26962" y="45542"/>
                  </a:lnTo>
                  <a:lnTo>
                    <a:pt x="27076" y="45059"/>
                  </a:lnTo>
                  <a:lnTo>
                    <a:pt x="27089" y="44691"/>
                  </a:lnTo>
                  <a:close/>
                </a:path>
                <a:path w="57150" h="61594">
                  <a:moveTo>
                    <a:pt x="27546" y="42773"/>
                  </a:moveTo>
                  <a:lnTo>
                    <a:pt x="27482" y="42329"/>
                  </a:lnTo>
                  <a:lnTo>
                    <a:pt x="27228" y="42494"/>
                  </a:lnTo>
                  <a:lnTo>
                    <a:pt x="26504" y="42722"/>
                  </a:lnTo>
                  <a:lnTo>
                    <a:pt x="26454" y="42964"/>
                  </a:lnTo>
                  <a:lnTo>
                    <a:pt x="26377" y="43129"/>
                  </a:lnTo>
                  <a:lnTo>
                    <a:pt x="27546" y="42773"/>
                  </a:lnTo>
                  <a:close/>
                </a:path>
                <a:path w="57150" h="61594">
                  <a:moveTo>
                    <a:pt x="27940" y="42849"/>
                  </a:moveTo>
                  <a:lnTo>
                    <a:pt x="27673" y="42722"/>
                  </a:lnTo>
                  <a:lnTo>
                    <a:pt x="27686" y="42964"/>
                  </a:lnTo>
                  <a:lnTo>
                    <a:pt x="27940" y="42849"/>
                  </a:lnTo>
                  <a:close/>
                </a:path>
                <a:path w="57150" h="61594">
                  <a:moveTo>
                    <a:pt x="28448" y="42595"/>
                  </a:moveTo>
                  <a:lnTo>
                    <a:pt x="27940" y="42849"/>
                  </a:lnTo>
                  <a:lnTo>
                    <a:pt x="28409" y="43053"/>
                  </a:lnTo>
                  <a:lnTo>
                    <a:pt x="28448" y="42595"/>
                  </a:lnTo>
                  <a:close/>
                </a:path>
                <a:path w="57150" h="61594">
                  <a:moveTo>
                    <a:pt x="29641" y="39420"/>
                  </a:moveTo>
                  <a:lnTo>
                    <a:pt x="29273" y="39497"/>
                  </a:lnTo>
                  <a:lnTo>
                    <a:pt x="29070" y="39535"/>
                  </a:lnTo>
                  <a:lnTo>
                    <a:pt x="28536" y="39725"/>
                  </a:lnTo>
                  <a:lnTo>
                    <a:pt x="28003" y="39954"/>
                  </a:lnTo>
                  <a:lnTo>
                    <a:pt x="28308" y="40093"/>
                  </a:lnTo>
                  <a:lnTo>
                    <a:pt x="27622" y="40513"/>
                  </a:lnTo>
                  <a:lnTo>
                    <a:pt x="27813" y="40347"/>
                  </a:lnTo>
                  <a:lnTo>
                    <a:pt x="27800" y="40220"/>
                  </a:lnTo>
                  <a:lnTo>
                    <a:pt x="27571" y="40157"/>
                  </a:lnTo>
                  <a:lnTo>
                    <a:pt x="27724" y="40068"/>
                  </a:lnTo>
                  <a:lnTo>
                    <a:pt x="27863" y="40043"/>
                  </a:lnTo>
                  <a:lnTo>
                    <a:pt x="28016" y="39966"/>
                  </a:lnTo>
                  <a:lnTo>
                    <a:pt x="27863" y="39928"/>
                  </a:lnTo>
                  <a:lnTo>
                    <a:pt x="28397" y="39306"/>
                  </a:lnTo>
                  <a:lnTo>
                    <a:pt x="28511" y="37757"/>
                  </a:lnTo>
                  <a:lnTo>
                    <a:pt x="27686" y="37033"/>
                  </a:lnTo>
                  <a:lnTo>
                    <a:pt x="27787" y="37376"/>
                  </a:lnTo>
                  <a:lnTo>
                    <a:pt x="26911" y="41249"/>
                  </a:lnTo>
                  <a:lnTo>
                    <a:pt x="27254" y="41275"/>
                  </a:lnTo>
                  <a:lnTo>
                    <a:pt x="27444" y="41770"/>
                  </a:lnTo>
                  <a:lnTo>
                    <a:pt x="27749" y="42164"/>
                  </a:lnTo>
                  <a:lnTo>
                    <a:pt x="28194" y="42468"/>
                  </a:lnTo>
                  <a:lnTo>
                    <a:pt x="28778" y="41529"/>
                  </a:lnTo>
                  <a:lnTo>
                    <a:pt x="29197" y="39814"/>
                  </a:lnTo>
                  <a:lnTo>
                    <a:pt x="29387" y="40195"/>
                  </a:lnTo>
                  <a:lnTo>
                    <a:pt x="29641" y="39420"/>
                  </a:lnTo>
                  <a:close/>
                </a:path>
                <a:path w="57150" h="61594">
                  <a:moveTo>
                    <a:pt x="31559" y="32143"/>
                  </a:moveTo>
                  <a:lnTo>
                    <a:pt x="31369" y="31788"/>
                  </a:lnTo>
                  <a:lnTo>
                    <a:pt x="30949" y="31877"/>
                  </a:lnTo>
                  <a:lnTo>
                    <a:pt x="30873" y="31242"/>
                  </a:lnTo>
                  <a:lnTo>
                    <a:pt x="30505" y="31203"/>
                  </a:lnTo>
                  <a:lnTo>
                    <a:pt x="29222" y="31737"/>
                  </a:lnTo>
                  <a:lnTo>
                    <a:pt x="29552" y="31419"/>
                  </a:lnTo>
                  <a:lnTo>
                    <a:pt x="28930" y="30607"/>
                  </a:lnTo>
                  <a:lnTo>
                    <a:pt x="29006" y="31419"/>
                  </a:lnTo>
                  <a:lnTo>
                    <a:pt x="28740" y="31673"/>
                  </a:lnTo>
                  <a:lnTo>
                    <a:pt x="28727" y="31940"/>
                  </a:lnTo>
                  <a:lnTo>
                    <a:pt x="28600" y="31991"/>
                  </a:lnTo>
                  <a:lnTo>
                    <a:pt x="28727" y="32080"/>
                  </a:lnTo>
                  <a:lnTo>
                    <a:pt x="29743" y="32740"/>
                  </a:lnTo>
                  <a:lnTo>
                    <a:pt x="30022" y="31648"/>
                  </a:lnTo>
                  <a:lnTo>
                    <a:pt x="30568" y="31965"/>
                  </a:lnTo>
                  <a:lnTo>
                    <a:pt x="30441" y="33388"/>
                  </a:lnTo>
                  <a:lnTo>
                    <a:pt x="31051" y="32994"/>
                  </a:lnTo>
                  <a:lnTo>
                    <a:pt x="31305" y="32829"/>
                  </a:lnTo>
                  <a:lnTo>
                    <a:pt x="30975" y="32448"/>
                  </a:lnTo>
                  <a:lnTo>
                    <a:pt x="31559" y="32143"/>
                  </a:lnTo>
                  <a:close/>
                </a:path>
                <a:path w="57150" h="61594">
                  <a:moveTo>
                    <a:pt x="31953" y="25857"/>
                  </a:moveTo>
                  <a:lnTo>
                    <a:pt x="31330" y="25387"/>
                  </a:lnTo>
                  <a:lnTo>
                    <a:pt x="31496" y="24968"/>
                  </a:lnTo>
                  <a:lnTo>
                    <a:pt x="31254" y="24523"/>
                  </a:lnTo>
                  <a:lnTo>
                    <a:pt x="30721" y="24803"/>
                  </a:lnTo>
                  <a:lnTo>
                    <a:pt x="31229" y="26365"/>
                  </a:lnTo>
                  <a:lnTo>
                    <a:pt x="31953" y="25857"/>
                  </a:lnTo>
                  <a:close/>
                </a:path>
                <a:path w="57150" h="61594">
                  <a:moveTo>
                    <a:pt x="33172" y="35204"/>
                  </a:moveTo>
                  <a:lnTo>
                    <a:pt x="33070" y="34899"/>
                  </a:lnTo>
                  <a:lnTo>
                    <a:pt x="33007" y="34683"/>
                  </a:lnTo>
                  <a:lnTo>
                    <a:pt x="32753" y="34023"/>
                  </a:lnTo>
                  <a:lnTo>
                    <a:pt x="31991" y="34683"/>
                  </a:lnTo>
                  <a:lnTo>
                    <a:pt x="31483" y="34417"/>
                  </a:lnTo>
                  <a:lnTo>
                    <a:pt x="31051" y="32994"/>
                  </a:lnTo>
                  <a:lnTo>
                    <a:pt x="31140" y="35090"/>
                  </a:lnTo>
                  <a:lnTo>
                    <a:pt x="29616" y="33820"/>
                  </a:lnTo>
                  <a:lnTo>
                    <a:pt x="28917" y="34899"/>
                  </a:lnTo>
                  <a:lnTo>
                    <a:pt x="28892" y="35090"/>
                  </a:lnTo>
                  <a:lnTo>
                    <a:pt x="30657" y="36931"/>
                  </a:lnTo>
                  <a:lnTo>
                    <a:pt x="31470" y="35090"/>
                  </a:lnTo>
                  <a:lnTo>
                    <a:pt x="31559" y="34899"/>
                  </a:lnTo>
                  <a:lnTo>
                    <a:pt x="32639" y="37325"/>
                  </a:lnTo>
                  <a:lnTo>
                    <a:pt x="32727" y="37109"/>
                  </a:lnTo>
                  <a:lnTo>
                    <a:pt x="32829" y="36487"/>
                  </a:lnTo>
                  <a:lnTo>
                    <a:pt x="32905" y="36195"/>
                  </a:lnTo>
                  <a:lnTo>
                    <a:pt x="32651" y="36487"/>
                  </a:lnTo>
                  <a:lnTo>
                    <a:pt x="32499" y="36322"/>
                  </a:lnTo>
                  <a:lnTo>
                    <a:pt x="32448" y="35737"/>
                  </a:lnTo>
                  <a:lnTo>
                    <a:pt x="32829" y="35814"/>
                  </a:lnTo>
                  <a:lnTo>
                    <a:pt x="32994" y="35814"/>
                  </a:lnTo>
                  <a:lnTo>
                    <a:pt x="32715" y="35521"/>
                  </a:lnTo>
                  <a:lnTo>
                    <a:pt x="32473" y="35217"/>
                  </a:lnTo>
                  <a:lnTo>
                    <a:pt x="32651" y="35128"/>
                  </a:lnTo>
                  <a:lnTo>
                    <a:pt x="32905" y="35140"/>
                  </a:lnTo>
                  <a:lnTo>
                    <a:pt x="33172" y="35204"/>
                  </a:lnTo>
                  <a:close/>
                </a:path>
                <a:path w="57150" h="61594">
                  <a:moveTo>
                    <a:pt x="33274" y="35864"/>
                  </a:moveTo>
                  <a:lnTo>
                    <a:pt x="33096" y="35839"/>
                  </a:lnTo>
                  <a:lnTo>
                    <a:pt x="33159" y="35966"/>
                  </a:lnTo>
                  <a:close/>
                </a:path>
                <a:path w="57150" h="61594">
                  <a:moveTo>
                    <a:pt x="33299" y="33312"/>
                  </a:moveTo>
                  <a:lnTo>
                    <a:pt x="32918" y="33705"/>
                  </a:lnTo>
                  <a:lnTo>
                    <a:pt x="32804" y="33934"/>
                  </a:lnTo>
                  <a:lnTo>
                    <a:pt x="33286" y="33553"/>
                  </a:lnTo>
                  <a:lnTo>
                    <a:pt x="33299" y="33312"/>
                  </a:lnTo>
                  <a:close/>
                </a:path>
                <a:path w="57150" h="61594">
                  <a:moveTo>
                    <a:pt x="34328" y="35941"/>
                  </a:moveTo>
                  <a:lnTo>
                    <a:pt x="33794" y="35394"/>
                  </a:lnTo>
                  <a:lnTo>
                    <a:pt x="33172" y="35204"/>
                  </a:lnTo>
                  <a:lnTo>
                    <a:pt x="33248" y="35496"/>
                  </a:lnTo>
                  <a:lnTo>
                    <a:pt x="33312" y="35750"/>
                  </a:lnTo>
                  <a:lnTo>
                    <a:pt x="34328" y="35941"/>
                  </a:lnTo>
                  <a:close/>
                </a:path>
                <a:path w="57150" h="61594">
                  <a:moveTo>
                    <a:pt x="35509" y="31013"/>
                  </a:moveTo>
                  <a:lnTo>
                    <a:pt x="33489" y="30873"/>
                  </a:lnTo>
                  <a:lnTo>
                    <a:pt x="32575" y="32118"/>
                  </a:lnTo>
                  <a:lnTo>
                    <a:pt x="33299" y="33312"/>
                  </a:lnTo>
                  <a:lnTo>
                    <a:pt x="35509" y="31013"/>
                  </a:lnTo>
                  <a:close/>
                </a:path>
                <a:path w="57150" h="61594">
                  <a:moveTo>
                    <a:pt x="36106" y="28422"/>
                  </a:moveTo>
                  <a:lnTo>
                    <a:pt x="36029" y="27635"/>
                  </a:lnTo>
                  <a:lnTo>
                    <a:pt x="35687" y="27559"/>
                  </a:lnTo>
                  <a:lnTo>
                    <a:pt x="35560" y="27609"/>
                  </a:lnTo>
                  <a:lnTo>
                    <a:pt x="35610" y="27762"/>
                  </a:lnTo>
                  <a:lnTo>
                    <a:pt x="34912" y="28028"/>
                  </a:lnTo>
                  <a:lnTo>
                    <a:pt x="34124" y="28752"/>
                  </a:lnTo>
                  <a:lnTo>
                    <a:pt x="33794" y="27165"/>
                  </a:lnTo>
                  <a:lnTo>
                    <a:pt x="33223" y="27444"/>
                  </a:lnTo>
                  <a:lnTo>
                    <a:pt x="31648" y="27203"/>
                  </a:lnTo>
                  <a:lnTo>
                    <a:pt x="32258" y="30162"/>
                  </a:lnTo>
                  <a:lnTo>
                    <a:pt x="33616" y="29286"/>
                  </a:lnTo>
                  <a:lnTo>
                    <a:pt x="33947" y="29324"/>
                  </a:lnTo>
                  <a:lnTo>
                    <a:pt x="33909" y="29476"/>
                  </a:lnTo>
                  <a:lnTo>
                    <a:pt x="34429" y="29502"/>
                  </a:lnTo>
                  <a:lnTo>
                    <a:pt x="35560" y="29591"/>
                  </a:lnTo>
                  <a:lnTo>
                    <a:pt x="35623" y="29730"/>
                  </a:lnTo>
                  <a:lnTo>
                    <a:pt x="35991" y="29133"/>
                  </a:lnTo>
                  <a:lnTo>
                    <a:pt x="36106" y="28422"/>
                  </a:lnTo>
                  <a:close/>
                </a:path>
                <a:path w="57150" h="61594">
                  <a:moveTo>
                    <a:pt x="38328" y="21463"/>
                  </a:moveTo>
                  <a:lnTo>
                    <a:pt x="37820" y="19926"/>
                  </a:lnTo>
                  <a:lnTo>
                    <a:pt x="37553" y="20967"/>
                  </a:lnTo>
                  <a:lnTo>
                    <a:pt x="36779" y="22847"/>
                  </a:lnTo>
                  <a:lnTo>
                    <a:pt x="35610" y="22326"/>
                  </a:lnTo>
                  <a:lnTo>
                    <a:pt x="35941" y="22936"/>
                  </a:lnTo>
                  <a:lnTo>
                    <a:pt x="34569" y="22720"/>
                  </a:lnTo>
                  <a:lnTo>
                    <a:pt x="34645" y="23164"/>
                  </a:lnTo>
                  <a:lnTo>
                    <a:pt x="33997" y="22847"/>
                  </a:lnTo>
                  <a:lnTo>
                    <a:pt x="33667" y="23355"/>
                  </a:lnTo>
                  <a:lnTo>
                    <a:pt x="34099" y="23418"/>
                  </a:lnTo>
                  <a:lnTo>
                    <a:pt x="34531" y="23710"/>
                  </a:lnTo>
                  <a:lnTo>
                    <a:pt x="34836" y="24117"/>
                  </a:lnTo>
                  <a:lnTo>
                    <a:pt x="34950" y="24638"/>
                  </a:lnTo>
                  <a:lnTo>
                    <a:pt x="34772" y="24777"/>
                  </a:lnTo>
                  <a:lnTo>
                    <a:pt x="34582" y="24523"/>
                  </a:lnTo>
                  <a:lnTo>
                    <a:pt x="33997" y="24168"/>
                  </a:lnTo>
                  <a:lnTo>
                    <a:pt x="33274" y="23952"/>
                  </a:lnTo>
                  <a:lnTo>
                    <a:pt x="33743" y="24536"/>
                  </a:lnTo>
                  <a:lnTo>
                    <a:pt x="34328" y="24917"/>
                  </a:lnTo>
                  <a:lnTo>
                    <a:pt x="34531" y="24980"/>
                  </a:lnTo>
                  <a:lnTo>
                    <a:pt x="34277" y="25171"/>
                  </a:lnTo>
                  <a:lnTo>
                    <a:pt x="32588" y="23964"/>
                  </a:lnTo>
                  <a:lnTo>
                    <a:pt x="33299" y="25146"/>
                  </a:lnTo>
                  <a:lnTo>
                    <a:pt x="33553" y="25400"/>
                  </a:lnTo>
                  <a:lnTo>
                    <a:pt x="33350" y="25679"/>
                  </a:lnTo>
                  <a:lnTo>
                    <a:pt x="33451" y="25831"/>
                  </a:lnTo>
                  <a:lnTo>
                    <a:pt x="33108" y="26098"/>
                  </a:lnTo>
                  <a:lnTo>
                    <a:pt x="34251" y="26771"/>
                  </a:lnTo>
                  <a:lnTo>
                    <a:pt x="33807" y="26187"/>
                  </a:lnTo>
                  <a:lnTo>
                    <a:pt x="37579" y="27368"/>
                  </a:lnTo>
                  <a:lnTo>
                    <a:pt x="37223" y="26225"/>
                  </a:lnTo>
                  <a:lnTo>
                    <a:pt x="36741" y="25996"/>
                  </a:lnTo>
                  <a:lnTo>
                    <a:pt x="36182" y="25946"/>
                  </a:lnTo>
                  <a:lnTo>
                    <a:pt x="35394" y="26212"/>
                  </a:lnTo>
                  <a:lnTo>
                    <a:pt x="36169" y="25946"/>
                  </a:lnTo>
                  <a:lnTo>
                    <a:pt x="35560" y="26009"/>
                  </a:lnTo>
                  <a:lnTo>
                    <a:pt x="35712" y="25882"/>
                  </a:lnTo>
                  <a:lnTo>
                    <a:pt x="35864" y="25806"/>
                  </a:lnTo>
                  <a:lnTo>
                    <a:pt x="35750" y="25323"/>
                  </a:lnTo>
                  <a:lnTo>
                    <a:pt x="36537" y="24828"/>
                  </a:lnTo>
                  <a:lnTo>
                    <a:pt x="36449" y="24472"/>
                  </a:lnTo>
                  <a:lnTo>
                    <a:pt x="38188" y="23317"/>
                  </a:lnTo>
                  <a:lnTo>
                    <a:pt x="36296" y="23710"/>
                  </a:lnTo>
                  <a:lnTo>
                    <a:pt x="36537" y="23647"/>
                  </a:lnTo>
                  <a:lnTo>
                    <a:pt x="36334" y="23533"/>
                  </a:lnTo>
                  <a:lnTo>
                    <a:pt x="38328" y="21463"/>
                  </a:lnTo>
                  <a:close/>
                </a:path>
                <a:path w="57150" h="61594">
                  <a:moveTo>
                    <a:pt x="38976" y="25463"/>
                  </a:moveTo>
                  <a:lnTo>
                    <a:pt x="38887" y="24472"/>
                  </a:lnTo>
                  <a:lnTo>
                    <a:pt x="38214" y="24358"/>
                  </a:lnTo>
                  <a:lnTo>
                    <a:pt x="37261" y="24676"/>
                  </a:lnTo>
                  <a:lnTo>
                    <a:pt x="37363" y="25679"/>
                  </a:lnTo>
                  <a:lnTo>
                    <a:pt x="38023" y="25781"/>
                  </a:lnTo>
                  <a:lnTo>
                    <a:pt x="38976" y="25463"/>
                  </a:lnTo>
                  <a:close/>
                </a:path>
                <a:path w="57150" h="61594">
                  <a:moveTo>
                    <a:pt x="39408" y="15443"/>
                  </a:moveTo>
                  <a:lnTo>
                    <a:pt x="38011" y="15544"/>
                  </a:lnTo>
                  <a:lnTo>
                    <a:pt x="37731" y="15786"/>
                  </a:lnTo>
                  <a:lnTo>
                    <a:pt x="37922" y="16129"/>
                  </a:lnTo>
                  <a:lnTo>
                    <a:pt x="37414" y="16154"/>
                  </a:lnTo>
                  <a:lnTo>
                    <a:pt x="37566" y="16776"/>
                  </a:lnTo>
                  <a:lnTo>
                    <a:pt x="37338" y="17157"/>
                  </a:lnTo>
                  <a:lnTo>
                    <a:pt x="36906" y="17411"/>
                  </a:lnTo>
                  <a:lnTo>
                    <a:pt x="37109" y="18402"/>
                  </a:lnTo>
                  <a:lnTo>
                    <a:pt x="38227" y="16649"/>
                  </a:lnTo>
                  <a:lnTo>
                    <a:pt x="38684" y="17411"/>
                  </a:lnTo>
                  <a:lnTo>
                    <a:pt x="39408" y="15443"/>
                  </a:lnTo>
                  <a:close/>
                </a:path>
                <a:path w="57150" h="61594">
                  <a:moveTo>
                    <a:pt x="39712" y="12141"/>
                  </a:moveTo>
                  <a:lnTo>
                    <a:pt x="38925" y="12369"/>
                  </a:lnTo>
                  <a:lnTo>
                    <a:pt x="38557" y="12903"/>
                  </a:lnTo>
                  <a:lnTo>
                    <a:pt x="39065" y="13804"/>
                  </a:lnTo>
                  <a:lnTo>
                    <a:pt x="39687" y="14135"/>
                  </a:lnTo>
                  <a:lnTo>
                    <a:pt x="39357" y="13639"/>
                  </a:lnTo>
                  <a:lnTo>
                    <a:pt x="39712" y="12141"/>
                  </a:lnTo>
                  <a:close/>
                </a:path>
                <a:path w="57150" h="61594">
                  <a:moveTo>
                    <a:pt x="42354" y="15887"/>
                  </a:moveTo>
                  <a:lnTo>
                    <a:pt x="42214" y="14820"/>
                  </a:lnTo>
                  <a:lnTo>
                    <a:pt x="42024" y="15557"/>
                  </a:lnTo>
                  <a:lnTo>
                    <a:pt x="41414" y="15697"/>
                  </a:lnTo>
                  <a:lnTo>
                    <a:pt x="41249" y="16116"/>
                  </a:lnTo>
                  <a:lnTo>
                    <a:pt x="42354" y="15887"/>
                  </a:lnTo>
                  <a:close/>
                </a:path>
                <a:path w="57150" h="61594">
                  <a:moveTo>
                    <a:pt x="45237" y="6197"/>
                  </a:moveTo>
                  <a:lnTo>
                    <a:pt x="44805" y="5765"/>
                  </a:lnTo>
                  <a:lnTo>
                    <a:pt x="44831" y="4140"/>
                  </a:lnTo>
                  <a:lnTo>
                    <a:pt x="44081" y="4572"/>
                  </a:lnTo>
                  <a:lnTo>
                    <a:pt x="43815" y="5181"/>
                  </a:lnTo>
                  <a:lnTo>
                    <a:pt x="44538" y="5994"/>
                  </a:lnTo>
                  <a:lnTo>
                    <a:pt x="45237" y="6197"/>
                  </a:lnTo>
                  <a:close/>
                </a:path>
                <a:path w="57150" h="61594">
                  <a:moveTo>
                    <a:pt x="50190" y="8737"/>
                  </a:moveTo>
                  <a:lnTo>
                    <a:pt x="50076" y="8305"/>
                  </a:lnTo>
                  <a:lnTo>
                    <a:pt x="49644" y="8280"/>
                  </a:lnTo>
                  <a:lnTo>
                    <a:pt x="49771" y="7594"/>
                  </a:lnTo>
                  <a:lnTo>
                    <a:pt x="49403" y="7416"/>
                  </a:lnTo>
                  <a:lnTo>
                    <a:pt x="47942" y="7556"/>
                  </a:lnTo>
                  <a:lnTo>
                    <a:pt x="48298" y="7404"/>
                  </a:lnTo>
                  <a:lnTo>
                    <a:pt x="48260" y="7112"/>
                  </a:lnTo>
                  <a:lnTo>
                    <a:pt x="47967" y="6337"/>
                  </a:lnTo>
                  <a:lnTo>
                    <a:pt x="47942" y="7112"/>
                  </a:lnTo>
                  <a:lnTo>
                    <a:pt x="47421" y="7378"/>
                  </a:lnTo>
                  <a:lnTo>
                    <a:pt x="47358" y="7607"/>
                  </a:lnTo>
                  <a:lnTo>
                    <a:pt x="47218" y="7620"/>
                  </a:lnTo>
                  <a:lnTo>
                    <a:pt x="47320" y="7747"/>
                  </a:lnTo>
                  <a:lnTo>
                    <a:pt x="48145" y="8750"/>
                  </a:lnTo>
                  <a:lnTo>
                    <a:pt x="48768" y="7734"/>
                  </a:lnTo>
                  <a:lnTo>
                    <a:pt x="49225" y="8242"/>
                  </a:lnTo>
                  <a:lnTo>
                    <a:pt x="48653" y="9652"/>
                  </a:lnTo>
                  <a:lnTo>
                    <a:pt x="49695" y="9347"/>
                  </a:lnTo>
                  <a:lnTo>
                    <a:pt x="49479" y="8864"/>
                  </a:lnTo>
                  <a:lnTo>
                    <a:pt x="50190" y="8737"/>
                  </a:lnTo>
                  <a:close/>
                </a:path>
                <a:path w="57150" h="61594">
                  <a:moveTo>
                    <a:pt x="54800" y="9194"/>
                  </a:moveTo>
                  <a:lnTo>
                    <a:pt x="54114" y="6883"/>
                  </a:lnTo>
                  <a:lnTo>
                    <a:pt x="53047" y="9702"/>
                  </a:lnTo>
                  <a:lnTo>
                    <a:pt x="54800" y="9194"/>
                  </a:lnTo>
                  <a:close/>
                </a:path>
                <a:path w="57150" h="61594">
                  <a:moveTo>
                    <a:pt x="55753" y="3187"/>
                  </a:moveTo>
                  <a:lnTo>
                    <a:pt x="53860" y="711"/>
                  </a:lnTo>
                  <a:lnTo>
                    <a:pt x="54216" y="2146"/>
                  </a:lnTo>
                  <a:lnTo>
                    <a:pt x="54368" y="2489"/>
                  </a:lnTo>
                  <a:lnTo>
                    <a:pt x="54102" y="2717"/>
                  </a:lnTo>
                  <a:lnTo>
                    <a:pt x="54165" y="3022"/>
                  </a:lnTo>
                  <a:lnTo>
                    <a:pt x="55753" y="3187"/>
                  </a:lnTo>
                  <a:close/>
                </a:path>
                <a:path w="57150" h="61594">
                  <a:moveTo>
                    <a:pt x="56934" y="1219"/>
                  </a:moveTo>
                  <a:lnTo>
                    <a:pt x="55651" y="0"/>
                  </a:lnTo>
                  <a:lnTo>
                    <a:pt x="55143" y="419"/>
                  </a:lnTo>
                  <a:lnTo>
                    <a:pt x="55562" y="609"/>
                  </a:lnTo>
                  <a:lnTo>
                    <a:pt x="55892" y="1054"/>
                  </a:lnTo>
                  <a:lnTo>
                    <a:pt x="56146" y="1689"/>
                  </a:lnTo>
                  <a:lnTo>
                    <a:pt x="56934" y="12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42950" y="1129207"/>
              <a:ext cx="59055" cy="58419"/>
            </a:xfrm>
            <a:custGeom>
              <a:avLst/>
              <a:gdLst/>
              <a:ahLst/>
              <a:cxnLst/>
              <a:rect l="l" t="t" r="r" b="b"/>
              <a:pathLst>
                <a:path w="59054" h="58419">
                  <a:moveTo>
                    <a:pt x="1625" y="50152"/>
                  </a:moveTo>
                  <a:lnTo>
                    <a:pt x="444" y="50520"/>
                  </a:lnTo>
                  <a:lnTo>
                    <a:pt x="723" y="51130"/>
                  </a:lnTo>
                  <a:lnTo>
                    <a:pt x="584" y="51549"/>
                  </a:lnTo>
                  <a:lnTo>
                    <a:pt x="215" y="51904"/>
                  </a:lnTo>
                  <a:lnTo>
                    <a:pt x="635" y="52882"/>
                  </a:lnTo>
                  <a:lnTo>
                    <a:pt x="1625" y="50152"/>
                  </a:lnTo>
                  <a:close/>
                </a:path>
                <a:path w="59054" h="58419">
                  <a:moveTo>
                    <a:pt x="2565" y="55664"/>
                  </a:moveTo>
                  <a:lnTo>
                    <a:pt x="1701" y="54254"/>
                  </a:lnTo>
                  <a:lnTo>
                    <a:pt x="1638" y="55372"/>
                  </a:lnTo>
                  <a:lnTo>
                    <a:pt x="1282" y="57442"/>
                  </a:lnTo>
                  <a:lnTo>
                    <a:pt x="0" y="57175"/>
                  </a:lnTo>
                  <a:lnTo>
                    <a:pt x="977" y="58280"/>
                  </a:lnTo>
                  <a:lnTo>
                    <a:pt x="2565" y="55664"/>
                  </a:lnTo>
                  <a:close/>
                </a:path>
                <a:path w="59054" h="58419">
                  <a:moveTo>
                    <a:pt x="4406" y="53898"/>
                  </a:moveTo>
                  <a:lnTo>
                    <a:pt x="4356" y="53771"/>
                  </a:lnTo>
                  <a:lnTo>
                    <a:pt x="4279" y="53911"/>
                  </a:lnTo>
                  <a:lnTo>
                    <a:pt x="4406" y="53898"/>
                  </a:lnTo>
                  <a:close/>
                </a:path>
                <a:path w="59054" h="58419">
                  <a:moveTo>
                    <a:pt x="4419" y="53581"/>
                  </a:moveTo>
                  <a:close/>
                </a:path>
                <a:path w="59054" h="58419">
                  <a:moveTo>
                    <a:pt x="6324" y="55626"/>
                  </a:moveTo>
                  <a:lnTo>
                    <a:pt x="5753" y="55537"/>
                  </a:lnTo>
                  <a:lnTo>
                    <a:pt x="6273" y="56388"/>
                  </a:lnTo>
                  <a:lnTo>
                    <a:pt x="6324" y="55626"/>
                  </a:lnTo>
                  <a:close/>
                </a:path>
                <a:path w="59054" h="58419">
                  <a:moveTo>
                    <a:pt x="8305" y="50482"/>
                  </a:moveTo>
                  <a:close/>
                </a:path>
                <a:path w="59054" h="58419">
                  <a:moveTo>
                    <a:pt x="8305" y="50431"/>
                  </a:moveTo>
                  <a:close/>
                </a:path>
                <a:path w="59054" h="58419">
                  <a:moveTo>
                    <a:pt x="8445" y="54279"/>
                  </a:moveTo>
                  <a:lnTo>
                    <a:pt x="8318" y="53619"/>
                  </a:lnTo>
                  <a:lnTo>
                    <a:pt x="8242" y="53759"/>
                  </a:lnTo>
                  <a:lnTo>
                    <a:pt x="8356" y="54114"/>
                  </a:lnTo>
                  <a:lnTo>
                    <a:pt x="8445" y="54279"/>
                  </a:lnTo>
                  <a:close/>
                </a:path>
                <a:path w="59054" h="58419">
                  <a:moveTo>
                    <a:pt x="8775" y="52768"/>
                  </a:moveTo>
                  <a:lnTo>
                    <a:pt x="8724" y="52984"/>
                  </a:lnTo>
                  <a:lnTo>
                    <a:pt x="8610" y="53860"/>
                  </a:lnTo>
                  <a:lnTo>
                    <a:pt x="8775" y="52768"/>
                  </a:lnTo>
                  <a:close/>
                </a:path>
                <a:path w="59054" h="58419">
                  <a:moveTo>
                    <a:pt x="9652" y="44183"/>
                  </a:moveTo>
                  <a:lnTo>
                    <a:pt x="9156" y="43522"/>
                  </a:lnTo>
                  <a:lnTo>
                    <a:pt x="9461" y="43141"/>
                  </a:lnTo>
                  <a:lnTo>
                    <a:pt x="9359" y="42595"/>
                  </a:lnTo>
                  <a:lnTo>
                    <a:pt x="8699" y="42697"/>
                  </a:lnTo>
                  <a:lnTo>
                    <a:pt x="8750" y="44488"/>
                  </a:lnTo>
                  <a:lnTo>
                    <a:pt x="9652" y="44183"/>
                  </a:lnTo>
                  <a:close/>
                </a:path>
                <a:path w="59054" h="58419">
                  <a:moveTo>
                    <a:pt x="11645" y="50380"/>
                  </a:moveTo>
                  <a:lnTo>
                    <a:pt x="9740" y="49669"/>
                  </a:lnTo>
                  <a:lnTo>
                    <a:pt x="9232" y="50038"/>
                  </a:lnTo>
                  <a:lnTo>
                    <a:pt x="8991" y="50419"/>
                  </a:lnTo>
                  <a:lnTo>
                    <a:pt x="8674" y="51130"/>
                  </a:lnTo>
                  <a:lnTo>
                    <a:pt x="8318" y="50927"/>
                  </a:lnTo>
                  <a:lnTo>
                    <a:pt x="8267" y="50482"/>
                  </a:lnTo>
                  <a:lnTo>
                    <a:pt x="8204" y="50317"/>
                  </a:lnTo>
                  <a:lnTo>
                    <a:pt x="7632" y="51346"/>
                  </a:lnTo>
                  <a:lnTo>
                    <a:pt x="8851" y="51701"/>
                  </a:lnTo>
                  <a:lnTo>
                    <a:pt x="7200" y="52552"/>
                  </a:lnTo>
                  <a:lnTo>
                    <a:pt x="6299" y="51854"/>
                  </a:lnTo>
                  <a:lnTo>
                    <a:pt x="4838" y="52984"/>
                  </a:lnTo>
                  <a:lnTo>
                    <a:pt x="4495" y="53454"/>
                  </a:lnTo>
                  <a:lnTo>
                    <a:pt x="4533" y="53670"/>
                  </a:lnTo>
                  <a:lnTo>
                    <a:pt x="5156" y="54114"/>
                  </a:lnTo>
                  <a:lnTo>
                    <a:pt x="5600" y="54241"/>
                  </a:lnTo>
                  <a:lnTo>
                    <a:pt x="5791" y="54216"/>
                  </a:lnTo>
                  <a:lnTo>
                    <a:pt x="5918" y="53670"/>
                  </a:lnTo>
                  <a:lnTo>
                    <a:pt x="6184" y="54165"/>
                  </a:lnTo>
                  <a:lnTo>
                    <a:pt x="5791" y="54216"/>
                  </a:lnTo>
                  <a:lnTo>
                    <a:pt x="5740" y="54775"/>
                  </a:lnTo>
                  <a:lnTo>
                    <a:pt x="6210" y="54940"/>
                  </a:lnTo>
                  <a:lnTo>
                    <a:pt x="6375" y="54775"/>
                  </a:lnTo>
                  <a:lnTo>
                    <a:pt x="6324" y="55626"/>
                  </a:lnTo>
                  <a:lnTo>
                    <a:pt x="7899" y="55867"/>
                  </a:lnTo>
                  <a:lnTo>
                    <a:pt x="7404" y="55486"/>
                  </a:lnTo>
                  <a:lnTo>
                    <a:pt x="7086" y="55029"/>
                  </a:lnTo>
                  <a:lnTo>
                    <a:pt x="6972" y="54483"/>
                  </a:lnTo>
                  <a:lnTo>
                    <a:pt x="9639" y="55918"/>
                  </a:lnTo>
                  <a:lnTo>
                    <a:pt x="8572" y="54457"/>
                  </a:lnTo>
                  <a:lnTo>
                    <a:pt x="8445" y="54279"/>
                  </a:lnTo>
                  <a:lnTo>
                    <a:pt x="8318" y="54114"/>
                  </a:lnTo>
                  <a:lnTo>
                    <a:pt x="8204" y="53949"/>
                  </a:lnTo>
                  <a:lnTo>
                    <a:pt x="8064" y="53759"/>
                  </a:lnTo>
                  <a:lnTo>
                    <a:pt x="7886" y="53936"/>
                  </a:lnTo>
                  <a:lnTo>
                    <a:pt x="7874" y="53797"/>
                  </a:lnTo>
                  <a:lnTo>
                    <a:pt x="7162" y="53949"/>
                  </a:lnTo>
                  <a:lnTo>
                    <a:pt x="7416" y="53670"/>
                  </a:lnTo>
                  <a:lnTo>
                    <a:pt x="7620" y="53454"/>
                  </a:lnTo>
                  <a:lnTo>
                    <a:pt x="7848" y="53479"/>
                  </a:lnTo>
                  <a:lnTo>
                    <a:pt x="7874" y="53797"/>
                  </a:lnTo>
                  <a:lnTo>
                    <a:pt x="8077" y="53632"/>
                  </a:lnTo>
                  <a:lnTo>
                    <a:pt x="8140" y="53454"/>
                  </a:lnTo>
                  <a:lnTo>
                    <a:pt x="7988" y="52984"/>
                  </a:lnTo>
                  <a:lnTo>
                    <a:pt x="8039" y="52717"/>
                  </a:lnTo>
                  <a:lnTo>
                    <a:pt x="8293" y="52552"/>
                  </a:lnTo>
                  <a:lnTo>
                    <a:pt x="10490" y="51130"/>
                  </a:lnTo>
                  <a:lnTo>
                    <a:pt x="11645" y="50380"/>
                  </a:lnTo>
                  <a:close/>
                </a:path>
                <a:path w="59054" h="58419">
                  <a:moveTo>
                    <a:pt x="13982" y="42976"/>
                  </a:moveTo>
                  <a:lnTo>
                    <a:pt x="12700" y="41757"/>
                  </a:lnTo>
                  <a:lnTo>
                    <a:pt x="12192" y="42176"/>
                  </a:lnTo>
                  <a:lnTo>
                    <a:pt x="12611" y="42367"/>
                  </a:lnTo>
                  <a:lnTo>
                    <a:pt x="12941" y="42811"/>
                  </a:lnTo>
                  <a:lnTo>
                    <a:pt x="13195" y="43446"/>
                  </a:lnTo>
                  <a:lnTo>
                    <a:pt x="13982" y="42976"/>
                  </a:lnTo>
                  <a:close/>
                </a:path>
                <a:path w="59054" h="58419">
                  <a:moveTo>
                    <a:pt x="14579" y="45821"/>
                  </a:moveTo>
                  <a:lnTo>
                    <a:pt x="14566" y="45288"/>
                  </a:lnTo>
                  <a:lnTo>
                    <a:pt x="13779" y="45110"/>
                  </a:lnTo>
                  <a:lnTo>
                    <a:pt x="13335" y="43840"/>
                  </a:lnTo>
                  <a:lnTo>
                    <a:pt x="10820" y="44894"/>
                  </a:lnTo>
                  <a:lnTo>
                    <a:pt x="11709" y="45847"/>
                  </a:lnTo>
                  <a:lnTo>
                    <a:pt x="12788" y="45224"/>
                  </a:lnTo>
                  <a:lnTo>
                    <a:pt x="13423" y="45466"/>
                  </a:lnTo>
                  <a:lnTo>
                    <a:pt x="13627" y="46596"/>
                  </a:lnTo>
                  <a:lnTo>
                    <a:pt x="14579" y="45821"/>
                  </a:lnTo>
                  <a:close/>
                </a:path>
                <a:path w="59054" h="58419">
                  <a:moveTo>
                    <a:pt x="15621" y="41148"/>
                  </a:moveTo>
                  <a:lnTo>
                    <a:pt x="15163" y="41033"/>
                  </a:lnTo>
                  <a:lnTo>
                    <a:pt x="14439" y="40157"/>
                  </a:lnTo>
                  <a:lnTo>
                    <a:pt x="13385" y="42024"/>
                  </a:lnTo>
                  <a:lnTo>
                    <a:pt x="14503" y="42202"/>
                  </a:lnTo>
                  <a:lnTo>
                    <a:pt x="14846" y="42532"/>
                  </a:lnTo>
                  <a:lnTo>
                    <a:pt x="15621" y="41148"/>
                  </a:lnTo>
                  <a:close/>
                </a:path>
                <a:path w="59054" h="58419">
                  <a:moveTo>
                    <a:pt x="16408" y="39382"/>
                  </a:moveTo>
                  <a:lnTo>
                    <a:pt x="16167" y="37096"/>
                  </a:lnTo>
                  <a:lnTo>
                    <a:pt x="15544" y="37338"/>
                  </a:lnTo>
                  <a:lnTo>
                    <a:pt x="13919" y="36906"/>
                  </a:lnTo>
                  <a:lnTo>
                    <a:pt x="14262" y="40055"/>
                  </a:lnTo>
                  <a:lnTo>
                    <a:pt x="15748" y="39281"/>
                  </a:lnTo>
                  <a:lnTo>
                    <a:pt x="16408" y="39382"/>
                  </a:lnTo>
                  <a:close/>
                </a:path>
                <a:path w="59054" h="58419">
                  <a:moveTo>
                    <a:pt x="16548" y="42418"/>
                  </a:moveTo>
                  <a:lnTo>
                    <a:pt x="16357" y="42202"/>
                  </a:lnTo>
                  <a:lnTo>
                    <a:pt x="16230" y="42240"/>
                  </a:lnTo>
                  <a:lnTo>
                    <a:pt x="16192" y="42456"/>
                  </a:lnTo>
                  <a:lnTo>
                    <a:pt x="15875" y="42646"/>
                  </a:lnTo>
                  <a:lnTo>
                    <a:pt x="15595" y="42849"/>
                  </a:lnTo>
                  <a:lnTo>
                    <a:pt x="15367" y="43446"/>
                  </a:lnTo>
                  <a:lnTo>
                    <a:pt x="15875" y="43649"/>
                  </a:lnTo>
                  <a:lnTo>
                    <a:pt x="15875" y="42659"/>
                  </a:lnTo>
                  <a:lnTo>
                    <a:pt x="16027" y="42595"/>
                  </a:lnTo>
                  <a:lnTo>
                    <a:pt x="16548" y="42418"/>
                  </a:lnTo>
                  <a:close/>
                </a:path>
                <a:path w="59054" h="58419">
                  <a:moveTo>
                    <a:pt x="17233" y="40119"/>
                  </a:moveTo>
                  <a:lnTo>
                    <a:pt x="17081" y="39624"/>
                  </a:lnTo>
                  <a:lnTo>
                    <a:pt x="16802" y="39192"/>
                  </a:lnTo>
                  <a:lnTo>
                    <a:pt x="16776" y="39712"/>
                  </a:lnTo>
                  <a:lnTo>
                    <a:pt x="16929" y="40208"/>
                  </a:lnTo>
                  <a:lnTo>
                    <a:pt x="17221" y="40652"/>
                  </a:lnTo>
                  <a:lnTo>
                    <a:pt x="17233" y="40119"/>
                  </a:lnTo>
                  <a:close/>
                </a:path>
                <a:path w="59054" h="58419">
                  <a:moveTo>
                    <a:pt x="17653" y="35115"/>
                  </a:moveTo>
                  <a:lnTo>
                    <a:pt x="17233" y="34467"/>
                  </a:lnTo>
                  <a:lnTo>
                    <a:pt x="16649" y="34010"/>
                  </a:lnTo>
                  <a:lnTo>
                    <a:pt x="15925" y="33705"/>
                  </a:lnTo>
                  <a:lnTo>
                    <a:pt x="16357" y="34378"/>
                  </a:lnTo>
                  <a:lnTo>
                    <a:pt x="16929" y="34848"/>
                  </a:lnTo>
                  <a:lnTo>
                    <a:pt x="17653" y="35115"/>
                  </a:lnTo>
                  <a:close/>
                </a:path>
                <a:path w="59054" h="58419">
                  <a:moveTo>
                    <a:pt x="19862" y="33693"/>
                  </a:moveTo>
                  <a:lnTo>
                    <a:pt x="19608" y="33718"/>
                  </a:lnTo>
                  <a:lnTo>
                    <a:pt x="19862" y="33693"/>
                  </a:lnTo>
                  <a:close/>
                </a:path>
                <a:path w="59054" h="58419">
                  <a:moveTo>
                    <a:pt x="22237" y="26073"/>
                  </a:moveTo>
                  <a:lnTo>
                    <a:pt x="20993" y="26047"/>
                  </a:lnTo>
                  <a:lnTo>
                    <a:pt x="21082" y="26720"/>
                  </a:lnTo>
                  <a:lnTo>
                    <a:pt x="20802" y="27101"/>
                  </a:lnTo>
                  <a:lnTo>
                    <a:pt x="20345" y="27305"/>
                  </a:lnTo>
                  <a:lnTo>
                    <a:pt x="20447" y="28359"/>
                  </a:lnTo>
                  <a:lnTo>
                    <a:pt x="22237" y="26073"/>
                  </a:lnTo>
                  <a:close/>
                </a:path>
                <a:path w="59054" h="58419">
                  <a:moveTo>
                    <a:pt x="22580" y="36537"/>
                  </a:moveTo>
                  <a:lnTo>
                    <a:pt x="21971" y="35369"/>
                  </a:lnTo>
                  <a:lnTo>
                    <a:pt x="21704" y="35534"/>
                  </a:lnTo>
                  <a:lnTo>
                    <a:pt x="21717" y="34798"/>
                  </a:lnTo>
                  <a:lnTo>
                    <a:pt x="21005" y="34620"/>
                  </a:lnTo>
                  <a:lnTo>
                    <a:pt x="20015" y="34861"/>
                  </a:lnTo>
                  <a:lnTo>
                    <a:pt x="20015" y="35064"/>
                  </a:lnTo>
                  <a:lnTo>
                    <a:pt x="19888" y="33947"/>
                  </a:lnTo>
                  <a:lnTo>
                    <a:pt x="19685" y="33769"/>
                  </a:lnTo>
                  <a:lnTo>
                    <a:pt x="19316" y="33947"/>
                  </a:lnTo>
                  <a:lnTo>
                    <a:pt x="20015" y="35242"/>
                  </a:lnTo>
                  <a:lnTo>
                    <a:pt x="20015" y="35890"/>
                  </a:lnTo>
                  <a:lnTo>
                    <a:pt x="20701" y="36068"/>
                  </a:lnTo>
                  <a:lnTo>
                    <a:pt x="20840" y="36042"/>
                  </a:lnTo>
                  <a:lnTo>
                    <a:pt x="19824" y="36639"/>
                  </a:lnTo>
                  <a:lnTo>
                    <a:pt x="19799" y="36474"/>
                  </a:lnTo>
                  <a:lnTo>
                    <a:pt x="18694" y="35229"/>
                  </a:lnTo>
                  <a:lnTo>
                    <a:pt x="19215" y="34950"/>
                  </a:lnTo>
                  <a:lnTo>
                    <a:pt x="19126" y="34023"/>
                  </a:lnTo>
                  <a:lnTo>
                    <a:pt x="18910" y="33858"/>
                  </a:lnTo>
                  <a:lnTo>
                    <a:pt x="18859" y="33693"/>
                  </a:lnTo>
                  <a:lnTo>
                    <a:pt x="18935" y="33261"/>
                  </a:lnTo>
                  <a:lnTo>
                    <a:pt x="19088" y="33616"/>
                  </a:lnTo>
                  <a:lnTo>
                    <a:pt x="21424" y="31623"/>
                  </a:lnTo>
                  <a:lnTo>
                    <a:pt x="21043" y="29997"/>
                  </a:lnTo>
                  <a:lnTo>
                    <a:pt x="20650" y="31051"/>
                  </a:lnTo>
                  <a:lnTo>
                    <a:pt x="19672" y="32905"/>
                  </a:lnTo>
                  <a:lnTo>
                    <a:pt x="18542" y="32245"/>
                  </a:lnTo>
                  <a:lnTo>
                    <a:pt x="18821" y="32956"/>
                  </a:lnTo>
                  <a:lnTo>
                    <a:pt x="17386" y="32575"/>
                  </a:lnTo>
                  <a:lnTo>
                    <a:pt x="17653" y="35115"/>
                  </a:lnTo>
                  <a:lnTo>
                    <a:pt x="17729" y="35725"/>
                  </a:lnTo>
                  <a:lnTo>
                    <a:pt x="18516" y="35318"/>
                  </a:lnTo>
                  <a:lnTo>
                    <a:pt x="18923" y="36182"/>
                  </a:lnTo>
                  <a:lnTo>
                    <a:pt x="18605" y="36156"/>
                  </a:lnTo>
                  <a:lnTo>
                    <a:pt x="18237" y="36169"/>
                  </a:lnTo>
                  <a:lnTo>
                    <a:pt x="17792" y="36296"/>
                  </a:lnTo>
                  <a:lnTo>
                    <a:pt x="17322" y="37528"/>
                  </a:lnTo>
                  <a:lnTo>
                    <a:pt x="18681" y="37312"/>
                  </a:lnTo>
                  <a:lnTo>
                    <a:pt x="18326" y="37515"/>
                  </a:lnTo>
                  <a:lnTo>
                    <a:pt x="18364" y="37807"/>
                  </a:lnTo>
                  <a:lnTo>
                    <a:pt x="19354" y="37299"/>
                  </a:lnTo>
                  <a:lnTo>
                    <a:pt x="19748" y="37515"/>
                  </a:lnTo>
                  <a:lnTo>
                    <a:pt x="19621" y="38455"/>
                  </a:lnTo>
                  <a:lnTo>
                    <a:pt x="19761" y="37515"/>
                  </a:lnTo>
                  <a:lnTo>
                    <a:pt x="20269" y="37299"/>
                  </a:lnTo>
                  <a:lnTo>
                    <a:pt x="21869" y="36639"/>
                  </a:lnTo>
                  <a:lnTo>
                    <a:pt x="22580" y="36537"/>
                  </a:lnTo>
                  <a:close/>
                </a:path>
                <a:path w="59054" h="58419">
                  <a:moveTo>
                    <a:pt x="23799" y="22123"/>
                  </a:moveTo>
                  <a:lnTo>
                    <a:pt x="22948" y="22288"/>
                  </a:lnTo>
                  <a:lnTo>
                    <a:pt x="22504" y="22796"/>
                  </a:lnTo>
                  <a:lnTo>
                    <a:pt x="22948" y="23787"/>
                  </a:lnTo>
                  <a:lnTo>
                    <a:pt x="23558" y="24193"/>
                  </a:lnTo>
                  <a:lnTo>
                    <a:pt x="23279" y="23647"/>
                  </a:lnTo>
                  <a:lnTo>
                    <a:pt x="23799" y="22123"/>
                  </a:lnTo>
                  <a:close/>
                </a:path>
                <a:path w="59054" h="58419">
                  <a:moveTo>
                    <a:pt x="26670" y="32537"/>
                  </a:moveTo>
                  <a:lnTo>
                    <a:pt x="26390" y="32664"/>
                  </a:lnTo>
                  <a:lnTo>
                    <a:pt x="26403" y="33121"/>
                  </a:lnTo>
                  <a:lnTo>
                    <a:pt x="26670" y="32537"/>
                  </a:lnTo>
                  <a:close/>
                </a:path>
                <a:path w="59054" h="58419">
                  <a:moveTo>
                    <a:pt x="26746" y="14147"/>
                  </a:moveTo>
                  <a:lnTo>
                    <a:pt x="26695" y="13830"/>
                  </a:lnTo>
                  <a:lnTo>
                    <a:pt x="26428" y="13970"/>
                  </a:lnTo>
                  <a:lnTo>
                    <a:pt x="26746" y="14147"/>
                  </a:lnTo>
                  <a:close/>
                </a:path>
                <a:path w="59054" h="58419">
                  <a:moveTo>
                    <a:pt x="27190" y="14401"/>
                  </a:moveTo>
                  <a:lnTo>
                    <a:pt x="26746" y="14147"/>
                  </a:lnTo>
                  <a:lnTo>
                    <a:pt x="26911" y="14478"/>
                  </a:lnTo>
                  <a:lnTo>
                    <a:pt x="27190" y="14401"/>
                  </a:lnTo>
                  <a:close/>
                </a:path>
                <a:path w="59054" h="58419">
                  <a:moveTo>
                    <a:pt x="27279" y="14871"/>
                  </a:moveTo>
                  <a:lnTo>
                    <a:pt x="27038" y="14744"/>
                  </a:lnTo>
                  <a:lnTo>
                    <a:pt x="26911" y="14478"/>
                  </a:lnTo>
                  <a:lnTo>
                    <a:pt x="26758" y="14643"/>
                  </a:lnTo>
                  <a:lnTo>
                    <a:pt x="27063" y="15036"/>
                  </a:lnTo>
                  <a:lnTo>
                    <a:pt x="27279" y="14871"/>
                  </a:lnTo>
                  <a:close/>
                </a:path>
                <a:path w="59054" h="58419">
                  <a:moveTo>
                    <a:pt x="27355" y="30505"/>
                  </a:moveTo>
                  <a:lnTo>
                    <a:pt x="26263" y="30607"/>
                  </a:lnTo>
                  <a:lnTo>
                    <a:pt x="25565" y="29235"/>
                  </a:lnTo>
                  <a:lnTo>
                    <a:pt x="25628" y="28016"/>
                  </a:lnTo>
                  <a:lnTo>
                    <a:pt x="23291" y="28943"/>
                  </a:lnTo>
                  <a:lnTo>
                    <a:pt x="23545" y="30695"/>
                  </a:lnTo>
                  <a:lnTo>
                    <a:pt x="24904" y="31572"/>
                  </a:lnTo>
                  <a:lnTo>
                    <a:pt x="25425" y="33197"/>
                  </a:lnTo>
                  <a:lnTo>
                    <a:pt x="25641" y="32994"/>
                  </a:lnTo>
                  <a:lnTo>
                    <a:pt x="26390" y="32664"/>
                  </a:lnTo>
                  <a:lnTo>
                    <a:pt x="26327" y="31369"/>
                  </a:lnTo>
                  <a:lnTo>
                    <a:pt x="26695" y="31407"/>
                  </a:lnTo>
                  <a:lnTo>
                    <a:pt x="26873" y="31470"/>
                  </a:lnTo>
                  <a:lnTo>
                    <a:pt x="27025" y="31572"/>
                  </a:lnTo>
                  <a:lnTo>
                    <a:pt x="27089" y="31369"/>
                  </a:lnTo>
                  <a:lnTo>
                    <a:pt x="27317" y="30607"/>
                  </a:lnTo>
                  <a:close/>
                </a:path>
                <a:path w="59054" h="58419">
                  <a:moveTo>
                    <a:pt x="27444" y="13474"/>
                  </a:moveTo>
                  <a:lnTo>
                    <a:pt x="27152" y="12903"/>
                  </a:lnTo>
                  <a:lnTo>
                    <a:pt x="26733" y="13246"/>
                  </a:lnTo>
                  <a:lnTo>
                    <a:pt x="26695" y="13830"/>
                  </a:lnTo>
                  <a:lnTo>
                    <a:pt x="27444" y="13474"/>
                  </a:lnTo>
                  <a:close/>
                </a:path>
                <a:path w="59054" h="58419">
                  <a:moveTo>
                    <a:pt x="27495" y="27698"/>
                  </a:moveTo>
                  <a:lnTo>
                    <a:pt x="27089" y="27533"/>
                  </a:lnTo>
                  <a:lnTo>
                    <a:pt x="27419" y="26911"/>
                  </a:lnTo>
                  <a:lnTo>
                    <a:pt x="27114" y="26644"/>
                  </a:lnTo>
                  <a:lnTo>
                    <a:pt x="25679" y="26327"/>
                  </a:lnTo>
                  <a:lnTo>
                    <a:pt x="26162" y="26263"/>
                  </a:lnTo>
                  <a:lnTo>
                    <a:pt x="26111" y="25158"/>
                  </a:lnTo>
                  <a:lnTo>
                    <a:pt x="25819" y="25908"/>
                  </a:lnTo>
                  <a:lnTo>
                    <a:pt x="25171" y="25984"/>
                  </a:lnTo>
                  <a:lnTo>
                    <a:pt x="25069" y="26187"/>
                  </a:lnTo>
                  <a:lnTo>
                    <a:pt x="24980" y="26403"/>
                  </a:lnTo>
                  <a:lnTo>
                    <a:pt x="25514" y="27520"/>
                  </a:lnTo>
                  <a:lnTo>
                    <a:pt x="26428" y="26746"/>
                  </a:lnTo>
                  <a:lnTo>
                    <a:pt x="26695" y="27368"/>
                  </a:lnTo>
                  <a:lnTo>
                    <a:pt x="25704" y="28524"/>
                  </a:lnTo>
                  <a:lnTo>
                    <a:pt x="26809" y="28549"/>
                  </a:lnTo>
                  <a:lnTo>
                    <a:pt x="26758" y="28041"/>
                  </a:lnTo>
                  <a:lnTo>
                    <a:pt x="27457" y="28130"/>
                  </a:lnTo>
                  <a:lnTo>
                    <a:pt x="27495" y="27698"/>
                  </a:lnTo>
                  <a:close/>
                </a:path>
                <a:path w="59054" h="58419">
                  <a:moveTo>
                    <a:pt x="27597" y="14630"/>
                  </a:moveTo>
                  <a:lnTo>
                    <a:pt x="27203" y="14401"/>
                  </a:lnTo>
                  <a:lnTo>
                    <a:pt x="27597" y="14630"/>
                  </a:lnTo>
                  <a:close/>
                </a:path>
                <a:path w="59054" h="58419">
                  <a:moveTo>
                    <a:pt x="27876" y="32004"/>
                  </a:moveTo>
                  <a:lnTo>
                    <a:pt x="27025" y="31572"/>
                  </a:lnTo>
                  <a:lnTo>
                    <a:pt x="26670" y="32537"/>
                  </a:lnTo>
                  <a:lnTo>
                    <a:pt x="27876" y="32004"/>
                  </a:lnTo>
                  <a:close/>
                </a:path>
                <a:path w="59054" h="58419">
                  <a:moveTo>
                    <a:pt x="28003" y="20637"/>
                  </a:moveTo>
                  <a:lnTo>
                    <a:pt x="27762" y="20447"/>
                  </a:lnTo>
                  <a:lnTo>
                    <a:pt x="27838" y="20269"/>
                  </a:lnTo>
                  <a:lnTo>
                    <a:pt x="27559" y="19939"/>
                  </a:lnTo>
                  <a:lnTo>
                    <a:pt x="26441" y="20053"/>
                  </a:lnTo>
                  <a:lnTo>
                    <a:pt x="25984" y="20789"/>
                  </a:lnTo>
                  <a:lnTo>
                    <a:pt x="26441" y="21463"/>
                  </a:lnTo>
                  <a:lnTo>
                    <a:pt x="27101" y="21424"/>
                  </a:lnTo>
                  <a:lnTo>
                    <a:pt x="28003" y="20637"/>
                  </a:lnTo>
                  <a:close/>
                </a:path>
                <a:path w="59054" h="58419">
                  <a:moveTo>
                    <a:pt x="28282" y="20256"/>
                  </a:moveTo>
                  <a:lnTo>
                    <a:pt x="28079" y="20154"/>
                  </a:lnTo>
                  <a:lnTo>
                    <a:pt x="27940" y="20218"/>
                  </a:lnTo>
                  <a:lnTo>
                    <a:pt x="28092" y="20307"/>
                  </a:lnTo>
                  <a:lnTo>
                    <a:pt x="28130" y="20447"/>
                  </a:lnTo>
                  <a:lnTo>
                    <a:pt x="28003" y="20637"/>
                  </a:lnTo>
                  <a:lnTo>
                    <a:pt x="28282" y="20256"/>
                  </a:lnTo>
                  <a:close/>
                </a:path>
                <a:path w="59054" h="58419">
                  <a:moveTo>
                    <a:pt x="28359" y="30518"/>
                  </a:moveTo>
                  <a:lnTo>
                    <a:pt x="28257" y="29984"/>
                  </a:lnTo>
                  <a:lnTo>
                    <a:pt x="28219" y="30416"/>
                  </a:lnTo>
                  <a:lnTo>
                    <a:pt x="27520" y="30480"/>
                  </a:lnTo>
                  <a:lnTo>
                    <a:pt x="28359" y="30518"/>
                  </a:lnTo>
                  <a:close/>
                </a:path>
                <a:path w="59054" h="58419">
                  <a:moveTo>
                    <a:pt x="29095" y="13652"/>
                  </a:moveTo>
                  <a:lnTo>
                    <a:pt x="28549" y="13271"/>
                  </a:lnTo>
                  <a:lnTo>
                    <a:pt x="28219" y="13716"/>
                  </a:lnTo>
                  <a:lnTo>
                    <a:pt x="28333" y="14211"/>
                  </a:lnTo>
                  <a:lnTo>
                    <a:pt x="27597" y="14630"/>
                  </a:lnTo>
                  <a:lnTo>
                    <a:pt x="28282" y="15265"/>
                  </a:lnTo>
                  <a:lnTo>
                    <a:pt x="29095" y="13652"/>
                  </a:lnTo>
                  <a:close/>
                </a:path>
                <a:path w="59054" h="58419">
                  <a:moveTo>
                    <a:pt x="30568" y="28244"/>
                  </a:moveTo>
                  <a:lnTo>
                    <a:pt x="30530" y="26670"/>
                  </a:lnTo>
                  <a:lnTo>
                    <a:pt x="30099" y="26809"/>
                  </a:lnTo>
                  <a:lnTo>
                    <a:pt x="29032" y="26428"/>
                  </a:lnTo>
                  <a:lnTo>
                    <a:pt x="29057" y="28498"/>
                  </a:lnTo>
                  <a:lnTo>
                    <a:pt x="28346" y="28740"/>
                  </a:lnTo>
                  <a:lnTo>
                    <a:pt x="28270" y="29705"/>
                  </a:lnTo>
                  <a:lnTo>
                    <a:pt x="29438" y="29756"/>
                  </a:lnTo>
                  <a:lnTo>
                    <a:pt x="29273" y="29857"/>
                  </a:lnTo>
                  <a:lnTo>
                    <a:pt x="29997" y="29667"/>
                  </a:lnTo>
                  <a:lnTo>
                    <a:pt x="30175" y="29235"/>
                  </a:lnTo>
                  <a:lnTo>
                    <a:pt x="30099" y="28740"/>
                  </a:lnTo>
                  <a:lnTo>
                    <a:pt x="29921" y="28244"/>
                  </a:lnTo>
                  <a:lnTo>
                    <a:pt x="30124" y="28155"/>
                  </a:lnTo>
                  <a:lnTo>
                    <a:pt x="30568" y="28244"/>
                  </a:lnTo>
                  <a:close/>
                </a:path>
                <a:path w="59054" h="58419">
                  <a:moveTo>
                    <a:pt x="31673" y="25438"/>
                  </a:moveTo>
                  <a:lnTo>
                    <a:pt x="31407" y="24993"/>
                  </a:lnTo>
                  <a:lnTo>
                    <a:pt x="31038" y="24638"/>
                  </a:lnTo>
                  <a:lnTo>
                    <a:pt x="30568" y="24396"/>
                  </a:lnTo>
                  <a:lnTo>
                    <a:pt x="30822" y="24866"/>
                  </a:lnTo>
                  <a:lnTo>
                    <a:pt x="31178" y="25209"/>
                  </a:lnTo>
                  <a:lnTo>
                    <a:pt x="31673" y="25438"/>
                  </a:lnTo>
                  <a:close/>
                </a:path>
                <a:path w="59054" h="58419">
                  <a:moveTo>
                    <a:pt x="31915" y="21272"/>
                  </a:moveTo>
                  <a:lnTo>
                    <a:pt x="31267" y="21183"/>
                  </a:lnTo>
                  <a:lnTo>
                    <a:pt x="30772" y="22872"/>
                  </a:lnTo>
                  <a:lnTo>
                    <a:pt x="31699" y="22885"/>
                  </a:lnTo>
                  <a:lnTo>
                    <a:pt x="31432" y="22085"/>
                  </a:lnTo>
                  <a:lnTo>
                    <a:pt x="31851" y="21818"/>
                  </a:lnTo>
                  <a:lnTo>
                    <a:pt x="31915" y="21272"/>
                  </a:lnTo>
                  <a:close/>
                </a:path>
                <a:path w="59054" h="58419">
                  <a:moveTo>
                    <a:pt x="34277" y="22174"/>
                  </a:moveTo>
                  <a:lnTo>
                    <a:pt x="34175" y="22860"/>
                  </a:lnTo>
                  <a:lnTo>
                    <a:pt x="33858" y="23177"/>
                  </a:lnTo>
                  <a:lnTo>
                    <a:pt x="33337" y="23126"/>
                  </a:lnTo>
                  <a:lnTo>
                    <a:pt x="33350" y="22428"/>
                  </a:lnTo>
                  <a:lnTo>
                    <a:pt x="33299" y="23101"/>
                  </a:lnTo>
                  <a:lnTo>
                    <a:pt x="33312" y="23456"/>
                  </a:lnTo>
                  <a:lnTo>
                    <a:pt x="33159" y="23622"/>
                  </a:lnTo>
                  <a:lnTo>
                    <a:pt x="32905" y="23647"/>
                  </a:lnTo>
                  <a:lnTo>
                    <a:pt x="33045" y="23787"/>
                  </a:lnTo>
                  <a:lnTo>
                    <a:pt x="32994" y="23926"/>
                  </a:lnTo>
                  <a:lnTo>
                    <a:pt x="33782" y="23634"/>
                  </a:lnTo>
                  <a:lnTo>
                    <a:pt x="34201" y="23037"/>
                  </a:lnTo>
                  <a:lnTo>
                    <a:pt x="34277" y="22174"/>
                  </a:lnTo>
                  <a:close/>
                </a:path>
                <a:path w="59054" h="58419">
                  <a:moveTo>
                    <a:pt x="34683" y="15506"/>
                  </a:moveTo>
                  <a:lnTo>
                    <a:pt x="34620" y="15341"/>
                  </a:lnTo>
                  <a:lnTo>
                    <a:pt x="34683" y="15506"/>
                  </a:lnTo>
                  <a:close/>
                </a:path>
                <a:path w="59054" h="58419">
                  <a:moveTo>
                    <a:pt x="35001" y="16078"/>
                  </a:moveTo>
                  <a:lnTo>
                    <a:pt x="34658" y="15506"/>
                  </a:lnTo>
                  <a:lnTo>
                    <a:pt x="34620" y="15659"/>
                  </a:lnTo>
                  <a:lnTo>
                    <a:pt x="34086" y="15392"/>
                  </a:lnTo>
                  <a:lnTo>
                    <a:pt x="34378" y="15138"/>
                  </a:lnTo>
                  <a:lnTo>
                    <a:pt x="33642" y="15417"/>
                  </a:lnTo>
                  <a:lnTo>
                    <a:pt x="34150" y="15176"/>
                  </a:lnTo>
                  <a:lnTo>
                    <a:pt x="34455" y="13677"/>
                  </a:lnTo>
                  <a:lnTo>
                    <a:pt x="34010" y="12827"/>
                  </a:lnTo>
                  <a:lnTo>
                    <a:pt x="33388" y="13360"/>
                  </a:lnTo>
                  <a:lnTo>
                    <a:pt x="34302" y="13982"/>
                  </a:lnTo>
                  <a:lnTo>
                    <a:pt x="33642" y="14884"/>
                  </a:lnTo>
                  <a:lnTo>
                    <a:pt x="33007" y="15240"/>
                  </a:lnTo>
                  <a:lnTo>
                    <a:pt x="33185" y="15595"/>
                  </a:lnTo>
                  <a:lnTo>
                    <a:pt x="32931" y="15684"/>
                  </a:lnTo>
                  <a:lnTo>
                    <a:pt x="32766" y="16357"/>
                  </a:lnTo>
                  <a:lnTo>
                    <a:pt x="33972" y="17106"/>
                  </a:lnTo>
                  <a:lnTo>
                    <a:pt x="34683" y="16611"/>
                  </a:lnTo>
                  <a:lnTo>
                    <a:pt x="35001" y="16078"/>
                  </a:lnTo>
                  <a:close/>
                </a:path>
                <a:path w="59054" h="58419">
                  <a:moveTo>
                    <a:pt x="35318" y="19583"/>
                  </a:moveTo>
                  <a:lnTo>
                    <a:pt x="34467" y="19494"/>
                  </a:lnTo>
                  <a:lnTo>
                    <a:pt x="34505" y="19951"/>
                  </a:lnTo>
                  <a:lnTo>
                    <a:pt x="34290" y="20180"/>
                  </a:lnTo>
                  <a:lnTo>
                    <a:pt x="33947" y="20307"/>
                  </a:lnTo>
                  <a:lnTo>
                    <a:pt x="33947" y="21018"/>
                  </a:lnTo>
                  <a:lnTo>
                    <a:pt x="35318" y="19583"/>
                  </a:lnTo>
                  <a:close/>
                </a:path>
                <a:path w="59054" h="58419">
                  <a:moveTo>
                    <a:pt x="36093" y="12128"/>
                  </a:moveTo>
                  <a:lnTo>
                    <a:pt x="36042" y="11938"/>
                  </a:lnTo>
                  <a:lnTo>
                    <a:pt x="35458" y="12217"/>
                  </a:lnTo>
                  <a:lnTo>
                    <a:pt x="35636" y="12217"/>
                  </a:lnTo>
                  <a:lnTo>
                    <a:pt x="35788" y="12255"/>
                  </a:lnTo>
                  <a:lnTo>
                    <a:pt x="36093" y="12128"/>
                  </a:lnTo>
                  <a:close/>
                </a:path>
                <a:path w="59054" h="58419">
                  <a:moveTo>
                    <a:pt x="36207" y="23063"/>
                  </a:moveTo>
                  <a:lnTo>
                    <a:pt x="35344" y="21526"/>
                  </a:lnTo>
                  <a:lnTo>
                    <a:pt x="34734" y="21755"/>
                  </a:lnTo>
                  <a:lnTo>
                    <a:pt x="35090" y="22072"/>
                  </a:lnTo>
                  <a:lnTo>
                    <a:pt x="35255" y="22606"/>
                  </a:lnTo>
                  <a:lnTo>
                    <a:pt x="35293" y="23266"/>
                  </a:lnTo>
                  <a:lnTo>
                    <a:pt x="36207" y="23063"/>
                  </a:lnTo>
                  <a:close/>
                </a:path>
                <a:path w="59054" h="58419">
                  <a:moveTo>
                    <a:pt x="36830" y="18135"/>
                  </a:moveTo>
                  <a:lnTo>
                    <a:pt x="36296" y="17195"/>
                  </a:lnTo>
                  <a:lnTo>
                    <a:pt x="36322" y="17386"/>
                  </a:lnTo>
                  <a:lnTo>
                    <a:pt x="36106" y="17157"/>
                  </a:lnTo>
                  <a:lnTo>
                    <a:pt x="35712" y="16662"/>
                  </a:lnTo>
                  <a:lnTo>
                    <a:pt x="34848" y="17411"/>
                  </a:lnTo>
                  <a:lnTo>
                    <a:pt x="29857" y="17653"/>
                  </a:lnTo>
                  <a:lnTo>
                    <a:pt x="30784" y="17716"/>
                  </a:lnTo>
                  <a:lnTo>
                    <a:pt x="31051" y="18021"/>
                  </a:lnTo>
                  <a:lnTo>
                    <a:pt x="31343" y="17843"/>
                  </a:lnTo>
                  <a:lnTo>
                    <a:pt x="32651" y="17881"/>
                  </a:lnTo>
                  <a:lnTo>
                    <a:pt x="31610" y="18072"/>
                  </a:lnTo>
                  <a:lnTo>
                    <a:pt x="32969" y="17843"/>
                  </a:lnTo>
                  <a:lnTo>
                    <a:pt x="34709" y="17551"/>
                  </a:lnTo>
                  <a:lnTo>
                    <a:pt x="35280" y="18529"/>
                  </a:lnTo>
                  <a:lnTo>
                    <a:pt x="36042" y="19545"/>
                  </a:lnTo>
                  <a:lnTo>
                    <a:pt x="36779" y="18872"/>
                  </a:lnTo>
                  <a:lnTo>
                    <a:pt x="36830" y="18135"/>
                  </a:lnTo>
                  <a:close/>
                </a:path>
                <a:path w="59054" h="58419">
                  <a:moveTo>
                    <a:pt x="37287" y="15748"/>
                  </a:moveTo>
                  <a:lnTo>
                    <a:pt x="36906" y="16497"/>
                  </a:lnTo>
                  <a:lnTo>
                    <a:pt x="37109" y="16446"/>
                  </a:lnTo>
                  <a:lnTo>
                    <a:pt x="37287" y="15748"/>
                  </a:lnTo>
                  <a:close/>
                </a:path>
                <a:path w="59054" h="58419">
                  <a:moveTo>
                    <a:pt x="37757" y="14871"/>
                  </a:moveTo>
                  <a:lnTo>
                    <a:pt x="36664" y="15303"/>
                  </a:lnTo>
                  <a:lnTo>
                    <a:pt x="37287" y="15748"/>
                  </a:lnTo>
                  <a:lnTo>
                    <a:pt x="37757" y="14871"/>
                  </a:lnTo>
                  <a:close/>
                </a:path>
                <a:path w="59054" h="58419">
                  <a:moveTo>
                    <a:pt x="37884" y="7924"/>
                  </a:moveTo>
                  <a:close/>
                </a:path>
                <a:path w="59054" h="58419">
                  <a:moveTo>
                    <a:pt x="37998" y="16268"/>
                  </a:moveTo>
                  <a:lnTo>
                    <a:pt x="37109" y="16446"/>
                  </a:lnTo>
                  <a:lnTo>
                    <a:pt x="36842" y="17424"/>
                  </a:lnTo>
                  <a:lnTo>
                    <a:pt x="37998" y="16268"/>
                  </a:lnTo>
                  <a:close/>
                </a:path>
                <a:path w="59054" h="58419">
                  <a:moveTo>
                    <a:pt x="39928" y="13563"/>
                  </a:moveTo>
                  <a:lnTo>
                    <a:pt x="39598" y="13284"/>
                  </a:lnTo>
                  <a:lnTo>
                    <a:pt x="39535" y="12954"/>
                  </a:lnTo>
                  <a:lnTo>
                    <a:pt x="39712" y="12700"/>
                  </a:lnTo>
                  <a:lnTo>
                    <a:pt x="39306" y="12179"/>
                  </a:lnTo>
                  <a:lnTo>
                    <a:pt x="39281" y="12026"/>
                  </a:lnTo>
                  <a:lnTo>
                    <a:pt x="39014" y="11785"/>
                  </a:lnTo>
                  <a:lnTo>
                    <a:pt x="38925" y="13119"/>
                  </a:lnTo>
                  <a:lnTo>
                    <a:pt x="38188" y="12928"/>
                  </a:lnTo>
                  <a:lnTo>
                    <a:pt x="37858" y="12166"/>
                  </a:lnTo>
                  <a:lnTo>
                    <a:pt x="37680" y="12306"/>
                  </a:lnTo>
                  <a:lnTo>
                    <a:pt x="36131" y="14185"/>
                  </a:lnTo>
                  <a:lnTo>
                    <a:pt x="36588" y="12471"/>
                  </a:lnTo>
                  <a:lnTo>
                    <a:pt x="35788" y="12255"/>
                  </a:lnTo>
                  <a:lnTo>
                    <a:pt x="35648" y="12319"/>
                  </a:lnTo>
                  <a:lnTo>
                    <a:pt x="35433" y="12369"/>
                  </a:lnTo>
                  <a:lnTo>
                    <a:pt x="35166" y="12357"/>
                  </a:lnTo>
                  <a:lnTo>
                    <a:pt x="35344" y="15570"/>
                  </a:lnTo>
                  <a:lnTo>
                    <a:pt x="36398" y="15011"/>
                  </a:lnTo>
                  <a:lnTo>
                    <a:pt x="36156" y="14757"/>
                  </a:lnTo>
                  <a:lnTo>
                    <a:pt x="38392" y="14871"/>
                  </a:lnTo>
                  <a:lnTo>
                    <a:pt x="38862" y="14262"/>
                  </a:lnTo>
                  <a:lnTo>
                    <a:pt x="38811" y="15125"/>
                  </a:lnTo>
                  <a:lnTo>
                    <a:pt x="39928" y="13563"/>
                  </a:lnTo>
                  <a:close/>
                </a:path>
                <a:path w="59054" h="58419">
                  <a:moveTo>
                    <a:pt x="41656" y="10680"/>
                  </a:moveTo>
                  <a:lnTo>
                    <a:pt x="38392" y="10680"/>
                  </a:lnTo>
                  <a:lnTo>
                    <a:pt x="37820" y="10680"/>
                  </a:lnTo>
                  <a:lnTo>
                    <a:pt x="37566" y="10807"/>
                  </a:lnTo>
                  <a:lnTo>
                    <a:pt x="37998" y="11239"/>
                  </a:lnTo>
                  <a:lnTo>
                    <a:pt x="38455" y="11061"/>
                  </a:lnTo>
                  <a:lnTo>
                    <a:pt x="38938" y="10718"/>
                  </a:lnTo>
                  <a:lnTo>
                    <a:pt x="39128" y="11264"/>
                  </a:lnTo>
                  <a:lnTo>
                    <a:pt x="39255" y="11772"/>
                  </a:lnTo>
                  <a:lnTo>
                    <a:pt x="39281" y="12026"/>
                  </a:lnTo>
                  <a:lnTo>
                    <a:pt x="41592" y="10718"/>
                  </a:lnTo>
                  <a:close/>
                </a:path>
                <a:path w="59054" h="58419">
                  <a:moveTo>
                    <a:pt x="42367" y="3822"/>
                  </a:moveTo>
                  <a:lnTo>
                    <a:pt x="41808" y="3454"/>
                  </a:lnTo>
                  <a:lnTo>
                    <a:pt x="41224" y="1828"/>
                  </a:lnTo>
                  <a:lnTo>
                    <a:pt x="38773" y="3937"/>
                  </a:lnTo>
                  <a:lnTo>
                    <a:pt x="40297" y="4749"/>
                  </a:lnTo>
                  <a:lnTo>
                    <a:pt x="40563" y="5372"/>
                  </a:lnTo>
                  <a:lnTo>
                    <a:pt x="42367" y="3822"/>
                  </a:lnTo>
                  <a:close/>
                </a:path>
                <a:path w="59054" h="58419">
                  <a:moveTo>
                    <a:pt x="42875" y="9994"/>
                  </a:moveTo>
                  <a:lnTo>
                    <a:pt x="42062" y="10452"/>
                  </a:lnTo>
                  <a:lnTo>
                    <a:pt x="41033" y="12153"/>
                  </a:lnTo>
                  <a:lnTo>
                    <a:pt x="40614" y="11912"/>
                  </a:lnTo>
                  <a:lnTo>
                    <a:pt x="40005" y="12420"/>
                  </a:lnTo>
                  <a:lnTo>
                    <a:pt x="40271" y="12623"/>
                  </a:lnTo>
                  <a:lnTo>
                    <a:pt x="40563" y="12471"/>
                  </a:lnTo>
                  <a:lnTo>
                    <a:pt x="40716" y="12661"/>
                  </a:lnTo>
                  <a:lnTo>
                    <a:pt x="40589" y="12890"/>
                  </a:lnTo>
                  <a:lnTo>
                    <a:pt x="40741" y="12687"/>
                  </a:lnTo>
                  <a:lnTo>
                    <a:pt x="41084" y="12471"/>
                  </a:lnTo>
                  <a:lnTo>
                    <a:pt x="41046" y="12306"/>
                  </a:lnTo>
                  <a:lnTo>
                    <a:pt x="42875" y="9994"/>
                  </a:lnTo>
                  <a:close/>
                </a:path>
                <a:path w="59054" h="58419">
                  <a:moveTo>
                    <a:pt x="43040" y="6108"/>
                  </a:moveTo>
                  <a:close/>
                </a:path>
                <a:path w="59054" h="58419">
                  <a:moveTo>
                    <a:pt x="44107" y="7137"/>
                  </a:moveTo>
                  <a:lnTo>
                    <a:pt x="43903" y="6972"/>
                  </a:lnTo>
                  <a:lnTo>
                    <a:pt x="43230" y="7543"/>
                  </a:lnTo>
                  <a:lnTo>
                    <a:pt x="44107" y="7137"/>
                  </a:lnTo>
                  <a:close/>
                </a:path>
                <a:path w="59054" h="58419">
                  <a:moveTo>
                    <a:pt x="45275" y="2463"/>
                  </a:moveTo>
                  <a:lnTo>
                    <a:pt x="45085" y="1701"/>
                  </a:lnTo>
                  <a:lnTo>
                    <a:pt x="44780" y="2425"/>
                  </a:lnTo>
                  <a:lnTo>
                    <a:pt x="44729" y="3200"/>
                  </a:lnTo>
                  <a:lnTo>
                    <a:pt x="44919" y="3949"/>
                  </a:lnTo>
                  <a:lnTo>
                    <a:pt x="45224" y="3225"/>
                  </a:lnTo>
                  <a:lnTo>
                    <a:pt x="45275" y="2463"/>
                  </a:lnTo>
                  <a:close/>
                </a:path>
                <a:path w="59054" h="58419">
                  <a:moveTo>
                    <a:pt x="46075" y="9105"/>
                  </a:moveTo>
                  <a:lnTo>
                    <a:pt x="45161" y="9207"/>
                  </a:lnTo>
                  <a:lnTo>
                    <a:pt x="44043" y="7899"/>
                  </a:lnTo>
                  <a:lnTo>
                    <a:pt x="42900" y="8534"/>
                  </a:lnTo>
                  <a:lnTo>
                    <a:pt x="42367" y="8839"/>
                  </a:lnTo>
                  <a:lnTo>
                    <a:pt x="42138" y="8026"/>
                  </a:lnTo>
                  <a:lnTo>
                    <a:pt x="41922" y="7886"/>
                  </a:lnTo>
                  <a:lnTo>
                    <a:pt x="41922" y="8674"/>
                  </a:lnTo>
                  <a:lnTo>
                    <a:pt x="41376" y="9220"/>
                  </a:lnTo>
                  <a:lnTo>
                    <a:pt x="40843" y="9182"/>
                  </a:lnTo>
                  <a:lnTo>
                    <a:pt x="40335" y="8458"/>
                  </a:lnTo>
                  <a:lnTo>
                    <a:pt x="40932" y="7823"/>
                  </a:lnTo>
                  <a:lnTo>
                    <a:pt x="41490" y="7874"/>
                  </a:lnTo>
                  <a:lnTo>
                    <a:pt x="41910" y="8458"/>
                  </a:lnTo>
                  <a:lnTo>
                    <a:pt x="41922" y="8674"/>
                  </a:lnTo>
                  <a:lnTo>
                    <a:pt x="41922" y="7886"/>
                  </a:lnTo>
                  <a:lnTo>
                    <a:pt x="41541" y="7632"/>
                  </a:lnTo>
                  <a:lnTo>
                    <a:pt x="41363" y="7416"/>
                  </a:lnTo>
                  <a:lnTo>
                    <a:pt x="41973" y="6108"/>
                  </a:lnTo>
                  <a:lnTo>
                    <a:pt x="42951" y="6007"/>
                  </a:lnTo>
                  <a:lnTo>
                    <a:pt x="42608" y="5588"/>
                  </a:lnTo>
                  <a:lnTo>
                    <a:pt x="41224" y="6502"/>
                  </a:lnTo>
                  <a:lnTo>
                    <a:pt x="40906" y="6870"/>
                  </a:lnTo>
                  <a:lnTo>
                    <a:pt x="40525" y="6375"/>
                  </a:lnTo>
                  <a:lnTo>
                    <a:pt x="38061" y="7823"/>
                  </a:lnTo>
                  <a:lnTo>
                    <a:pt x="37973" y="8026"/>
                  </a:lnTo>
                  <a:lnTo>
                    <a:pt x="38290" y="8813"/>
                  </a:lnTo>
                  <a:lnTo>
                    <a:pt x="37477" y="8255"/>
                  </a:lnTo>
                  <a:lnTo>
                    <a:pt x="36156" y="8813"/>
                  </a:lnTo>
                  <a:lnTo>
                    <a:pt x="36017" y="9194"/>
                  </a:lnTo>
                  <a:lnTo>
                    <a:pt x="36487" y="10033"/>
                  </a:lnTo>
                  <a:lnTo>
                    <a:pt x="36106" y="9232"/>
                  </a:lnTo>
                  <a:lnTo>
                    <a:pt x="36512" y="9220"/>
                  </a:lnTo>
                  <a:lnTo>
                    <a:pt x="36741" y="10464"/>
                  </a:lnTo>
                  <a:lnTo>
                    <a:pt x="38404" y="9867"/>
                  </a:lnTo>
                  <a:lnTo>
                    <a:pt x="38531" y="9855"/>
                  </a:lnTo>
                  <a:lnTo>
                    <a:pt x="38544" y="9652"/>
                  </a:lnTo>
                  <a:lnTo>
                    <a:pt x="38722" y="9537"/>
                  </a:lnTo>
                  <a:lnTo>
                    <a:pt x="38531" y="9855"/>
                  </a:lnTo>
                  <a:lnTo>
                    <a:pt x="38671" y="9867"/>
                  </a:lnTo>
                  <a:lnTo>
                    <a:pt x="38811" y="10299"/>
                  </a:lnTo>
                  <a:lnTo>
                    <a:pt x="38468" y="10604"/>
                  </a:lnTo>
                  <a:lnTo>
                    <a:pt x="41795" y="10604"/>
                  </a:lnTo>
                  <a:lnTo>
                    <a:pt x="42062" y="10452"/>
                  </a:lnTo>
                  <a:lnTo>
                    <a:pt x="42557" y="9639"/>
                  </a:lnTo>
                  <a:lnTo>
                    <a:pt x="44767" y="11010"/>
                  </a:lnTo>
                  <a:lnTo>
                    <a:pt x="45834" y="10579"/>
                  </a:lnTo>
                  <a:lnTo>
                    <a:pt x="46075" y="9105"/>
                  </a:lnTo>
                  <a:close/>
                </a:path>
                <a:path w="59054" h="58419">
                  <a:moveTo>
                    <a:pt x="47498" y="7188"/>
                  </a:moveTo>
                  <a:lnTo>
                    <a:pt x="47256" y="6502"/>
                  </a:lnTo>
                  <a:lnTo>
                    <a:pt x="46482" y="5791"/>
                  </a:lnTo>
                  <a:lnTo>
                    <a:pt x="45605" y="6375"/>
                  </a:lnTo>
                  <a:lnTo>
                    <a:pt x="45859" y="7061"/>
                  </a:lnTo>
                  <a:lnTo>
                    <a:pt x="46012" y="7213"/>
                  </a:lnTo>
                  <a:lnTo>
                    <a:pt x="44881" y="6680"/>
                  </a:lnTo>
                  <a:lnTo>
                    <a:pt x="45008" y="6540"/>
                  </a:lnTo>
                  <a:lnTo>
                    <a:pt x="44958" y="5956"/>
                  </a:lnTo>
                  <a:lnTo>
                    <a:pt x="44716" y="5384"/>
                  </a:lnTo>
                  <a:lnTo>
                    <a:pt x="44018" y="4762"/>
                  </a:lnTo>
                  <a:lnTo>
                    <a:pt x="42672" y="5080"/>
                  </a:lnTo>
                  <a:lnTo>
                    <a:pt x="43624" y="6083"/>
                  </a:lnTo>
                  <a:lnTo>
                    <a:pt x="43268" y="5905"/>
                  </a:lnTo>
                  <a:lnTo>
                    <a:pt x="43053" y="6108"/>
                  </a:lnTo>
                  <a:lnTo>
                    <a:pt x="44043" y="6654"/>
                  </a:lnTo>
                  <a:lnTo>
                    <a:pt x="44157" y="7137"/>
                  </a:lnTo>
                  <a:lnTo>
                    <a:pt x="46075" y="8382"/>
                  </a:lnTo>
                  <a:lnTo>
                    <a:pt x="46532" y="8928"/>
                  </a:lnTo>
                  <a:lnTo>
                    <a:pt x="47180" y="7759"/>
                  </a:lnTo>
                  <a:lnTo>
                    <a:pt x="46888" y="7632"/>
                  </a:lnTo>
                  <a:lnTo>
                    <a:pt x="47498" y="7188"/>
                  </a:lnTo>
                  <a:close/>
                </a:path>
                <a:path w="59054" h="58419">
                  <a:moveTo>
                    <a:pt x="50711" y="3886"/>
                  </a:moveTo>
                  <a:lnTo>
                    <a:pt x="50457" y="3632"/>
                  </a:lnTo>
                  <a:lnTo>
                    <a:pt x="50279" y="3365"/>
                  </a:lnTo>
                  <a:lnTo>
                    <a:pt x="50190" y="3009"/>
                  </a:lnTo>
                  <a:lnTo>
                    <a:pt x="50266" y="3517"/>
                  </a:lnTo>
                  <a:lnTo>
                    <a:pt x="50444" y="3784"/>
                  </a:lnTo>
                  <a:lnTo>
                    <a:pt x="50711" y="3886"/>
                  </a:lnTo>
                  <a:close/>
                </a:path>
                <a:path w="59054" h="58419">
                  <a:moveTo>
                    <a:pt x="50927" y="4102"/>
                  </a:moveTo>
                  <a:lnTo>
                    <a:pt x="50838" y="3924"/>
                  </a:lnTo>
                  <a:lnTo>
                    <a:pt x="50711" y="3886"/>
                  </a:lnTo>
                  <a:lnTo>
                    <a:pt x="49618" y="4165"/>
                  </a:lnTo>
                  <a:lnTo>
                    <a:pt x="47929" y="4229"/>
                  </a:lnTo>
                  <a:lnTo>
                    <a:pt x="47828" y="3035"/>
                  </a:lnTo>
                  <a:lnTo>
                    <a:pt x="47421" y="3670"/>
                  </a:lnTo>
                  <a:lnTo>
                    <a:pt x="46939" y="2324"/>
                  </a:lnTo>
                  <a:lnTo>
                    <a:pt x="44729" y="4152"/>
                  </a:lnTo>
                  <a:lnTo>
                    <a:pt x="45808" y="5029"/>
                  </a:lnTo>
                  <a:lnTo>
                    <a:pt x="45986" y="5168"/>
                  </a:lnTo>
                  <a:lnTo>
                    <a:pt x="46532" y="4699"/>
                  </a:lnTo>
                  <a:lnTo>
                    <a:pt x="47066" y="4241"/>
                  </a:lnTo>
                  <a:lnTo>
                    <a:pt x="48310" y="4622"/>
                  </a:lnTo>
                  <a:lnTo>
                    <a:pt x="47955" y="6604"/>
                  </a:lnTo>
                  <a:lnTo>
                    <a:pt x="49034" y="6413"/>
                  </a:lnTo>
                  <a:lnTo>
                    <a:pt x="49415" y="6616"/>
                  </a:lnTo>
                  <a:lnTo>
                    <a:pt x="49695" y="5143"/>
                  </a:lnTo>
                  <a:lnTo>
                    <a:pt x="49263" y="5168"/>
                  </a:lnTo>
                  <a:lnTo>
                    <a:pt x="48361" y="4635"/>
                  </a:lnTo>
                  <a:lnTo>
                    <a:pt x="49606" y="4991"/>
                  </a:lnTo>
                  <a:lnTo>
                    <a:pt x="50927" y="4102"/>
                  </a:lnTo>
                  <a:close/>
                </a:path>
                <a:path w="59054" h="58419">
                  <a:moveTo>
                    <a:pt x="52222" y="3111"/>
                  </a:moveTo>
                  <a:lnTo>
                    <a:pt x="51282" y="2540"/>
                  </a:lnTo>
                  <a:lnTo>
                    <a:pt x="50927" y="4572"/>
                  </a:lnTo>
                  <a:lnTo>
                    <a:pt x="52006" y="4381"/>
                  </a:lnTo>
                  <a:lnTo>
                    <a:pt x="52095" y="3797"/>
                  </a:lnTo>
                  <a:lnTo>
                    <a:pt x="51955" y="3594"/>
                  </a:lnTo>
                  <a:lnTo>
                    <a:pt x="52222" y="3111"/>
                  </a:lnTo>
                  <a:close/>
                </a:path>
                <a:path w="59054" h="58419">
                  <a:moveTo>
                    <a:pt x="52514" y="3733"/>
                  </a:moveTo>
                  <a:lnTo>
                    <a:pt x="52158" y="3797"/>
                  </a:lnTo>
                  <a:lnTo>
                    <a:pt x="52438" y="4724"/>
                  </a:lnTo>
                  <a:lnTo>
                    <a:pt x="52501" y="4381"/>
                  </a:lnTo>
                  <a:lnTo>
                    <a:pt x="52514" y="3733"/>
                  </a:lnTo>
                  <a:close/>
                </a:path>
                <a:path w="59054" h="58419">
                  <a:moveTo>
                    <a:pt x="52628" y="3708"/>
                  </a:moveTo>
                  <a:lnTo>
                    <a:pt x="52476" y="3670"/>
                  </a:lnTo>
                  <a:lnTo>
                    <a:pt x="52628" y="3708"/>
                  </a:lnTo>
                  <a:close/>
                </a:path>
                <a:path w="59054" h="58419">
                  <a:moveTo>
                    <a:pt x="58585" y="927"/>
                  </a:moveTo>
                  <a:lnTo>
                    <a:pt x="58470" y="685"/>
                  </a:lnTo>
                  <a:lnTo>
                    <a:pt x="57226" y="0"/>
                  </a:lnTo>
                  <a:lnTo>
                    <a:pt x="57289" y="939"/>
                  </a:lnTo>
                  <a:lnTo>
                    <a:pt x="58013" y="635"/>
                  </a:lnTo>
                  <a:lnTo>
                    <a:pt x="58127" y="1384"/>
                  </a:lnTo>
                  <a:lnTo>
                    <a:pt x="58585" y="92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95020" y="1126413"/>
              <a:ext cx="10795" cy="5715"/>
            </a:xfrm>
            <a:custGeom>
              <a:avLst/>
              <a:gdLst/>
              <a:ahLst/>
              <a:cxnLst/>
              <a:rect l="l" t="t" r="r" b="b"/>
              <a:pathLst>
                <a:path w="10795" h="5715">
                  <a:moveTo>
                    <a:pt x="1066" y="5321"/>
                  </a:moveTo>
                  <a:lnTo>
                    <a:pt x="749" y="5410"/>
                  </a:lnTo>
                  <a:lnTo>
                    <a:pt x="406" y="5435"/>
                  </a:lnTo>
                  <a:lnTo>
                    <a:pt x="0" y="5372"/>
                  </a:lnTo>
                  <a:lnTo>
                    <a:pt x="317" y="5689"/>
                  </a:lnTo>
                  <a:lnTo>
                    <a:pt x="685" y="5588"/>
                  </a:lnTo>
                  <a:lnTo>
                    <a:pt x="1066" y="5321"/>
                  </a:lnTo>
                  <a:close/>
                </a:path>
                <a:path w="10795" h="5715">
                  <a:moveTo>
                    <a:pt x="2400" y="4356"/>
                  </a:moveTo>
                  <a:lnTo>
                    <a:pt x="2260" y="4495"/>
                  </a:lnTo>
                  <a:lnTo>
                    <a:pt x="2095" y="4597"/>
                  </a:lnTo>
                  <a:lnTo>
                    <a:pt x="1930" y="4660"/>
                  </a:lnTo>
                  <a:lnTo>
                    <a:pt x="1968" y="4495"/>
                  </a:lnTo>
                  <a:lnTo>
                    <a:pt x="1790" y="4838"/>
                  </a:lnTo>
                  <a:lnTo>
                    <a:pt x="1447" y="4864"/>
                  </a:lnTo>
                  <a:lnTo>
                    <a:pt x="977" y="4521"/>
                  </a:lnTo>
                  <a:lnTo>
                    <a:pt x="622" y="4813"/>
                  </a:lnTo>
                  <a:lnTo>
                    <a:pt x="952" y="5016"/>
                  </a:lnTo>
                  <a:lnTo>
                    <a:pt x="1397" y="5067"/>
                  </a:lnTo>
                  <a:lnTo>
                    <a:pt x="1181" y="5257"/>
                  </a:lnTo>
                  <a:lnTo>
                    <a:pt x="1638" y="5194"/>
                  </a:lnTo>
                  <a:lnTo>
                    <a:pt x="2095" y="4876"/>
                  </a:lnTo>
                  <a:lnTo>
                    <a:pt x="2400" y="4356"/>
                  </a:lnTo>
                  <a:close/>
                </a:path>
                <a:path w="10795" h="5715">
                  <a:moveTo>
                    <a:pt x="3467" y="2222"/>
                  </a:moveTo>
                  <a:lnTo>
                    <a:pt x="2692" y="1968"/>
                  </a:lnTo>
                  <a:lnTo>
                    <a:pt x="2628" y="2400"/>
                  </a:lnTo>
                  <a:lnTo>
                    <a:pt x="2374" y="2578"/>
                  </a:lnTo>
                  <a:lnTo>
                    <a:pt x="2070" y="2641"/>
                  </a:lnTo>
                  <a:lnTo>
                    <a:pt x="1930" y="3302"/>
                  </a:lnTo>
                  <a:lnTo>
                    <a:pt x="3467" y="2222"/>
                  </a:lnTo>
                  <a:close/>
                </a:path>
                <a:path w="10795" h="5715">
                  <a:moveTo>
                    <a:pt x="5168" y="63"/>
                  </a:moveTo>
                  <a:lnTo>
                    <a:pt x="4622" y="0"/>
                  </a:lnTo>
                  <a:lnTo>
                    <a:pt x="4254" y="241"/>
                  </a:lnTo>
                  <a:lnTo>
                    <a:pt x="4330" y="927"/>
                  </a:lnTo>
                  <a:lnTo>
                    <a:pt x="4635" y="1295"/>
                  </a:lnTo>
                  <a:lnTo>
                    <a:pt x="4584" y="901"/>
                  </a:lnTo>
                  <a:lnTo>
                    <a:pt x="5168" y="63"/>
                  </a:lnTo>
                  <a:close/>
                </a:path>
                <a:path w="10795" h="5715">
                  <a:moveTo>
                    <a:pt x="6515" y="3721"/>
                  </a:moveTo>
                  <a:lnTo>
                    <a:pt x="6400" y="3479"/>
                  </a:lnTo>
                  <a:lnTo>
                    <a:pt x="5562" y="3035"/>
                  </a:lnTo>
                  <a:lnTo>
                    <a:pt x="5867" y="3073"/>
                  </a:lnTo>
                  <a:lnTo>
                    <a:pt x="5626" y="3022"/>
                  </a:lnTo>
                  <a:lnTo>
                    <a:pt x="5880" y="2781"/>
                  </a:lnTo>
                  <a:lnTo>
                    <a:pt x="6032" y="2374"/>
                  </a:lnTo>
                  <a:lnTo>
                    <a:pt x="5753" y="2298"/>
                  </a:lnTo>
                  <a:lnTo>
                    <a:pt x="5727" y="2781"/>
                  </a:lnTo>
                  <a:lnTo>
                    <a:pt x="5334" y="2705"/>
                  </a:lnTo>
                  <a:lnTo>
                    <a:pt x="5207" y="2832"/>
                  </a:lnTo>
                  <a:lnTo>
                    <a:pt x="5156" y="2959"/>
                  </a:lnTo>
                  <a:lnTo>
                    <a:pt x="5219" y="3733"/>
                  </a:lnTo>
                  <a:lnTo>
                    <a:pt x="5943" y="3429"/>
                  </a:lnTo>
                  <a:lnTo>
                    <a:pt x="6057" y="4178"/>
                  </a:lnTo>
                  <a:lnTo>
                    <a:pt x="6515" y="3721"/>
                  </a:lnTo>
                  <a:close/>
                </a:path>
                <a:path w="10795" h="5715">
                  <a:moveTo>
                    <a:pt x="10363" y="1066"/>
                  </a:moveTo>
                  <a:lnTo>
                    <a:pt x="9982" y="876"/>
                  </a:lnTo>
                  <a:lnTo>
                    <a:pt x="9372" y="1841"/>
                  </a:lnTo>
                  <a:lnTo>
                    <a:pt x="9944" y="2019"/>
                  </a:lnTo>
                  <a:lnTo>
                    <a:pt x="9931" y="1460"/>
                  </a:lnTo>
                  <a:lnTo>
                    <a:pt x="10223" y="1384"/>
                  </a:lnTo>
                  <a:lnTo>
                    <a:pt x="10363" y="10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98539" y="2096312"/>
              <a:ext cx="202065" cy="183106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450917" y="1006592"/>
              <a:ext cx="789940" cy="50165"/>
            </a:xfrm>
            <a:custGeom>
              <a:avLst/>
              <a:gdLst/>
              <a:ahLst/>
              <a:cxnLst/>
              <a:rect l="l" t="t" r="r" b="b"/>
              <a:pathLst>
                <a:path w="789940" h="50165">
                  <a:moveTo>
                    <a:pt x="166895" y="0"/>
                  </a:moveTo>
                  <a:lnTo>
                    <a:pt x="49536" y="4806"/>
                  </a:lnTo>
                  <a:lnTo>
                    <a:pt x="6224" y="10906"/>
                  </a:lnTo>
                  <a:lnTo>
                    <a:pt x="0" y="13914"/>
                  </a:lnTo>
                  <a:lnTo>
                    <a:pt x="4821" y="19230"/>
                  </a:lnTo>
                  <a:lnTo>
                    <a:pt x="44607" y="28999"/>
                  </a:lnTo>
                  <a:lnTo>
                    <a:pt x="126033" y="37345"/>
                  </a:lnTo>
                  <a:lnTo>
                    <a:pt x="182904" y="40882"/>
                  </a:lnTo>
                  <a:lnTo>
                    <a:pt x="250838" y="43940"/>
                  </a:lnTo>
                  <a:lnTo>
                    <a:pt x="330052" y="46479"/>
                  </a:lnTo>
                  <a:lnTo>
                    <a:pt x="420763" y="48458"/>
                  </a:lnTo>
                  <a:lnTo>
                    <a:pt x="519758" y="49761"/>
                  </a:lnTo>
                  <a:lnTo>
                    <a:pt x="600564" y="49896"/>
                  </a:lnTo>
                  <a:lnTo>
                    <a:pt x="664723" y="48891"/>
                  </a:lnTo>
                  <a:lnTo>
                    <a:pt x="713779" y="46772"/>
                  </a:lnTo>
                  <a:lnTo>
                    <a:pt x="772752" y="39299"/>
                  </a:lnTo>
                  <a:lnTo>
                    <a:pt x="789825" y="27693"/>
                  </a:lnTo>
                  <a:lnTo>
                    <a:pt x="781241" y="21482"/>
                  </a:lnTo>
                  <a:lnTo>
                    <a:pt x="718342" y="12170"/>
                  </a:lnTo>
                  <a:lnTo>
                    <a:pt x="668353" y="8805"/>
                  </a:lnTo>
                  <a:lnTo>
                    <a:pt x="608887" y="6125"/>
                  </a:lnTo>
                  <a:lnTo>
                    <a:pt x="542109" y="3997"/>
                  </a:lnTo>
                  <a:lnTo>
                    <a:pt x="470179" y="2290"/>
                  </a:lnTo>
                  <a:lnTo>
                    <a:pt x="395262" y="871"/>
                  </a:lnTo>
                  <a:lnTo>
                    <a:pt x="166895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332181" y="2362200"/>
            <a:ext cx="3907790" cy="639445"/>
          </a:xfrm>
          <a:prstGeom prst="rect">
            <a:avLst/>
          </a:prstGeom>
          <a:solidFill>
            <a:srgbClr val="231F20"/>
          </a:solidFill>
        </p:spPr>
        <p:txBody>
          <a:bodyPr vert="horz" wrap="square" lIns="0" tIns="0" rIns="0" bIns="0" rtlCol="0">
            <a:spAutoFit/>
          </a:bodyPr>
          <a:lstStyle/>
          <a:p>
            <a:pPr marL="351155">
              <a:lnSpc>
                <a:spcPts val="4330"/>
              </a:lnSpc>
            </a:pPr>
            <a:r>
              <a:rPr sz="3800" spc="105" dirty="0"/>
              <a:t>KITCHEN</a:t>
            </a:r>
            <a:r>
              <a:rPr sz="3800" spc="114" dirty="0"/>
              <a:t> </a:t>
            </a:r>
            <a:r>
              <a:rPr sz="3800" spc="75" dirty="0"/>
              <a:t>STAFF</a:t>
            </a:r>
            <a:endParaRPr sz="3800" dirty="0"/>
          </a:p>
        </p:txBody>
      </p:sp>
      <p:sp>
        <p:nvSpPr>
          <p:cNvPr id="32" name="object 32"/>
          <p:cNvSpPr txBox="1"/>
          <p:nvPr/>
        </p:nvSpPr>
        <p:spPr>
          <a:xfrm>
            <a:off x="1153303" y="3327399"/>
            <a:ext cx="2252345" cy="8775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970"/>
              </a:lnSpc>
            </a:pPr>
            <a:r>
              <a:rPr sz="1950" b="1" spc="55" dirty="0">
                <a:solidFill>
                  <a:srgbClr val="003E67"/>
                </a:solidFill>
                <a:latin typeface="Calibri"/>
                <a:cs typeface="Calibri"/>
              </a:rPr>
              <a:t>RESTAURANT</a:t>
            </a:r>
            <a:r>
              <a:rPr sz="1950" b="1" spc="25" dirty="0">
                <a:solidFill>
                  <a:srgbClr val="003E67"/>
                </a:solidFill>
                <a:latin typeface="Calibri"/>
                <a:cs typeface="Calibri"/>
              </a:rPr>
              <a:t> </a:t>
            </a:r>
            <a:r>
              <a:rPr sz="1950" b="1" spc="90" dirty="0">
                <a:solidFill>
                  <a:srgbClr val="003E67"/>
                </a:solidFill>
                <a:latin typeface="Calibri"/>
                <a:cs typeface="Calibri"/>
              </a:rPr>
              <a:t>NAME</a:t>
            </a:r>
            <a:endParaRPr sz="1950">
              <a:latin typeface="Calibri"/>
              <a:cs typeface="Calibri"/>
            </a:endParaRPr>
          </a:p>
          <a:p>
            <a:pPr marL="33020" marR="34290" algn="ctr">
              <a:lnSpc>
                <a:spcPct val="101200"/>
              </a:lnSpc>
            </a:pPr>
            <a:r>
              <a:rPr sz="1950" b="1" spc="-20" dirty="0">
                <a:solidFill>
                  <a:srgbClr val="003E67"/>
                </a:solidFill>
                <a:latin typeface="Calibri"/>
                <a:cs typeface="Calibri"/>
              </a:rPr>
              <a:t>r</a:t>
            </a:r>
            <a:r>
              <a:rPr sz="1950" b="1" spc="5" dirty="0">
                <a:solidFill>
                  <a:srgbClr val="003E67"/>
                </a:solidFill>
                <a:latin typeface="Calibri"/>
                <a:cs typeface="Calibri"/>
              </a:rPr>
              <a:t>e</a:t>
            </a:r>
            <a:r>
              <a:rPr sz="1950" b="1" spc="-20" dirty="0">
                <a:solidFill>
                  <a:srgbClr val="003E67"/>
                </a:solidFill>
                <a:latin typeface="Calibri"/>
                <a:cs typeface="Calibri"/>
              </a:rPr>
              <a:t>s</a:t>
            </a:r>
            <a:r>
              <a:rPr sz="1950" b="1" spc="-15" dirty="0">
                <a:solidFill>
                  <a:srgbClr val="003E67"/>
                </a:solidFill>
                <a:latin typeface="Calibri"/>
                <a:cs typeface="Calibri"/>
              </a:rPr>
              <a:t>t</a:t>
            </a:r>
            <a:r>
              <a:rPr sz="1950" b="1" spc="10" dirty="0">
                <a:solidFill>
                  <a:srgbClr val="003E67"/>
                </a:solidFill>
                <a:latin typeface="Calibri"/>
                <a:cs typeface="Calibri"/>
              </a:rPr>
              <a:t>au</a:t>
            </a:r>
            <a:r>
              <a:rPr sz="1950" b="1" spc="-40" dirty="0">
                <a:solidFill>
                  <a:srgbClr val="003E67"/>
                </a:solidFill>
                <a:latin typeface="Calibri"/>
                <a:cs typeface="Calibri"/>
              </a:rPr>
              <a:t>r</a:t>
            </a:r>
            <a:r>
              <a:rPr sz="1950" b="1" spc="10" dirty="0">
                <a:solidFill>
                  <a:srgbClr val="003E67"/>
                </a:solidFill>
                <a:latin typeface="Calibri"/>
                <a:cs typeface="Calibri"/>
              </a:rPr>
              <a:t>a</a:t>
            </a:r>
            <a:r>
              <a:rPr sz="1950" b="1" spc="-10" dirty="0">
                <a:solidFill>
                  <a:srgbClr val="003E67"/>
                </a:solidFill>
                <a:latin typeface="Calibri"/>
                <a:cs typeface="Calibri"/>
              </a:rPr>
              <a:t>n</a:t>
            </a:r>
            <a:r>
              <a:rPr sz="1950" b="1" spc="10" dirty="0">
                <a:solidFill>
                  <a:srgbClr val="003E67"/>
                </a:solidFill>
                <a:latin typeface="Calibri"/>
                <a:cs typeface="Calibri"/>
              </a:rPr>
              <a:t>tname.</a:t>
            </a:r>
            <a:r>
              <a:rPr sz="1950" b="1" spc="-5" dirty="0">
                <a:solidFill>
                  <a:srgbClr val="003E67"/>
                </a:solidFill>
                <a:latin typeface="Calibri"/>
                <a:cs typeface="Calibri"/>
              </a:rPr>
              <a:t>c</a:t>
            </a:r>
            <a:r>
              <a:rPr sz="1950" b="1" spc="10" dirty="0">
                <a:solidFill>
                  <a:srgbClr val="003E67"/>
                </a:solidFill>
                <a:latin typeface="Calibri"/>
                <a:cs typeface="Calibri"/>
              </a:rPr>
              <a:t>om  000.000.0000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Apply</a:t>
            </a:r>
            <a:r>
              <a:rPr spc="-85" dirty="0"/>
              <a:t> </a:t>
            </a:r>
            <a:r>
              <a:rPr spc="-20" dirty="0"/>
              <a:t>today!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3145" y="587812"/>
            <a:ext cx="3346804" cy="78866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9701" y="1524000"/>
            <a:ext cx="4291965" cy="8858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650" b="1" spc="-10" dirty="0">
                <a:solidFill>
                  <a:srgbClr val="FFFFFF"/>
                </a:solidFill>
                <a:latin typeface="Calibri"/>
                <a:cs typeface="Calibri"/>
              </a:rPr>
              <a:t>WE’RE</a:t>
            </a:r>
            <a:r>
              <a:rPr sz="565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5650" b="1" spc="-5" dirty="0">
                <a:solidFill>
                  <a:srgbClr val="FFFFFF"/>
                </a:solidFill>
                <a:latin typeface="Calibri"/>
                <a:cs typeface="Calibri"/>
              </a:rPr>
              <a:t>HIRING</a:t>
            </a:r>
            <a:endParaRPr sz="565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3303" y="3327399"/>
            <a:ext cx="2252345" cy="8775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970"/>
              </a:lnSpc>
            </a:pPr>
            <a:r>
              <a:rPr sz="1950" b="1" spc="55" dirty="0">
                <a:solidFill>
                  <a:srgbClr val="003E67"/>
                </a:solidFill>
                <a:latin typeface="Calibri"/>
                <a:cs typeface="Calibri"/>
              </a:rPr>
              <a:t>RESTAURANT</a:t>
            </a:r>
            <a:r>
              <a:rPr sz="1950" b="1" spc="25" dirty="0">
                <a:solidFill>
                  <a:srgbClr val="003E67"/>
                </a:solidFill>
                <a:latin typeface="Calibri"/>
                <a:cs typeface="Calibri"/>
              </a:rPr>
              <a:t> </a:t>
            </a:r>
            <a:r>
              <a:rPr sz="1950" b="1" spc="90" dirty="0">
                <a:solidFill>
                  <a:srgbClr val="003E67"/>
                </a:solidFill>
                <a:latin typeface="Calibri"/>
                <a:cs typeface="Calibri"/>
              </a:rPr>
              <a:t>NAME</a:t>
            </a:r>
            <a:endParaRPr sz="1950">
              <a:latin typeface="Calibri"/>
              <a:cs typeface="Calibri"/>
            </a:endParaRPr>
          </a:p>
          <a:p>
            <a:pPr marL="33020" marR="34290" algn="ctr">
              <a:lnSpc>
                <a:spcPct val="101200"/>
              </a:lnSpc>
            </a:pPr>
            <a:r>
              <a:rPr sz="1950" b="1" spc="-20" dirty="0">
                <a:solidFill>
                  <a:srgbClr val="003E67"/>
                </a:solidFill>
                <a:latin typeface="Calibri"/>
                <a:cs typeface="Calibri"/>
              </a:rPr>
              <a:t>r</a:t>
            </a:r>
            <a:r>
              <a:rPr sz="1950" b="1" spc="5" dirty="0">
                <a:solidFill>
                  <a:srgbClr val="003E67"/>
                </a:solidFill>
                <a:latin typeface="Calibri"/>
                <a:cs typeface="Calibri"/>
              </a:rPr>
              <a:t>e</a:t>
            </a:r>
            <a:r>
              <a:rPr sz="1950" b="1" spc="-20" dirty="0">
                <a:solidFill>
                  <a:srgbClr val="003E67"/>
                </a:solidFill>
                <a:latin typeface="Calibri"/>
                <a:cs typeface="Calibri"/>
              </a:rPr>
              <a:t>s</a:t>
            </a:r>
            <a:r>
              <a:rPr sz="1950" b="1" spc="-15" dirty="0">
                <a:solidFill>
                  <a:srgbClr val="003E67"/>
                </a:solidFill>
                <a:latin typeface="Calibri"/>
                <a:cs typeface="Calibri"/>
              </a:rPr>
              <a:t>t</a:t>
            </a:r>
            <a:r>
              <a:rPr sz="1950" b="1" spc="10" dirty="0">
                <a:solidFill>
                  <a:srgbClr val="003E67"/>
                </a:solidFill>
                <a:latin typeface="Calibri"/>
                <a:cs typeface="Calibri"/>
              </a:rPr>
              <a:t>au</a:t>
            </a:r>
            <a:r>
              <a:rPr sz="1950" b="1" spc="-40" dirty="0">
                <a:solidFill>
                  <a:srgbClr val="003E67"/>
                </a:solidFill>
                <a:latin typeface="Calibri"/>
                <a:cs typeface="Calibri"/>
              </a:rPr>
              <a:t>r</a:t>
            </a:r>
            <a:r>
              <a:rPr sz="1950" b="1" spc="10" dirty="0">
                <a:solidFill>
                  <a:srgbClr val="003E67"/>
                </a:solidFill>
                <a:latin typeface="Calibri"/>
                <a:cs typeface="Calibri"/>
              </a:rPr>
              <a:t>a</a:t>
            </a:r>
            <a:r>
              <a:rPr sz="1950" b="1" spc="-10" dirty="0">
                <a:solidFill>
                  <a:srgbClr val="003E67"/>
                </a:solidFill>
                <a:latin typeface="Calibri"/>
                <a:cs typeface="Calibri"/>
              </a:rPr>
              <a:t>n</a:t>
            </a:r>
            <a:r>
              <a:rPr sz="1950" b="1" spc="10" dirty="0">
                <a:solidFill>
                  <a:srgbClr val="003E67"/>
                </a:solidFill>
                <a:latin typeface="Calibri"/>
                <a:cs typeface="Calibri"/>
              </a:rPr>
              <a:t>tname.</a:t>
            </a:r>
            <a:r>
              <a:rPr sz="1950" b="1" spc="-5" dirty="0">
                <a:solidFill>
                  <a:srgbClr val="003E67"/>
                </a:solidFill>
                <a:latin typeface="Calibri"/>
                <a:cs typeface="Calibri"/>
              </a:rPr>
              <a:t>c</a:t>
            </a:r>
            <a:r>
              <a:rPr sz="1950" b="1" spc="10" dirty="0">
                <a:solidFill>
                  <a:srgbClr val="003E67"/>
                </a:solidFill>
                <a:latin typeface="Calibri"/>
                <a:cs typeface="Calibri"/>
              </a:rPr>
              <a:t>om  000.000.0000</a:t>
            </a:r>
            <a:endParaRPr sz="1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3E7AE0701A4F47A20B3C2D80CD084F" ma:contentTypeVersion="10" ma:contentTypeDescription="Create a new document." ma:contentTypeScope="" ma:versionID="9c0b03edb4ce4f2db50916bf58141afc">
  <xsd:schema xmlns:xsd="http://www.w3.org/2001/XMLSchema" xmlns:xs="http://www.w3.org/2001/XMLSchema" xmlns:p="http://schemas.microsoft.com/office/2006/metadata/properties" xmlns:ns2="86c0c94f-3f61-4c44-be85-d4328d134e68" xmlns:ns3="4a5a1abe-1838-4c21-a9d4-10371fe28ca0" targetNamespace="http://schemas.microsoft.com/office/2006/metadata/properties" ma:root="true" ma:fieldsID="d97abaebf709ee1e17e273a1fc4eacf7" ns2:_="" ns3:_="">
    <xsd:import namespace="86c0c94f-3f61-4c44-be85-d4328d134e68"/>
    <xsd:import namespace="4a5a1abe-1838-4c21-a9d4-10371fe28c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c0c94f-3f61-4c44-be85-d4328d134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a1abe-1838-4c21-a9d4-10371fe28ca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92EEDB-8C77-4F68-8E79-287734BBFD9C}"/>
</file>

<file path=customXml/itemProps2.xml><?xml version="1.0" encoding="utf-8"?>
<ds:datastoreItem xmlns:ds="http://schemas.openxmlformats.org/officeDocument/2006/customXml" ds:itemID="{416D785E-818C-413B-A05C-4AD93827BEA5}"/>
</file>

<file path=customXml/itemProps3.xml><?xml version="1.0" encoding="utf-8"?>
<ds:datastoreItem xmlns:ds="http://schemas.openxmlformats.org/officeDocument/2006/customXml" ds:itemID="{AEB439FD-9528-4555-AA06-EE9B895EA91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46</Words>
  <Application>Microsoft Macintosh PowerPoint</Application>
  <PresentationFormat>Custom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Calibri</vt:lpstr>
      <vt:lpstr>Office Theme</vt:lpstr>
      <vt:lpstr>KITCHEN STAFF</vt:lpstr>
      <vt:lpstr>We’re</vt:lpstr>
      <vt:lpstr>PowerPoint Presentation</vt:lpstr>
      <vt:lpstr>KITCHEN STAFF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KITCHEN STAFF</dc:title>
  <cp:lastModifiedBy>Drew Frigo</cp:lastModifiedBy>
  <cp:revision>1</cp:revision>
  <dcterms:created xsi:type="dcterms:W3CDTF">2021-06-08T16:45:16Z</dcterms:created>
  <dcterms:modified xsi:type="dcterms:W3CDTF">2021-06-08T16:46:16Z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2021-06-08T00:00:00Z</vt:filetime>
  </property>
  <property fmtid="{D5CDD505-2E9C-101B-9397-08002B2CF9AE}" pid="3" name="Creator">
    <vt:lpwstr>Adobe InDesign 16.2 (Macintosh)</vt:lpwstr>
  </property>
  <property fmtid="{D5CDD505-2E9C-101B-9397-08002B2CF9AE}" pid="4" name="LastSaved">
    <vt:filetime>2021-06-08T00:00:00Z</vt:filetime>
  </property>
  <property fmtid="{D5CDD505-2E9C-101B-9397-08002B2CF9AE}" pid="5" name="ContentTypeId">
    <vt:lpwstr>0x010100673E7AE0701A4F47A20B3C2D80CD084F</vt:lpwstr>
  </property>
</Properties>
</file>