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1582400" cy="11582400"/>
  <p:notesSz cx="11582400" cy="1158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71" d="100"/>
          <a:sy n="71" d="100"/>
        </p:scale>
        <p:origin x="2800" y="2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90500" y="190500"/>
            <a:ext cx="11201400" cy="11201400"/>
          </a:xfrm>
          <a:custGeom>
            <a:avLst/>
            <a:gdLst/>
            <a:ahLst/>
            <a:cxnLst/>
            <a:rect l="l" t="t" r="r" b="b"/>
            <a:pathLst>
              <a:path w="11201400" h="11201400">
                <a:moveTo>
                  <a:pt x="5600700" y="0"/>
                </a:moveTo>
                <a:lnTo>
                  <a:pt x="5552416" y="203"/>
                </a:lnTo>
                <a:lnTo>
                  <a:pt x="5504230" y="814"/>
                </a:lnTo>
                <a:lnTo>
                  <a:pt x="5456143" y="1829"/>
                </a:lnTo>
                <a:lnTo>
                  <a:pt x="5408155" y="3247"/>
                </a:lnTo>
                <a:lnTo>
                  <a:pt x="5360270" y="5067"/>
                </a:lnTo>
                <a:lnTo>
                  <a:pt x="5312488" y="7287"/>
                </a:lnTo>
                <a:lnTo>
                  <a:pt x="5264811" y="9905"/>
                </a:lnTo>
                <a:lnTo>
                  <a:pt x="5217241" y="12920"/>
                </a:lnTo>
                <a:lnTo>
                  <a:pt x="5169779" y="16331"/>
                </a:lnTo>
                <a:lnTo>
                  <a:pt x="5122427" y="20134"/>
                </a:lnTo>
                <a:lnTo>
                  <a:pt x="5075187" y="24330"/>
                </a:lnTo>
                <a:lnTo>
                  <a:pt x="5028060" y="28915"/>
                </a:lnTo>
                <a:lnTo>
                  <a:pt x="4981047" y="33889"/>
                </a:lnTo>
                <a:lnTo>
                  <a:pt x="4934152" y="39251"/>
                </a:lnTo>
                <a:lnTo>
                  <a:pt x="4887374" y="44997"/>
                </a:lnTo>
                <a:lnTo>
                  <a:pt x="4840717" y="51127"/>
                </a:lnTo>
                <a:lnTo>
                  <a:pt x="4794180" y="57639"/>
                </a:lnTo>
                <a:lnTo>
                  <a:pt x="4747767" y="64532"/>
                </a:lnTo>
                <a:lnTo>
                  <a:pt x="4701478" y="71803"/>
                </a:lnTo>
                <a:lnTo>
                  <a:pt x="4655316" y="79452"/>
                </a:lnTo>
                <a:lnTo>
                  <a:pt x="4609281" y="87476"/>
                </a:lnTo>
                <a:lnTo>
                  <a:pt x="4563376" y="95874"/>
                </a:lnTo>
                <a:lnTo>
                  <a:pt x="4517603" y="104645"/>
                </a:lnTo>
                <a:lnTo>
                  <a:pt x="4471962" y="113786"/>
                </a:lnTo>
                <a:lnTo>
                  <a:pt x="4426455" y="123296"/>
                </a:lnTo>
                <a:lnTo>
                  <a:pt x="4381084" y="133173"/>
                </a:lnTo>
                <a:lnTo>
                  <a:pt x="4335852" y="143416"/>
                </a:lnTo>
                <a:lnTo>
                  <a:pt x="4290758" y="154024"/>
                </a:lnTo>
                <a:lnTo>
                  <a:pt x="4245806" y="164993"/>
                </a:lnTo>
                <a:lnTo>
                  <a:pt x="4200996" y="176324"/>
                </a:lnTo>
                <a:lnTo>
                  <a:pt x="4156330" y="188014"/>
                </a:lnTo>
                <a:lnTo>
                  <a:pt x="4111810" y="200062"/>
                </a:lnTo>
                <a:lnTo>
                  <a:pt x="4067437" y="212465"/>
                </a:lnTo>
                <a:lnTo>
                  <a:pt x="4023214" y="225223"/>
                </a:lnTo>
                <a:lnTo>
                  <a:pt x="3979141" y="238334"/>
                </a:lnTo>
                <a:lnTo>
                  <a:pt x="3935221" y="251795"/>
                </a:lnTo>
                <a:lnTo>
                  <a:pt x="3891454" y="265607"/>
                </a:lnTo>
                <a:lnTo>
                  <a:pt x="3847843" y="279766"/>
                </a:lnTo>
                <a:lnTo>
                  <a:pt x="3804390" y="294271"/>
                </a:lnTo>
                <a:lnTo>
                  <a:pt x="3761095" y="309121"/>
                </a:lnTo>
                <a:lnTo>
                  <a:pt x="3717961" y="324314"/>
                </a:lnTo>
                <a:lnTo>
                  <a:pt x="3674989" y="339848"/>
                </a:lnTo>
                <a:lnTo>
                  <a:pt x="3632180" y="355722"/>
                </a:lnTo>
                <a:lnTo>
                  <a:pt x="3589538" y="371934"/>
                </a:lnTo>
                <a:lnTo>
                  <a:pt x="3547062" y="388482"/>
                </a:lnTo>
                <a:lnTo>
                  <a:pt x="3504754" y="405365"/>
                </a:lnTo>
                <a:lnTo>
                  <a:pt x="3462617" y="422582"/>
                </a:lnTo>
                <a:lnTo>
                  <a:pt x="3420652" y="440130"/>
                </a:lnTo>
                <a:lnTo>
                  <a:pt x="3378860" y="458007"/>
                </a:lnTo>
                <a:lnTo>
                  <a:pt x="3337244" y="476213"/>
                </a:lnTo>
                <a:lnTo>
                  <a:pt x="3295804" y="494746"/>
                </a:lnTo>
                <a:lnTo>
                  <a:pt x="3254543" y="513604"/>
                </a:lnTo>
                <a:lnTo>
                  <a:pt x="3213462" y="532785"/>
                </a:lnTo>
                <a:lnTo>
                  <a:pt x="3172562" y="552288"/>
                </a:lnTo>
                <a:lnTo>
                  <a:pt x="3131846" y="572112"/>
                </a:lnTo>
                <a:lnTo>
                  <a:pt x="3091314" y="592253"/>
                </a:lnTo>
                <a:lnTo>
                  <a:pt x="3050970" y="612712"/>
                </a:lnTo>
                <a:lnTo>
                  <a:pt x="3010813" y="633486"/>
                </a:lnTo>
                <a:lnTo>
                  <a:pt x="2970846" y="654573"/>
                </a:lnTo>
                <a:lnTo>
                  <a:pt x="2931071" y="675973"/>
                </a:lnTo>
                <a:lnTo>
                  <a:pt x="2891489" y="697683"/>
                </a:lnTo>
                <a:lnTo>
                  <a:pt x="2852101" y="719701"/>
                </a:lnTo>
                <a:lnTo>
                  <a:pt x="2812910" y="742027"/>
                </a:lnTo>
                <a:lnTo>
                  <a:pt x="2773917" y="764658"/>
                </a:lnTo>
                <a:lnTo>
                  <a:pt x="2735123" y="787593"/>
                </a:lnTo>
                <a:lnTo>
                  <a:pt x="2696530" y="810830"/>
                </a:lnTo>
                <a:lnTo>
                  <a:pt x="2658141" y="834368"/>
                </a:lnTo>
                <a:lnTo>
                  <a:pt x="2619956" y="858205"/>
                </a:lnTo>
                <a:lnTo>
                  <a:pt x="2581977" y="882339"/>
                </a:lnTo>
                <a:lnTo>
                  <a:pt x="2544205" y="906769"/>
                </a:lnTo>
                <a:lnTo>
                  <a:pt x="2506643" y="931493"/>
                </a:lnTo>
                <a:lnTo>
                  <a:pt x="2469292" y="956510"/>
                </a:lnTo>
                <a:lnTo>
                  <a:pt x="2432154" y="981817"/>
                </a:lnTo>
                <a:lnTo>
                  <a:pt x="2395230" y="1007413"/>
                </a:lnTo>
                <a:lnTo>
                  <a:pt x="2358522" y="1033297"/>
                </a:lnTo>
                <a:lnTo>
                  <a:pt x="2322031" y="1059467"/>
                </a:lnTo>
                <a:lnTo>
                  <a:pt x="2285760" y="1085922"/>
                </a:lnTo>
                <a:lnTo>
                  <a:pt x="2249709" y="1112659"/>
                </a:lnTo>
                <a:lnTo>
                  <a:pt x="2213881" y="1139677"/>
                </a:lnTo>
                <a:lnTo>
                  <a:pt x="2178276" y="1166974"/>
                </a:lnTo>
                <a:lnTo>
                  <a:pt x="2142898" y="1194549"/>
                </a:lnTo>
                <a:lnTo>
                  <a:pt x="2107746" y="1222401"/>
                </a:lnTo>
                <a:lnTo>
                  <a:pt x="2072824" y="1250527"/>
                </a:lnTo>
                <a:lnTo>
                  <a:pt x="2038132" y="1278925"/>
                </a:lnTo>
                <a:lnTo>
                  <a:pt x="2003672" y="1307595"/>
                </a:lnTo>
                <a:lnTo>
                  <a:pt x="1969446" y="1336535"/>
                </a:lnTo>
                <a:lnTo>
                  <a:pt x="1935456" y="1365743"/>
                </a:lnTo>
                <a:lnTo>
                  <a:pt x="1901702" y="1395217"/>
                </a:lnTo>
                <a:lnTo>
                  <a:pt x="1868188" y="1424956"/>
                </a:lnTo>
                <a:lnTo>
                  <a:pt x="1834913" y="1454958"/>
                </a:lnTo>
                <a:lnTo>
                  <a:pt x="1801881" y="1485221"/>
                </a:lnTo>
                <a:lnTo>
                  <a:pt x="1769092" y="1515745"/>
                </a:lnTo>
                <a:lnTo>
                  <a:pt x="1736548" y="1546526"/>
                </a:lnTo>
                <a:lnTo>
                  <a:pt x="1704251" y="1577565"/>
                </a:lnTo>
                <a:lnTo>
                  <a:pt x="1672203" y="1608858"/>
                </a:lnTo>
                <a:lnTo>
                  <a:pt x="1640405" y="1640405"/>
                </a:lnTo>
                <a:lnTo>
                  <a:pt x="1608858" y="1672203"/>
                </a:lnTo>
                <a:lnTo>
                  <a:pt x="1577565" y="1704251"/>
                </a:lnTo>
                <a:lnTo>
                  <a:pt x="1546526" y="1736548"/>
                </a:lnTo>
                <a:lnTo>
                  <a:pt x="1515745" y="1769092"/>
                </a:lnTo>
                <a:lnTo>
                  <a:pt x="1485221" y="1801881"/>
                </a:lnTo>
                <a:lnTo>
                  <a:pt x="1454958" y="1834913"/>
                </a:lnTo>
                <a:lnTo>
                  <a:pt x="1424956" y="1868188"/>
                </a:lnTo>
                <a:lnTo>
                  <a:pt x="1395217" y="1901702"/>
                </a:lnTo>
                <a:lnTo>
                  <a:pt x="1365743" y="1935456"/>
                </a:lnTo>
                <a:lnTo>
                  <a:pt x="1336535" y="1969446"/>
                </a:lnTo>
                <a:lnTo>
                  <a:pt x="1307595" y="2003672"/>
                </a:lnTo>
                <a:lnTo>
                  <a:pt x="1278925" y="2038132"/>
                </a:lnTo>
                <a:lnTo>
                  <a:pt x="1250527" y="2072824"/>
                </a:lnTo>
                <a:lnTo>
                  <a:pt x="1222401" y="2107746"/>
                </a:lnTo>
                <a:lnTo>
                  <a:pt x="1194549" y="2142898"/>
                </a:lnTo>
                <a:lnTo>
                  <a:pt x="1166974" y="2178276"/>
                </a:lnTo>
                <a:lnTo>
                  <a:pt x="1139677" y="2213881"/>
                </a:lnTo>
                <a:lnTo>
                  <a:pt x="1112659" y="2249709"/>
                </a:lnTo>
                <a:lnTo>
                  <a:pt x="1085922" y="2285760"/>
                </a:lnTo>
                <a:lnTo>
                  <a:pt x="1059467" y="2322031"/>
                </a:lnTo>
                <a:lnTo>
                  <a:pt x="1033297" y="2358522"/>
                </a:lnTo>
                <a:lnTo>
                  <a:pt x="1007413" y="2395230"/>
                </a:lnTo>
                <a:lnTo>
                  <a:pt x="981817" y="2432154"/>
                </a:lnTo>
                <a:lnTo>
                  <a:pt x="956510" y="2469292"/>
                </a:lnTo>
                <a:lnTo>
                  <a:pt x="931493" y="2506643"/>
                </a:lnTo>
                <a:lnTo>
                  <a:pt x="906769" y="2544205"/>
                </a:lnTo>
                <a:lnTo>
                  <a:pt x="882339" y="2581977"/>
                </a:lnTo>
                <a:lnTo>
                  <a:pt x="858205" y="2619956"/>
                </a:lnTo>
                <a:lnTo>
                  <a:pt x="834368" y="2658141"/>
                </a:lnTo>
                <a:lnTo>
                  <a:pt x="810830" y="2696530"/>
                </a:lnTo>
                <a:lnTo>
                  <a:pt x="787593" y="2735123"/>
                </a:lnTo>
                <a:lnTo>
                  <a:pt x="764658" y="2773917"/>
                </a:lnTo>
                <a:lnTo>
                  <a:pt x="742027" y="2812910"/>
                </a:lnTo>
                <a:lnTo>
                  <a:pt x="719701" y="2852101"/>
                </a:lnTo>
                <a:lnTo>
                  <a:pt x="697683" y="2891489"/>
                </a:lnTo>
                <a:lnTo>
                  <a:pt x="675973" y="2931071"/>
                </a:lnTo>
                <a:lnTo>
                  <a:pt x="654573" y="2970846"/>
                </a:lnTo>
                <a:lnTo>
                  <a:pt x="633486" y="3010813"/>
                </a:lnTo>
                <a:lnTo>
                  <a:pt x="612712" y="3050970"/>
                </a:lnTo>
                <a:lnTo>
                  <a:pt x="592253" y="3091314"/>
                </a:lnTo>
                <a:lnTo>
                  <a:pt x="572112" y="3131846"/>
                </a:lnTo>
                <a:lnTo>
                  <a:pt x="552288" y="3172562"/>
                </a:lnTo>
                <a:lnTo>
                  <a:pt x="532785" y="3213462"/>
                </a:lnTo>
                <a:lnTo>
                  <a:pt x="513604" y="3254543"/>
                </a:lnTo>
                <a:lnTo>
                  <a:pt x="494746" y="3295804"/>
                </a:lnTo>
                <a:lnTo>
                  <a:pt x="476213" y="3337244"/>
                </a:lnTo>
                <a:lnTo>
                  <a:pt x="458007" y="3378860"/>
                </a:lnTo>
                <a:lnTo>
                  <a:pt x="440130" y="3420652"/>
                </a:lnTo>
                <a:lnTo>
                  <a:pt x="422582" y="3462617"/>
                </a:lnTo>
                <a:lnTo>
                  <a:pt x="405365" y="3504754"/>
                </a:lnTo>
                <a:lnTo>
                  <a:pt x="388482" y="3547062"/>
                </a:lnTo>
                <a:lnTo>
                  <a:pt x="371934" y="3589538"/>
                </a:lnTo>
                <a:lnTo>
                  <a:pt x="355722" y="3632180"/>
                </a:lnTo>
                <a:lnTo>
                  <a:pt x="339848" y="3674989"/>
                </a:lnTo>
                <a:lnTo>
                  <a:pt x="324314" y="3717961"/>
                </a:lnTo>
                <a:lnTo>
                  <a:pt x="309121" y="3761095"/>
                </a:lnTo>
                <a:lnTo>
                  <a:pt x="294271" y="3804390"/>
                </a:lnTo>
                <a:lnTo>
                  <a:pt x="279766" y="3847843"/>
                </a:lnTo>
                <a:lnTo>
                  <a:pt x="265607" y="3891454"/>
                </a:lnTo>
                <a:lnTo>
                  <a:pt x="251795" y="3935221"/>
                </a:lnTo>
                <a:lnTo>
                  <a:pt x="238334" y="3979141"/>
                </a:lnTo>
                <a:lnTo>
                  <a:pt x="225223" y="4023214"/>
                </a:lnTo>
                <a:lnTo>
                  <a:pt x="212465" y="4067437"/>
                </a:lnTo>
                <a:lnTo>
                  <a:pt x="200062" y="4111810"/>
                </a:lnTo>
                <a:lnTo>
                  <a:pt x="188014" y="4156330"/>
                </a:lnTo>
                <a:lnTo>
                  <a:pt x="176324" y="4200996"/>
                </a:lnTo>
                <a:lnTo>
                  <a:pt x="164993" y="4245806"/>
                </a:lnTo>
                <a:lnTo>
                  <a:pt x="154024" y="4290758"/>
                </a:lnTo>
                <a:lnTo>
                  <a:pt x="143416" y="4335852"/>
                </a:lnTo>
                <a:lnTo>
                  <a:pt x="133173" y="4381084"/>
                </a:lnTo>
                <a:lnTo>
                  <a:pt x="123296" y="4426455"/>
                </a:lnTo>
                <a:lnTo>
                  <a:pt x="113786" y="4471962"/>
                </a:lnTo>
                <a:lnTo>
                  <a:pt x="104645" y="4517603"/>
                </a:lnTo>
                <a:lnTo>
                  <a:pt x="95874" y="4563376"/>
                </a:lnTo>
                <a:lnTo>
                  <a:pt x="87476" y="4609281"/>
                </a:lnTo>
                <a:lnTo>
                  <a:pt x="79452" y="4655316"/>
                </a:lnTo>
                <a:lnTo>
                  <a:pt x="71803" y="4701478"/>
                </a:lnTo>
                <a:lnTo>
                  <a:pt x="64532" y="4747767"/>
                </a:lnTo>
                <a:lnTo>
                  <a:pt x="57639" y="4794180"/>
                </a:lnTo>
                <a:lnTo>
                  <a:pt x="51127" y="4840717"/>
                </a:lnTo>
                <a:lnTo>
                  <a:pt x="44997" y="4887374"/>
                </a:lnTo>
                <a:lnTo>
                  <a:pt x="39251" y="4934152"/>
                </a:lnTo>
                <a:lnTo>
                  <a:pt x="33889" y="4981047"/>
                </a:lnTo>
                <a:lnTo>
                  <a:pt x="28915" y="5028060"/>
                </a:lnTo>
                <a:lnTo>
                  <a:pt x="24330" y="5075187"/>
                </a:lnTo>
                <a:lnTo>
                  <a:pt x="20134" y="5122427"/>
                </a:lnTo>
                <a:lnTo>
                  <a:pt x="16331" y="5169779"/>
                </a:lnTo>
                <a:lnTo>
                  <a:pt x="12920" y="5217241"/>
                </a:lnTo>
                <a:lnTo>
                  <a:pt x="9905" y="5264811"/>
                </a:lnTo>
                <a:lnTo>
                  <a:pt x="7287" y="5312488"/>
                </a:lnTo>
                <a:lnTo>
                  <a:pt x="5067" y="5360270"/>
                </a:lnTo>
                <a:lnTo>
                  <a:pt x="3247" y="5408155"/>
                </a:lnTo>
                <a:lnTo>
                  <a:pt x="1829" y="5456143"/>
                </a:lnTo>
                <a:lnTo>
                  <a:pt x="814" y="5504230"/>
                </a:lnTo>
                <a:lnTo>
                  <a:pt x="203" y="5552416"/>
                </a:lnTo>
                <a:lnTo>
                  <a:pt x="0" y="5600700"/>
                </a:lnTo>
                <a:lnTo>
                  <a:pt x="203" y="5648983"/>
                </a:lnTo>
                <a:lnTo>
                  <a:pt x="814" y="5697169"/>
                </a:lnTo>
                <a:lnTo>
                  <a:pt x="1829" y="5745256"/>
                </a:lnTo>
                <a:lnTo>
                  <a:pt x="3247" y="5793244"/>
                </a:lnTo>
                <a:lnTo>
                  <a:pt x="5067" y="5841129"/>
                </a:lnTo>
                <a:lnTo>
                  <a:pt x="7287" y="5888911"/>
                </a:lnTo>
                <a:lnTo>
                  <a:pt x="9905" y="5936588"/>
                </a:lnTo>
                <a:lnTo>
                  <a:pt x="12920" y="5984158"/>
                </a:lnTo>
                <a:lnTo>
                  <a:pt x="16331" y="6031620"/>
                </a:lnTo>
                <a:lnTo>
                  <a:pt x="20134" y="6078972"/>
                </a:lnTo>
                <a:lnTo>
                  <a:pt x="24330" y="6126212"/>
                </a:lnTo>
                <a:lnTo>
                  <a:pt x="28915" y="6173339"/>
                </a:lnTo>
                <a:lnTo>
                  <a:pt x="33889" y="6220352"/>
                </a:lnTo>
                <a:lnTo>
                  <a:pt x="39251" y="6267247"/>
                </a:lnTo>
                <a:lnTo>
                  <a:pt x="44997" y="6314025"/>
                </a:lnTo>
                <a:lnTo>
                  <a:pt x="51127" y="6360682"/>
                </a:lnTo>
                <a:lnTo>
                  <a:pt x="57639" y="6407219"/>
                </a:lnTo>
                <a:lnTo>
                  <a:pt x="64532" y="6453632"/>
                </a:lnTo>
                <a:lnTo>
                  <a:pt x="71803" y="6499921"/>
                </a:lnTo>
                <a:lnTo>
                  <a:pt x="79452" y="6546083"/>
                </a:lnTo>
                <a:lnTo>
                  <a:pt x="87476" y="6592118"/>
                </a:lnTo>
                <a:lnTo>
                  <a:pt x="95874" y="6638023"/>
                </a:lnTo>
                <a:lnTo>
                  <a:pt x="104645" y="6683796"/>
                </a:lnTo>
                <a:lnTo>
                  <a:pt x="113786" y="6729437"/>
                </a:lnTo>
                <a:lnTo>
                  <a:pt x="123296" y="6774944"/>
                </a:lnTo>
                <a:lnTo>
                  <a:pt x="133173" y="6820315"/>
                </a:lnTo>
                <a:lnTo>
                  <a:pt x="143416" y="6865547"/>
                </a:lnTo>
                <a:lnTo>
                  <a:pt x="154024" y="6910641"/>
                </a:lnTo>
                <a:lnTo>
                  <a:pt x="164993" y="6955593"/>
                </a:lnTo>
                <a:lnTo>
                  <a:pt x="176324" y="7000403"/>
                </a:lnTo>
                <a:lnTo>
                  <a:pt x="188014" y="7045069"/>
                </a:lnTo>
                <a:lnTo>
                  <a:pt x="200062" y="7089589"/>
                </a:lnTo>
                <a:lnTo>
                  <a:pt x="212465" y="7133962"/>
                </a:lnTo>
                <a:lnTo>
                  <a:pt x="225223" y="7178185"/>
                </a:lnTo>
                <a:lnTo>
                  <a:pt x="238334" y="7222258"/>
                </a:lnTo>
                <a:lnTo>
                  <a:pt x="251795" y="7266178"/>
                </a:lnTo>
                <a:lnTo>
                  <a:pt x="265607" y="7309945"/>
                </a:lnTo>
                <a:lnTo>
                  <a:pt x="279766" y="7353556"/>
                </a:lnTo>
                <a:lnTo>
                  <a:pt x="294271" y="7397009"/>
                </a:lnTo>
                <a:lnTo>
                  <a:pt x="309121" y="7440304"/>
                </a:lnTo>
                <a:lnTo>
                  <a:pt x="324314" y="7483438"/>
                </a:lnTo>
                <a:lnTo>
                  <a:pt x="339848" y="7526410"/>
                </a:lnTo>
                <a:lnTo>
                  <a:pt x="355722" y="7569219"/>
                </a:lnTo>
                <a:lnTo>
                  <a:pt x="371934" y="7611861"/>
                </a:lnTo>
                <a:lnTo>
                  <a:pt x="388482" y="7654337"/>
                </a:lnTo>
                <a:lnTo>
                  <a:pt x="405365" y="7696645"/>
                </a:lnTo>
                <a:lnTo>
                  <a:pt x="422582" y="7738782"/>
                </a:lnTo>
                <a:lnTo>
                  <a:pt x="440130" y="7780747"/>
                </a:lnTo>
                <a:lnTo>
                  <a:pt x="458007" y="7822539"/>
                </a:lnTo>
                <a:lnTo>
                  <a:pt x="476213" y="7864155"/>
                </a:lnTo>
                <a:lnTo>
                  <a:pt x="494746" y="7905595"/>
                </a:lnTo>
                <a:lnTo>
                  <a:pt x="513604" y="7946856"/>
                </a:lnTo>
                <a:lnTo>
                  <a:pt x="532785" y="7987937"/>
                </a:lnTo>
                <a:lnTo>
                  <a:pt x="552288" y="8028837"/>
                </a:lnTo>
                <a:lnTo>
                  <a:pt x="572112" y="8069553"/>
                </a:lnTo>
                <a:lnTo>
                  <a:pt x="592253" y="8110085"/>
                </a:lnTo>
                <a:lnTo>
                  <a:pt x="612712" y="8150429"/>
                </a:lnTo>
                <a:lnTo>
                  <a:pt x="633486" y="8190586"/>
                </a:lnTo>
                <a:lnTo>
                  <a:pt x="654573" y="8230553"/>
                </a:lnTo>
                <a:lnTo>
                  <a:pt x="675973" y="8270328"/>
                </a:lnTo>
                <a:lnTo>
                  <a:pt x="697683" y="8309910"/>
                </a:lnTo>
                <a:lnTo>
                  <a:pt x="719701" y="8349298"/>
                </a:lnTo>
                <a:lnTo>
                  <a:pt x="742027" y="8388489"/>
                </a:lnTo>
                <a:lnTo>
                  <a:pt x="764658" y="8427482"/>
                </a:lnTo>
                <a:lnTo>
                  <a:pt x="787593" y="8466276"/>
                </a:lnTo>
                <a:lnTo>
                  <a:pt x="810830" y="8504869"/>
                </a:lnTo>
                <a:lnTo>
                  <a:pt x="834368" y="8543258"/>
                </a:lnTo>
                <a:lnTo>
                  <a:pt x="858205" y="8581443"/>
                </a:lnTo>
                <a:lnTo>
                  <a:pt x="882339" y="8619422"/>
                </a:lnTo>
                <a:lnTo>
                  <a:pt x="906769" y="8657194"/>
                </a:lnTo>
                <a:lnTo>
                  <a:pt x="931493" y="8694756"/>
                </a:lnTo>
                <a:lnTo>
                  <a:pt x="956510" y="8732107"/>
                </a:lnTo>
                <a:lnTo>
                  <a:pt x="981817" y="8769245"/>
                </a:lnTo>
                <a:lnTo>
                  <a:pt x="1007413" y="8806169"/>
                </a:lnTo>
                <a:lnTo>
                  <a:pt x="1033297" y="8842877"/>
                </a:lnTo>
                <a:lnTo>
                  <a:pt x="1059467" y="8879368"/>
                </a:lnTo>
                <a:lnTo>
                  <a:pt x="1085922" y="8915639"/>
                </a:lnTo>
                <a:lnTo>
                  <a:pt x="1112659" y="8951690"/>
                </a:lnTo>
                <a:lnTo>
                  <a:pt x="1139677" y="8987518"/>
                </a:lnTo>
                <a:lnTo>
                  <a:pt x="1166974" y="9023123"/>
                </a:lnTo>
                <a:lnTo>
                  <a:pt x="1194549" y="9058501"/>
                </a:lnTo>
                <a:lnTo>
                  <a:pt x="1222401" y="9093653"/>
                </a:lnTo>
                <a:lnTo>
                  <a:pt x="1250527" y="9128575"/>
                </a:lnTo>
                <a:lnTo>
                  <a:pt x="1278925" y="9163267"/>
                </a:lnTo>
                <a:lnTo>
                  <a:pt x="1307595" y="9197727"/>
                </a:lnTo>
                <a:lnTo>
                  <a:pt x="1336535" y="9231953"/>
                </a:lnTo>
                <a:lnTo>
                  <a:pt x="1365743" y="9265943"/>
                </a:lnTo>
                <a:lnTo>
                  <a:pt x="1395217" y="9299697"/>
                </a:lnTo>
                <a:lnTo>
                  <a:pt x="1424956" y="9333211"/>
                </a:lnTo>
                <a:lnTo>
                  <a:pt x="1454958" y="9366486"/>
                </a:lnTo>
                <a:lnTo>
                  <a:pt x="1485221" y="9399518"/>
                </a:lnTo>
                <a:lnTo>
                  <a:pt x="1515745" y="9432307"/>
                </a:lnTo>
                <a:lnTo>
                  <a:pt x="1546526" y="9464851"/>
                </a:lnTo>
                <a:lnTo>
                  <a:pt x="1577565" y="9497148"/>
                </a:lnTo>
                <a:lnTo>
                  <a:pt x="1608858" y="9529196"/>
                </a:lnTo>
                <a:lnTo>
                  <a:pt x="1640405" y="9560994"/>
                </a:lnTo>
                <a:lnTo>
                  <a:pt x="1672203" y="9592541"/>
                </a:lnTo>
                <a:lnTo>
                  <a:pt x="1704251" y="9623834"/>
                </a:lnTo>
                <a:lnTo>
                  <a:pt x="1736548" y="9654873"/>
                </a:lnTo>
                <a:lnTo>
                  <a:pt x="1769092" y="9685654"/>
                </a:lnTo>
                <a:lnTo>
                  <a:pt x="1801881" y="9716178"/>
                </a:lnTo>
                <a:lnTo>
                  <a:pt x="1834913" y="9746441"/>
                </a:lnTo>
                <a:lnTo>
                  <a:pt x="1868188" y="9776443"/>
                </a:lnTo>
                <a:lnTo>
                  <a:pt x="1901702" y="9806182"/>
                </a:lnTo>
                <a:lnTo>
                  <a:pt x="1935456" y="9835656"/>
                </a:lnTo>
                <a:lnTo>
                  <a:pt x="1969446" y="9864864"/>
                </a:lnTo>
                <a:lnTo>
                  <a:pt x="2003672" y="9893804"/>
                </a:lnTo>
                <a:lnTo>
                  <a:pt x="2038132" y="9922474"/>
                </a:lnTo>
                <a:lnTo>
                  <a:pt x="2072824" y="9950872"/>
                </a:lnTo>
                <a:lnTo>
                  <a:pt x="2107746" y="9978998"/>
                </a:lnTo>
                <a:lnTo>
                  <a:pt x="2142898" y="10006850"/>
                </a:lnTo>
                <a:lnTo>
                  <a:pt x="2178276" y="10034425"/>
                </a:lnTo>
                <a:lnTo>
                  <a:pt x="2213881" y="10061722"/>
                </a:lnTo>
                <a:lnTo>
                  <a:pt x="2249709" y="10088740"/>
                </a:lnTo>
                <a:lnTo>
                  <a:pt x="2285760" y="10115477"/>
                </a:lnTo>
                <a:lnTo>
                  <a:pt x="2322031" y="10141932"/>
                </a:lnTo>
                <a:lnTo>
                  <a:pt x="2358522" y="10168102"/>
                </a:lnTo>
                <a:lnTo>
                  <a:pt x="2395230" y="10193986"/>
                </a:lnTo>
                <a:lnTo>
                  <a:pt x="2432154" y="10219582"/>
                </a:lnTo>
                <a:lnTo>
                  <a:pt x="2469292" y="10244889"/>
                </a:lnTo>
                <a:lnTo>
                  <a:pt x="2506643" y="10269906"/>
                </a:lnTo>
                <a:lnTo>
                  <a:pt x="2544205" y="10294630"/>
                </a:lnTo>
                <a:lnTo>
                  <a:pt x="2581977" y="10319060"/>
                </a:lnTo>
                <a:lnTo>
                  <a:pt x="2619956" y="10343194"/>
                </a:lnTo>
                <a:lnTo>
                  <a:pt x="2658141" y="10367031"/>
                </a:lnTo>
                <a:lnTo>
                  <a:pt x="2696530" y="10390569"/>
                </a:lnTo>
                <a:lnTo>
                  <a:pt x="2735123" y="10413806"/>
                </a:lnTo>
                <a:lnTo>
                  <a:pt x="2773917" y="10436741"/>
                </a:lnTo>
                <a:lnTo>
                  <a:pt x="2812910" y="10459372"/>
                </a:lnTo>
                <a:lnTo>
                  <a:pt x="2852101" y="10481698"/>
                </a:lnTo>
                <a:lnTo>
                  <a:pt x="2891489" y="10503716"/>
                </a:lnTo>
                <a:lnTo>
                  <a:pt x="2931071" y="10525426"/>
                </a:lnTo>
                <a:lnTo>
                  <a:pt x="2970846" y="10546826"/>
                </a:lnTo>
                <a:lnTo>
                  <a:pt x="3010813" y="10567913"/>
                </a:lnTo>
                <a:lnTo>
                  <a:pt x="3050970" y="10588687"/>
                </a:lnTo>
                <a:lnTo>
                  <a:pt x="3091314" y="10609146"/>
                </a:lnTo>
                <a:lnTo>
                  <a:pt x="3131846" y="10629287"/>
                </a:lnTo>
                <a:lnTo>
                  <a:pt x="3172562" y="10649111"/>
                </a:lnTo>
                <a:lnTo>
                  <a:pt x="3213462" y="10668614"/>
                </a:lnTo>
                <a:lnTo>
                  <a:pt x="3254543" y="10687795"/>
                </a:lnTo>
                <a:lnTo>
                  <a:pt x="3295804" y="10706653"/>
                </a:lnTo>
                <a:lnTo>
                  <a:pt x="3337244" y="10725186"/>
                </a:lnTo>
                <a:lnTo>
                  <a:pt x="3378860" y="10743392"/>
                </a:lnTo>
                <a:lnTo>
                  <a:pt x="3420652" y="10761269"/>
                </a:lnTo>
                <a:lnTo>
                  <a:pt x="3462617" y="10778817"/>
                </a:lnTo>
                <a:lnTo>
                  <a:pt x="3504754" y="10796034"/>
                </a:lnTo>
                <a:lnTo>
                  <a:pt x="3547062" y="10812917"/>
                </a:lnTo>
                <a:lnTo>
                  <a:pt x="3589538" y="10829465"/>
                </a:lnTo>
                <a:lnTo>
                  <a:pt x="3632180" y="10845677"/>
                </a:lnTo>
                <a:lnTo>
                  <a:pt x="3674989" y="10861551"/>
                </a:lnTo>
                <a:lnTo>
                  <a:pt x="3717961" y="10877085"/>
                </a:lnTo>
                <a:lnTo>
                  <a:pt x="3761095" y="10892278"/>
                </a:lnTo>
                <a:lnTo>
                  <a:pt x="3804390" y="10907128"/>
                </a:lnTo>
                <a:lnTo>
                  <a:pt x="3847843" y="10921633"/>
                </a:lnTo>
                <a:lnTo>
                  <a:pt x="3891454" y="10935792"/>
                </a:lnTo>
                <a:lnTo>
                  <a:pt x="3935221" y="10949604"/>
                </a:lnTo>
                <a:lnTo>
                  <a:pt x="3979141" y="10963065"/>
                </a:lnTo>
                <a:lnTo>
                  <a:pt x="4023214" y="10976176"/>
                </a:lnTo>
                <a:lnTo>
                  <a:pt x="4067437" y="10988934"/>
                </a:lnTo>
                <a:lnTo>
                  <a:pt x="4111810" y="11001337"/>
                </a:lnTo>
                <a:lnTo>
                  <a:pt x="4156330" y="11013385"/>
                </a:lnTo>
                <a:lnTo>
                  <a:pt x="4200996" y="11025075"/>
                </a:lnTo>
                <a:lnTo>
                  <a:pt x="4245806" y="11036406"/>
                </a:lnTo>
                <a:lnTo>
                  <a:pt x="4290758" y="11047375"/>
                </a:lnTo>
                <a:lnTo>
                  <a:pt x="4335852" y="11057983"/>
                </a:lnTo>
                <a:lnTo>
                  <a:pt x="4381084" y="11068226"/>
                </a:lnTo>
                <a:lnTo>
                  <a:pt x="4426455" y="11078103"/>
                </a:lnTo>
                <a:lnTo>
                  <a:pt x="4471962" y="11087613"/>
                </a:lnTo>
                <a:lnTo>
                  <a:pt x="4517603" y="11096754"/>
                </a:lnTo>
                <a:lnTo>
                  <a:pt x="4563376" y="11105525"/>
                </a:lnTo>
                <a:lnTo>
                  <a:pt x="4609281" y="11113923"/>
                </a:lnTo>
                <a:lnTo>
                  <a:pt x="4655316" y="11121947"/>
                </a:lnTo>
                <a:lnTo>
                  <a:pt x="4701478" y="11129596"/>
                </a:lnTo>
                <a:lnTo>
                  <a:pt x="4747767" y="11136867"/>
                </a:lnTo>
                <a:lnTo>
                  <a:pt x="4794180" y="11143760"/>
                </a:lnTo>
                <a:lnTo>
                  <a:pt x="4840717" y="11150272"/>
                </a:lnTo>
                <a:lnTo>
                  <a:pt x="4887374" y="11156402"/>
                </a:lnTo>
                <a:lnTo>
                  <a:pt x="4934152" y="11162148"/>
                </a:lnTo>
                <a:lnTo>
                  <a:pt x="4981047" y="11167510"/>
                </a:lnTo>
                <a:lnTo>
                  <a:pt x="5028060" y="11172484"/>
                </a:lnTo>
                <a:lnTo>
                  <a:pt x="5075187" y="11177069"/>
                </a:lnTo>
                <a:lnTo>
                  <a:pt x="5122427" y="11181265"/>
                </a:lnTo>
                <a:lnTo>
                  <a:pt x="5169779" y="11185068"/>
                </a:lnTo>
                <a:lnTo>
                  <a:pt x="5217241" y="11188479"/>
                </a:lnTo>
                <a:lnTo>
                  <a:pt x="5264811" y="11191494"/>
                </a:lnTo>
                <a:lnTo>
                  <a:pt x="5312488" y="11194112"/>
                </a:lnTo>
                <a:lnTo>
                  <a:pt x="5360270" y="11196332"/>
                </a:lnTo>
                <a:lnTo>
                  <a:pt x="5408155" y="11198152"/>
                </a:lnTo>
                <a:lnTo>
                  <a:pt x="5456143" y="11199570"/>
                </a:lnTo>
                <a:lnTo>
                  <a:pt x="5504230" y="11200585"/>
                </a:lnTo>
                <a:lnTo>
                  <a:pt x="5552416" y="11201196"/>
                </a:lnTo>
                <a:lnTo>
                  <a:pt x="5600700" y="11201400"/>
                </a:lnTo>
                <a:lnTo>
                  <a:pt x="5648983" y="11201196"/>
                </a:lnTo>
                <a:lnTo>
                  <a:pt x="5697169" y="11200585"/>
                </a:lnTo>
                <a:lnTo>
                  <a:pt x="5745256" y="11199570"/>
                </a:lnTo>
                <a:lnTo>
                  <a:pt x="5793244" y="11198152"/>
                </a:lnTo>
                <a:lnTo>
                  <a:pt x="5841129" y="11196332"/>
                </a:lnTo>
                <a:lnTo>
                  <a:pt x="5888911" y="11194112"/>
                </a:lnTo>
                <a:lnTo>
                  <a:pt x="5936588" y="11191494"/>
                </a:lnTo>
                <a:lnTo>
                  <a:pt x="5984158" y="11188479"/>
                </a:lnTo>
                <a:lnTo>
                  <a:pt x="6031620" y="11185068"/>
                </a:lnTo>
                <a:lnTo>
                  <a:pt x="6078972" y="11181265"/>
                </a:lnTo>
                <a:lnTo>
                  <a:pt x="6126212" y="11177069"/>
                </a:lnTo>
                <a:lnTo>
                  <a:pt x="6173339" y="11172484"/>
                </a:lnTo>
                <a:lnTo>
                  <a:pt x="6220352" y="11167510"/>
                </a:lnTo>
                <a:lnTo>
                  <a:pt x="6267247" y="11162148"/>
                </a:lnTo>
                <a:lnTo>
                  <a:pt x="6314025" y="11156402"/>
                </a:lnTo>
                <a:lnTo>
                  <a:pt x="6360682" y="11150272"/>
                </a:lnTo>
                <a:lnTo>
                  <a:pt x="6407219" y="11143760"/>
                </a:lnTo>
                <a:lnTo>
                  <a:pt x="6453632" y="11136867"/>
                </a:lnTo>
                <a:lnTo>
                  <a:pt x="6499921" y="11129596"/>
                </a:lnTo>
                <a:lnTo>
                  <a:pt x="6546083" y="11121947"/>
                </a:lnTo>
                <a:lnTo>
                  <a:pt x="6592118" y="11113923"/>
                </a:lnTo>
                <a:lnTo>
                  <a:pt x="6638023" y="11105525"/>
                </a:lnTo>
                <a:lnTo>
                  <a:pt x="6683796" y="11096754"/>
                </a:lnTo>
                <a:lnTo>
                  <a:pt x="6729437" y="11087613"/>
                </a:lnTo>
                <a:lnTo>
                  <a:pt x="6774944" y="11078103"/>
                </a:lnTo>
                <a:lnTo>
                  <a:pt x="6820315" y="11068226"/>
                </a:lnTo>
                <a:lnTo>
                  <a:pt x="6865547" y="11057983"/>
                </a:lnTo>
                <a:lnTo>
                  <a:pt x="6910641" y="11047375"/>
                </a:lnTo>
                <a:lnTo>
                  <a:pt x="6955593" y="11036406"/>
                </a:lnTo>
                <a:lnTo>
                  <a:pt x="7000403" y="11025075"/>
                </a:lnTo>
                <a:lnTo>
                  <a:pt x="7045069" y="11013385"/>
                </a:lnTo>
                <a:lnTo>
                  <a:pt x="7089589" y="11001337"/>
                </a:lnTo>
                <a:lnTo>
                  <a:pt x="7133962" y="10988934"/>
                </a:lnTo>
                <a:lnTo>
                  <a:pt x="7178185" y="10976176"/>
                </a:lnTo>
                <a:lnTo>
                  <a:pt x="7222258" y="10963065"/>
                </a:lnTo>
                <a:lnTo>
                  <a:pt x="7266178" y="10949604"/>
                </a:lnTo>
                <a:lnTo>
                  <a:pt x="7309945" y="10935792"/>
                </a:lnTo>
                <a:lnTo>
                  <a:pt x="7353556" y="10921633"/>
                </a:lnTo>
                <a:lnTo>
                  <a:pt x="7397009" y="10907128"/>
                </a:lnTo>
                <a:lnTo>
                  <a:pt x="7440304" y="10892278"/>
                </a:lnTo>
                <a:lnTo>
                  <a:pt x="7483438" y="10877085"/>
                </a:lnTo>
                <a:lnTo>
                  <a:pt x="7526410" y="10861551"/>
                </a:lnTo>
                <a:lnTo>
                  <a:pt x="7569219" y="10845677"/>
                </a:lnTo>
                <a:lnTo>
                  <a:pt x="7611861" y="10829465"/>
                </a:lnTo>
                <a:lnTo>
                  <a:pt x="7654337" y="10812917"/>
                </a:lnTo>
                <a:lnTo>
                  <a:pt x="7696645" y="10796034"/>
                </a:lnTo>
                <a:lnTo>
                  <a:pt x="7738782" y="10778817"/>
                </a:lnTo>
                <a:lnTo>
                  <a:pt x="7780747" y="10761269"/>
                </a:lnTo>
                <a:lnTo>
                  <a:pt x="7822539" y="10743392"/>
                </a:lnTo>
                <a:lnTo>
                  <a:pt x="7864155" y="10725186"/>
                </a:lnTo>
                <a:lnTo>
                  <a:pt x="7905595" y="10706653"/>
                </a:lnTo>
                <a:lnTo>
                  <a:pt x="7946856" y="10687795"/>
                </a:lnTo>
                <a:lnTo>
                  <a:pt x="7987937" y="10668614"/>
                </a:lnTo>
                <a:lnTo>
                  <a:pt x="8028837" y="10649111"/>
                </a:lnTo>
                <a:lnTo>
                  <a:pt x="8069553" y="10629287"/>
                </a:lnTo>
                <a:lnTo>
                  <a:pt x="8110085" y="10609146"/>
                </a:lnTo>
                <a:lnTo>
                  <a:pt x="8150429" y="10588687"/>
                </a:lnTo>
                <a:lnTo>
                  <a:pt x="8190586" y="10567913"/>
                </a:lnTo>
                <a:lnTo>
                  <a:pt x="8230553" y="10546826"/>
                </a:lnTo>
                <a:lnTo>
                  <a:pt x="8270328" y="10525426"/>
                </a:lnTo>
                <a:lnTo>
                  <a:pt x="8309910" y="10503716"/>
                </a:lnTo>
                <a:lnTo>
                  <a:pt x="8349298" y="10481698"/>
                </a:lnTo>
                <a:lnTo>
                  <a:pt x="8388489" y="10459372"/>
                </a:lnTo>
                <a:lnTo>
                  <a:pt x="8427482" y="10436741"/>
                </a:lnTo>
                <a:lnTo>
                  <a:pt x="8466276" y="10413806"/>
                </a:lnTo>
                <a:lnTo>
                  <a:pt x="8504869" y="10390569"/>
                </a:lnTo>
                <a:lnTo>
                  <a:pt x="8543258" y="10367031"/>
                </a:lnTo>
                <a:lnTo>
                  <a:pt x="8581443" y="10343194"/>
                </a:lnTo>
                <a:lnTo>
                  <a:pt x="8619422" y="10319060"/>
                </a:lnTo>
                <a:lnTo>
                  <a:pt x="8657194" y="10294630"/>
                </a:lnTo>
                <a:lnTo>
                  <a:pt x="8694756" y="10269906"/>
                </a:lnTo>
                <a:lnTo>
                  <a:pt x="8732107" y="10244889"/>
                </a:lnTo>
                <a:lnTo>
                  <a:pt x="8769245" y="10219582"/>
                </a:lnTo>
                <a:lnTo>
                  <a:pt x="8806169" y="10193986"/>
                </a:lnTo>
                <a:lnTo>
                  <a:pt x="8842877" y="10168102"/>
                </a:lnTo>
                <a:lnTo>
                  <a:pt x="8879368" y="10141932"/>
                </a:lnTo>
                <a:lnTo>
                  <a:pt x="8915639" y="10115477"/>
                </a:lnTo>
                <a:lnTo>
                  <a:pt x="8951690" y="10088740"/>
                </a:lnTo>
                <a:lnTo>
                  <a:pt x="8987518" y="10061722"/>
                </a:lnTo>
                <a:lnTo>
                  <a:pt x="9023123" y="10034425"/>
                </a:lnTo>
                <a:lnTo>
                  <a:pt x="9058501" y="10006850"/>
                </a:lnTo>
                <a:lnTo>
                  <a:pt x="9093653" y="9978998"/>
                </a:lnTo>
                <a:lnTo>
                  <a:pt x="9128575" y="9950872"/>
                </a:lnTo>
                <a:lnTo>
                  <a:pt x="9163267" y="9922474"/>
                </a:lnTo>
                <a:lnTo>
                  <a:pt x="9197727" y="9893804"/>
                </a:lnTo>
                <a:lnTo>
                  <a:pt x="9231953" y="9864864"/>
                </a:lnTo>
                <a:lnTo>
                  <a:pt x="9265943" y="9835656"/>
                </a:lnTo>
                <a:lnTo>
                  <a:pt x="9299697" y="9806182"/>
                </a:lnTo>
                <a:lnTo>
                  <a:pt x="9333211" y="9776443"/>
                </a:lnTo>
                <a:lnTo>
                  <a:pt x="9366486" y="9746441"/>
                </a:lnTo>
                <a:lnTo>
                  <a:pt x="9399518" y="9716178"/>
                </a:lnTo>
                <a:lnTo>
                  <a:pt x="9432307" y="9685654"/>
                </a:lnTo>
                <a:lnTo>
                  <a:pt x="9464851" y="9654873"/>
                </a:lnTo>
                <a:lnTo>
                  <a:pt x="9497148" y="9623834"/>
                </a:lnTo>
                <a:lnTo>
                  <a:pt x="9529196" y="9592541"/>
                </a:lnTo>
                <a:lnTo>
                  <a:pt x="9560994" y="9560994"/>
                </a:lnTo>
                <a:lnTo>
                  <a:pt x="9592541" y="9529196"/>
                </a:lnTo>
                <a:lnTo>
                  <a:pt x="9623834" y="9497148"/>
                </a:lnTo>
                <a:lnTo>
                  <a:pt x="9654873" y="9464851"/>
                </a:lnTo>
                <a:lnTo>
                  <a:pt x="9685654" y="9432307"/>
                </a:lnTo>
                <a:lnTo>
                  <a:pt x="9716178" y="9399518"/>
                </a:lnTo>
                <a:lnTo>
                  <a:pt x="9746441" y="9366486"/>
                </a:lnTo>
                <a:lnTo>
                  <a:pt x="9776443" y="9333211"/>
                </a:lnTo>
                <a:lnTo>
                  <a:pt x="9806182" y="9299697"/>
                </a:lnTo>
                <a:lnTo>
                  <a:pt x="9835656" y="9265943"/>
                </a:lnTo>
                <a:lnTo>
                  <a:pt x="9864864" y="9231953"/>
                </a:lnTo>
                <a:lnTo>
                  <a:pt x="9893804" y="9197727"/>
                </a:lnTo>
                <a:lnTo>
                  <a:pt x="9922474" y="9163267"/>
                </a:lnTo>
                <a:lnTo>
                  <a:pt x="9950872" y="9128575"/>
                </a:lnTo>
                <a:lnTo>
                  <a:pt x="9978998" y="9093653"/>
                </a:lnTo>
                <a:lnTo>
                  <a:pt x="10006850" y="9058501"/>
                </a:lnTo>
                <a:lnTo>
                  <a:pt x="10034425" y="9023123"/>
                </a:lnTo>
                <a:lnTo>
                  <a:pt x="10061722" y="8987518"/>
                </a:lnTo>
                <a:lnTo>
                  <a:pt x="10088740" y="8951690"/>
                </a:lnTo>
                <a:lnTo>
                  <a:pt x="10115477" y="8915639"/>
                </a:lnTo>
                <a:lnTo>
                  <a:pt x="10141932" y="8879368"/>
                </a:lnTo>
                <a:lnTo>
                  <a:pt x="10168102" y="8842877"/>
                </a:lnTo>
                <a:lnTo>
                  <a:pt x="10193986" y="8806169"/>
                </a:lnTo>
                <a:lnTo>
                  <a:pt x="10219582" y="8769245"/>
                </a:lnTo>
                <a:lnTo>
                  <a:pt x="10244889" y="8732107"/>
                </a:lnTo>
                <a:lnTo>
                  <a:pt x="10269906" y="8694756"/>
                </a:lnTo>
                <a:lnTo>
                  <a:pt x="10294630" y="8657194"/>
                </a:lnTo>
                <a:lnTo>
                  <a:pt x="10319060" y="8619422"/>
                </a:lnTo>
                <a:lnTo>
                  <a:pt x="10343194" y="8581443"/>
                </a:lnTo>
                <a:lnTo>
                  <a:pt x="10367031" y="8543258"/>
                </a:lnTo>
                <a:lnTo>
                  <a:pt x="10390569" y="8504869"/>
                </a:lnTo>
                <a:lnTo>
                  <a:pt x="10413806" y="8466276"/>
                </a:lnTo>
                <a:lnTo>
                  <a:pt x="10436741" y="8427482"/>
                </a:lnTo>
                <a:lnTo>
                  <a:pt x="10459372" y="8388489"/>
                </a:lnTo>
                <a:lnTo>
                  <a:pt x="10481698" y="8349298"/>
                </a:lnTo>
                <a:lnTo>
                  <a:pt x="10503716" y="8309910"/>
                </a:lnTo>
                <a:lnTo>
                  <a:pt x="10525426" y="8270328"/>
                </a:lnTo>
                <a:lnTo>
                  <a:pt x="10546826" y="8230553"/>
                </a:lnTo>
                <a:lnTo>
                  <a:pt x="10567913" y="8190586"/>
                </a:lnTo>
                <a:lnTo>
                  <a:pt x="10588687" y="8150429"/>
                </a:lnTo>
                <a:lnTo>
                  <a:pt x="10609146" y="8110085"/>
                </a:lnTo>
                <a:lnTo>
                  <a:pt x="10629287" y="8069553"/>
                </a:lnTo>
                <a:lnTo>
                  <a:pt x="10649111" y="8028837"/>
                </a:lnTo>
                <a:lnTo>
                  <a:pt x="10668614" y="7987937"/>
                </a:lnTo>
                <a:lnTo>
                  <a:pt x="10687795" y="7946856"/>
                </a:lnTo>
                <a:lnTo>
                  <a:pt x="10706653" y="7905595"/>
                </a:lnTo>
                <a:lnTo>
                  <a:pt x="10725186" y="7864155"/>
                </a:lnTo>
                <a:lnTo>
                  <a:pt x="10743392" y="7822539"/>
                </a:lnTo>
                <a:lnTo>
                  <a:pt x="10761269" y="7780747"/>
                </a:lnTo>
                <a:lnTo>
                  <a:pt x="10778817" y="7738782"/>
                </a:lnTo>
                <a:lnTo>
                  <a:pt x="10796034" y="7696645"/>
                </a:lnTo>
                <a:lnTo>
                  <a:pt x="10812917" y="7654337"/>
                </a:lnTo>
                <a:lnTo>
                  <a:pt x="10829465" y="7611861"/>
                </a:lnTo>
                <a:lnTo>
                  <a:pt x="10845677" y="7569219"/>
                </a:lnTo>
                <a:lnTo>
                  <a:pt x="10861551" y="7526410"/>
                </a:lnTo>
                <a:lnTo>
                  <a:pt x="10877085" y="7483438"/>
                </a:lnTo>
                <a:lnTo>
                  <a:pt x="10892278" y="7440304"/>
                </a:lnTo>
                <a:lnTo>
                  <a:pt x="10907128" y="7397009"/>
                </a:lnTo>
                <a:lnTo>
                  <a:pt x="10921633" y="7353556"/>
                </a:lnTo>
                <a:lnTo>
                  <a:pt x="10935792" y="7309945"/>
                </a:lnTo>
                <a:lnTo>
                  <a:pt x="10949604" y="7266178"/>
                </a:lnTo>
                <a:lnTo>
                  <a:pt x="10963065" y="7222258"/>
                </a:lnTo>
                <a:lnTo>
                  <a:pt x="10976176" y="7178185"/>
                </a:lnTo>
                <a:lnTo>
                  <a:pt x="10988934" y="7133962"/>
                </a:lnTo>
                <a:lnTo>
                  <a:pt x="11001337" y="7089589"/>
                </a:lnTo>
                <a:lnTo>
                  <a:pt x="11013385" y="7045069"/>
                </a:lnTo>
                <a:lnTo>
                  <a:pt x="11025075" y="7000403"/>
                </a:lnTo>
                <a:lnTo>
                  <a:pt x="11036406" y="6955593"/>
                </a:lnTo>
                <a:lnTo>
                  <a:pt x="11047375" y="6910641"/>
                </a:lnTo>
                <a:lnTo>
                  <a:pt x="11057983" y="6865547"/>
                </a:lnTo>
                <a:lnTo>
                  <a:pt x="11068226" y="6820315"/>
                </a:lnTo>
                <a:lnTo>
                  <a:pt x="11078103" y="6774944"/>
                </a:lnTo>
                <a:lnTo>
                  <a:pt x="11087613" y="6729437"/>
                </a:lnTo>
                <a:lnTo>
                  <a:pt x="11096754" y="6683796"/>
                </a:lnTo>
                <a:lnTo>
                  <a:pt x="11105525" y="6638023"/>
                </a:lnTo>
                <a:lnTo>
                  <a:pt x="11113923" y="6592118"/>
                </a:lnTo>
                <a:lnTo>
                  <a:pt x="11121947" y="6546083"/>
                </a:lnTo>
                <a:lnTo>
                  <a:pt x="11129596" y="6499921"/>
                </a:lnTo>
                <a:lnTo>
                  <a:pt x="11136867" y="6453632"/>
                </a:lnTo>
                <a:lnTo>
                  <a:pt x="11143760" y="6407219"/>
                </a:lnTo>
                <a:lnTo>
                  <a:pt x="11150272" y="6360682"/>
                </a:lnTo>
                <a:lnTo>
                  <a:pt x="11156402" y="6314025"/>
                </a:lnTo>
                <a:lnTo>
                  <a:pt x="11162148" y="6267247"/>
                </a:lnTo>
                <a:lnTo>
                  <a:pt x="11167510" y="6220352"/>
                </a:lnTo>
                <a:lnTo>
                  <a:pt x="11172484" y="6173339"/>
                </a:lnTo>
                <a:lnTo>
                  <a:pt x="11177069" y="6126212"/>
                </a:lnTo>
                <a:lnTo>
                  <a:pt x="11181265" y="6078972"/>
                </a:lnTo>
                <a:lnTo>
                  <a:pt x="11185068" y="6031620"/>
                </a:lnTo>
                <a:lnTo>
                  <a:pt x="11188479" y="5984158"/>
                </a:lnTo>
                <a:lnTo>
                  <a:pt x="11191494" y="5936588"/>
                </a:lnTo>
                <a:lnTo>
                  <a:pt x="11194112" y="5888911"/>
                </a:lnTo>
                <a:lnTo>
                  <a:pt x="11196332" y="5841129"/>
                </a:lnTo>
                <a:lnTo>
                  <a:pt x="11198152" y="5793244"/>
                </a:lnTo>
                <a:lnTo>
                  <a:pt x="11199570" y="5745256"/>
                </a:lnTo>
                <a:lnTo>
                  <a:pt x="11200585" y="5697169"/>
                </a:lnTo>
                <a:lnTo>
                  <a:pt x="11201196" y="5648983"/>
                </a:lnTo>
                <a:lnTo>
                  <a:pt x="11201400" y="5600700"/>
                </a:lnTo>
                <a:lnTo>
                  <a:pt x="11201196" y="5552416"/>
                </a:lnTo>
                <a:lnTo>
                  <a:pt x="11200585" y="5504230"/>
                </a:lnTo>
                <a:lnTo>
                  <a:pt x="11199570" y="5456143"/>
                </a:lnTo>
                <a:lnTo>
                  <a:pt x="11198152" y="5408155"/>
                </a:lnTo>
                <a:lnTo>
                  <a:pt x="11196332" y="5360270"/>
                </a:lnTo>
                <a:lnTo>
                  <a:pt x="11194112" y="5312488"/>
                </a:lnTo>
                <a:lnTo>
                  <a:pt x="11191494" y="5264811"/>
                </a:lnTo>
                <a:lnTo>
                  <a:pt x="11188479" y="5217241"/>
                </a:lnTo>
                <a:lnTo>
                  <a:pt x="11185068" y="5169779"/>
                </a:lnTo>
                <a:lnTo>
                  <a:pt x="11181265" y="5122427"/>
                </a:lnTo>
                <a:lnTo>
                  <a:pt x="11177069" y="5075187"/>
                </a:lnTo>
                <a:lnTo>
                  <a:pt x="11172484" y="5028060"/>
                </a:lnTo>
                <a:lnTo>
                  <a:pt x="11167510" y="4981047"/>
                </a:lnTo>
                <a:lnTo>
                  <a:pt x="11162148" y="4934152"/>
                </a:lnTo>
                <a:lnTo>
                  <a:pt x="11156402" y="4887374"/>
                </a:lnTo>
                <a:lnTo>
                  <a:pt x="11150272" y="4840717"/>
                </a:lnTo>
                <a:lnTo>
                  <a:pt x="11143760" y="4794180"/>
                </a:lnTo>
                <a:lnTo>
                  <a:pt x="11136867" y="4747767"/>
                </a:lnTo>
                <a:lnTo>
                  <a:pt x="11129596" y="4701478"/>
                </a:lnTo>
                <a:lnTo>
                  <a:pt x="11121947" y="4655316"/>
                </a:lnTo>
                <a:lnTo>
                  <a:pt x="11113923" y="4609281"/>
                </a:lnTo>
                <a:lnTo>
                  <a:pt x="11105525" y="4563376"/>
                </a:lnTo>
                <a:lnTo>
                  <a:pt x="11096754" y="4517603"/>
                </a:lnTo>
                <a:lnTo>
                  <a:pt x="11087613" y="4471962"/>
                </a:lnTo>
                <a:lnTo>
                  <a:pt x="11078103" y="4426455"/>
                </a:lnTo>
                <a:lnTo>
                  <a:pt x="11068226" y="4381084"/>
                </a:lnTo>
                <a:lnTo>
                  <a:pt x="11057983" y="4335852"/>
                </a:lnTo>
                <a:lnTo>
                  <a:pt x="11047375" y="4290758"/>
                </a:lnTo>
                <a:lnTo>
                  <a:pt x="11036406" y="4245806"/>
                </a:lnTo>
                <a:lnTo>
                  <a:pt x="11025075" y="4200996"/>
                </a:lnTo>
                <a:lnTo>
                  <a:pt x="11013385" y="4156330"/>
                </a:lnTo>
                <a:lnTo>
                  <a:pt x="11001337" y="4111810"/>
                </a:lnTo>
                <a:lnTo>
                  <a:pt x="10988934" y="4067437"/>
                </a:lnTo>
                <a:lnTo>
                  <a:pt x="10976176" y="4023214"/>
                </a:lnTo>
                <a:lnTo>
                  <a:pt x="10963065" y="3979141"/>
                </a:lnTo>
                <a:lnTo>
                  <a:pt x="10949604" y="3935221"/>
                </a:lnTo>
                <a:lnTo>
                  <a:pt x="10935792" y="3891454"/>
                </a:lnTo>
                <a:lnTo>
                  <a:pt x="10921633" y="3847843"/>
                </a:lnTo>
                <a:lnTo>
                  <a:pt x="10907128" y="3804390"/>
                </a:lnTo>
                <a:lnTo>
                  <a:pt x="10892278" y="3761095"/>
                </a:lnTo>
                <a:lnTo>
                  <a:pt x="10877085" y="3717961"/>
                </a:lnTo>
                <a:lnTo>
                  <a:pt x="10861551" y="3674989"/>
                </a:lnTo>
                <a:lnTo>
                  <a:pt x="10845677" y="3632180"/>
                </a:lnTo>
                <a:lnTo>
                  <a:pt x="10829465" y="3589538"/>
                </a:lnTo>
                <a:lnTo>
                  <a:pt x="10812917" y="3547062"/>
                </a:lnTo>
                <a:lnTo>
                  <a:pt x="10796034" y="3504754"/>
                </a:lnTo>
                <a:lnTo>
                  <a:pt x="10778817" y="3462617"/>
                </a:lnTo>
                <a:lnTo>
                  <a:pt x="10761269" y="3420652"/>
                </a:lnTo>
                <a:lnTo>
                  <a:pt x="10743392" y="3378860"/>
                </a:lnTo>
                <a:lnTo>
                  <a:pt x="10725186" y="3337244"/>
                </a:lnTo>
                <a:lnTo>
                  <a:pt x="10706653" y="3295804"/>
                </a:lnTo>
                <a:lnTo>
                  <a:pt x="10687795" y="3254543"/>
                </a:lnTo>
                <a:lnTo>
                  <a:pt x="10668614" y="3213462"/>
                </a:lnTo>
                <a:lnTo>
                  <a:pt x="10649111" y="3172562"/>
                </a:lnTo>
                <a:lnTo>
                  <a:pt x="10629287" y="3131846"/>
                </a:lnTo>
                <a:lnTo>
                  <a:pt x="10609146" y="3091314"/>
                </a:lnTo>
                <a:lnTo>
                  <a:pt x="10588687" y="3050970"/>
                </a:lnTo>
                <a:lnTo>
                  <a:pt x="10567913" y="3010813"/>
                </a:lnTo>
                <a:lnTo>
                  <a:pt x="10546826" y="2970846"/>
                </a:lnTo>
                <a:lnTo>
                  <a:pt x="10525426" y="2931071"/>
                </a:lnTo>
                <a:lnTo>
                  <a:pt x="10503716" y="2891489"/>
                </a:lnTo>
                <a:lnTo>
                  <a:pt x="10481698" y="2852101"/>
                </a:lnTo>
                <a:lnTo>
                  <a:pt x="10459372" y="2812910"/>
                </a:lnTo>
                <a:lnTo>
                  <a:pt x="10436741" y="2773917"/>
                </a:lnTo>
                <a:lnTo>
                  <a:pt x="10413806" y="2735123"/>
                </a:lnTo>
                <a:lnTo>
                  <a:pt x="10390569" y="2696530"/>
                </a:lnTo>
                <a:lnTo>
                  <a:pt x="10367031" y="2658141"/>
                </a:lnTo>
                <a:lnTo>
                  <a:pt x="10343194" y="2619956"/>
                </a:lnTo>
                <a:lnTo>
                  <a:pt x="10319060" y="2581977"/>
                </a:lnTo>
                <a:lnTo>
                  <a:pt x="10294630" y="2544205"/>
                </a:lnTo>
                <a:lnTo>
                  <a:pt x="10269906" y="2506643"/>
                </a:lnTo>
                <a:lnTo>
                  <a:pt x="10244889" y="2469292"/>
                </a:lnTo>
                <a:lnTo>
                  <a:pt x="10219582" y="2432154"/>
                </a:lnTo>
                <a:lnTo>
                  <a:pt x="10193986" y="2395230"/>
                </a:lnTo>
                <a:lnTo>
                  <a:pt x="10168102" y="2358522"/>
                </a:lnTo>
                <a:lnTo>
                  <a:pt x="10141932" y="2322031"/>
                </a:lnTo>
                <a:lnTo>
                  <a:pt x="10115477" y="2285760"/>
                </a:lnTo>
                <a:lnTo>
                  <a:pt x="10088740" y="2249709"/>
                </a:lnTo>
                <a:lnTo>
                  <a:pt x="10061722" y="2213881"/>
                </a:lnTo>
                <a:lnTo>
                  <a:pt x="10034425" y="2178276"/>
                </a:lnTo>
                <a:lnTo>
                  <a:pt x="10006850" y="2142898"/>
                </a:lnTo>
                <a:lnTo>
                  <a:pt x="9978998" y="2107746"/>
                </a:lnTo>
                <a:lnTo>
                  <a:pt x="9950872" y="2072824"/>
                </a:lnTo>
                <a:lnTo>
                  <a:pt x="9922474" y="2038132"/>
                </a:lnTo>
                <a:lnTo>
                  <a:pt x="9893804" y="2003672"/>
                </a:lnTo>
                <a:lnTo>
                  <a:pt x="9864864" y="1969446"/>
                </a:lnTo>
                <a:lnTo>
                  <a:pt x="9835656" y="1935456"/>
                </a:lnTo>
                <a:lnTo>
                  <a:pt x="9806182" y="1901702"/>
                </a:lnTo>
                <a:lnTo>
                  <a:pt x="9776443" y="1868188"/>
                </a:lnTo>
                <a:lnTo>
                  <a:pt x="9746441" y="1834913"/>
                </a:lnTo>
                <a:lnTo>
                  <a:pt x="9716178" y="1801881"/>
                </a:lnTo>
                <a:lnTo>
                  <a:pt x="9685654" y="1769092"/>
                </a:lnTo>
                <a:lnTo>
                  <a:pt x="9654873" y="1736548"/>
                </a:lnTo>
                <a:lnTo>
                  <a:pt x="9623834" y="1704251"/>
                </a:lnTo>
                <a:lnTo>
                  <a:pt x="9592541" y="1672203"/>
                </a:lnTo>
                <a:lnTo>
                  <a:pt x="9560994" y="1640405"/>
                </a:lnTo>
                <a:lnTo>
                  <a:pt x="9529196" y="1608858"/>
                </a:lnTo>
                <a:lnTo>
                  <a:pt x="9497148" y="1577565"/>
                </a:lnTo>
                <a:lnTo>
                  <a:pt x="9464851" y="1546526"/>
                </a:lnTo>
                <a:lnTo>
                  <a:pt x="9432307" y="1515745"/>
                </a:lnTo>
                <a:lnTo>
                  <a:pt x="9399518" y="1485221"/>
                </a:lnTo>
                <a:lnTo>
                  <a:pt x="9366486" y="1454958"/>
                </a:lnTo>
                <a:lnTo>
                  <a:pt x="9333211" y="1424956"/>
                </a:lnTo>
                <a:lnTo>
                  <a:pt x="9299697" y="1395217"/>
                </a:lnTo>
                <a:lnTo>
                  <a:pt x="9265943" y="1365743"/>
                </a:lnTo>
                <a:lnTo>
                  <a:pt x="9231953" y="1336535"/>
                </a:lnTo>
                <a:lnTo>
                  <a:pt x="9197727" y="1307595"/>
                </a:lnTo>
                <a:lnTo>
                  <a:pt x="9163267" y="1278925"/>
                </a:lnTo>
                <a:lnTo>
                  <a:pt x="9128575" y="1250527"/>
                </a:lnTo>
                <a:lnTo>
                  <a:pt x="9093653" y="1222401"/>
                </a:lnTo>
                <a:lnTo>
                  <a:pt x="9058501" y="1194549"/>
                </a:lnTo>
                <a:lnTo>
                  <a:pt x="9023123" y="1166974"/>
                </a:lnTo>
                <a:lnTo>
                  <a:pt x="8987518" y="1139677"/>
                </a:lnTo>
                <a:lnTo>
                  <a:pt x="8951690" y="1112659"/>
                </a:lnTo>
                <a:lnTo>
                  <a:pt x="8915639" y="1085922"/>
                </a:lnTo>
                <a:lnTo>
                  <a:pt x="8879368" y="1059467"/>
                </a:lnTo>
                <a:lnTo>
                  <a:pt x="8842877" y="1033297"/>
                </a:lnTo>
                <a:lnTo>
                  <a:pt x="8806169" y="1007413"/>
                </a:lnTo>
                <a:lnTo>
                  <a:pt x="8769245" y="981817"/>
                </a:lnTo>
                <a:lnTo>
                  <a:pt x="8732107" y="956510"/>
                </a:lnTo>
                <a:lnTo>
                  <a:pt x="8694756" y="931493"/>
                </a:lnTo>
                <a:lnTo>
                  <a:pt x="8657194" y="906769"/>
                </a:lnTo>
                <a:lnTo>
                  <a:pt x="8619422" y="882339"/>
                </a:lnTo>
                <a:lnTo>
                  <a:pt x="8581443" y="858205"/>
                </a:lnTo>
                <a:lnTo>
                  <a:pt x="8543258" y="834368"/>
                </a:lnTo>
                <a:lnTo>
                  <a:pt x="8504869" y="810830"/>
                </a:lnTo>
                <a:lnTo>
                  <a:pt x="8466276" y="787593"/>
                </a:lnTo>
                <a:lnTo>
                  <a:pt x="8427482" y="764658"/>
                </a:lnTo>
                <a:lnTo>
                  <a:pt x="8388489" y="742027"/>
                </a:lnTo>
                <a:lnTo>
                  <a:pt x="8349298" y="719701"/>
                </a:lnTo>
                <a:lnTo>
                  <a:pt x="8309910" y="697683"/>
                </a:lnTo>
                <a:lnTo>
                  <a:pt x="8270328" y="675973"/>
                </a:lnTo>
                <a:lnTo>
                  <a:pt x="8230553" y="654573"/>
                </a:lnTo>
                <a:lnTo>
                  <a:pt x="8190586" y="633486"/>
                </a:lnTo>
                <a:lnTo>
                  <a:pt x="8150429" y="612712"/>
                </a:lnTo>
                <a:lnTo>
                  <a:pt x="8110085" y="592253"/>
                </a:lnTo>
                <a:lnTo>
                  <a:pt x="8069553" y="572112"/>
                </a:lnTo>
                <a:lnTo>
                  <a:pt x="8028837" y="552288"/>
                </a:lnTo>
                <a:lnTo>
                  <a:pt x="7987937" y="532785"/>
                </a:lnTo>
                <a:lnTo>
                  <a:pt x="7946856" y="513604"/>
                </a:lnTo>
                <a:lnTo>
                  <a:pt x="7905595" y="494746"/>
                </a:lnTo>
                <a:lnTo>
                  <a:pt x="7864155" y="476213"/>
                </a:lnTo>
                <a:lnTo>
                  <a:pt x="7822539" y="458007"/>
                </a:lnTo>
                <a:lnTo>
                  <a:pt x="7780747" y="440130"/>
                </a:lnTo>
                <a:lnTo>
                  <a:pt x="7738782" y="422582"/>
                </a:lnTo>
                <a:lnTo>
                  <a:pt x="7696645" y="405365"/>
                </a:lnTo>
                <a:lnTo>
                  <a:pt x="7654337" y="388482"/>
                </a:lnTo>
                <a:lnTo>
                  <a:pt x="7611861" y="371934"/>
                </a:lnTo>
                <a:lnTo>
                  <a:pt x="7569219" y="355722"/>
                </a:lnTo>
                <a:lnTo>
                  <a:pt x="7526410" y="339848"/>
                </a:lnTo>
                <a:lnTo>
                  <a:pt x="7483438" y="324314"/>
                </a:lnTo>
                <a:lnTo>
                  <a:pt x="7440304" y="309121"/>
                </a:lnTo>
                <a:lnTo>
                  <a:pt x="7397009" y="294271"/>
                </a:lnTo>
                <a:lnTo>
                  <a:pt x="7353556" y="279766"/>
                </a:lnTo>
                <a:lnTo>
                  <a:pt x="7309945" y="265607"/>
                </a:lnTo>
                <a:lnTo>
                  <a:pt x="7266178" y="251795"/>
                </a:lnTo>
                <a:lnTo>
                  <a:pt x="7222258" y="238334"/>
                </a:lnTo>
                <a:lnTo>
                  <a:pt x="7178185" y="225223"/>
                </a:lnTo>
                <a:lnTo>
                  <a:pt x="7133962" y="212465"/>
                </a:lnTo>
                <a:lnTo>
                  <a:pt x="7089589" y="200062"/>
                </a:lnTo>
                <a:lnTo>
                  <a:pt x="7045069" y="188014"/>
                </a:lnTo>
                <a:lnTo>
                  <a:pt x="7000403" y="176324"/>
                </a:lnTo>
                <a:lnTo>
                  <a:pt x="6955593" y="164993"/>
                </a:lnTo>
                <a:lnTo>
                  <a:pt x="6910641" y="154024"/>
                </a:lnTo>
                <a:lnTo>
                  <a:pt x="6865547" y="143416"/>
                </a:lnTo>
                <a:lnTo>
                  <a:pt x="6820315" y="133173"/>
                </a:lnTo>
                <a:lnTo>
                  <a:pt x="6774944" y="123296"/>
                </a:lnTo>
                <a:lnTo>
                  <a:pt x="6729437" y="113786"/>
                </a:lnTo>
                <a:lnTo>
                  <a:pt x="6683796" y="104645"/>
                </a:lnTo>
                <a:lnTo>
                  <a:pt x="6638023" y="95874"/>
                </a:lnTo>
                <a:lnTo>
                  <a:pt x="6592118" y="87476"/>
                </a:lnTo>
                <a:lnTo>
                  <a:pt x="6546083" y="79452"/>
                </a:lnTo>
                <a:lnTo>
                  <a:pt x="6499921" y="71803"/>
                </a:lnTo>
                <a:lnTo>
                  <a:pt x="6453632" y="64532"/>
                </a:lnTo>
                <a:lnTo>
                  <a:pt x="6407219" y="57639"/>
                </a:lnTo>
                <a:lnTo>
                  <a:pt x="6360682" y="51127"/>
                </a:lnTo>
                <a:lnTo>
                  <a:pt x="6314025" y="44997"/>
                </a:lnTo>
                <a:lnTo>
                  <a:pt x="6267247" y="39251"/>
                </a:lnTo>
                <a:lnTo>
                  <a:pt x="6220352" y="33889"/>
                </a:lnTo>
                <a:lnTo>
                  <a:pt x="6173339" y="28915"/>
                </a:lnTo>
                <a:lnTo>
                  <a:pt x="6126212" y="24330"/>
                </a:lnTo>
                <a:lnTo>
                  <a:pt x="6078972" y="20134"/>
                </a:lnTo>
                <a:lnTo>
                  <a:pt x="6031620" y="16331"/>
                </a:lnTo>
                <a:lnTo>
                  <a:pt x="5984158" y="12920"/>
                </a:lnTo>
                <a:lnTo>
                  <a:pt x="5936588" y="9905"/>
                </a:lnTo>
                <a:lnTo>
                  <a:pt x="5888911" y="7287"/>
                </a:lnTo>
                <a:lnTo>
                  <a:pt x="5841129" y="5067"/>
                </a:lnTo>
                <a:lnTo>
                  <a:pt x="5793244" y="3247"/>
                </a:lnTo>
                <a:lnTo>
                  <a:pt x="5745256" y="1829"/>
                </a:lnTo>
                <a:lnTo>
                  <a:pt x="5697169" y="814"/>
                </a:lnTo>
                <a:lnTo>
                  <a:pt x="5648983" y="203"/>
                </a:lnTo>
                <a:lnTo>
                  <a:pt x="5600700" y="0"/>
                </a:lnTo>
                <a:close/>
              </a:path>
            </a:pathLst>
          </a:custGeom>
          <a:solidFill>
            <a:srgbClr val="003E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673388" y="1607719"/>
            <a:ext cx="4235622" cy="1209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92591" y="6180482"/>
            <a:ext cx="8197217" cy="1168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250" b="0" i="0">
                <a:solidFill>
                  <a:schemeClr val="bg1"/>
                </a:solidFill>
                <a:latin typeface="BigNoodleTitling"/>
                <a:cs typeface="BigNoodleTitling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250" b="0" i="0">
                <a:solidFill>
                  <a:schemeClr val="bg1"/>
                </a:solidFill>
                <a:latin typeface="BigNoodleTitling"/>
                <a:cs typeface="BigNoodleTitling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250" b="0" i="0">
                <a:solidFill>
                  <a:schemeClr val="bg1"/>
                </a:solidFill>
                <a:latin typeface="BigNoodleTitling"/>
                <a:cs typeface="BigNoodleTitling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79120" y="2663952"/>
            <a:ext cx="5038344" cy="76443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964936" y="2663952"/>
            <a:ext cx="5038344" cy="76443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90500" y="190500"/>
            <a:ext cx="11201400" cy="11201400"/>
          </a:xfrm>
          <a:custGeom>
            <a:avLst/>
            <a:gdLst/>
            <a:ahLst/>
            <a:cxnLst/>
            <a:rect l="l" t="t" r="r" b="b"/>
            <a:pathLst>
              <a:path w="11201400" h="11201400">
                <a:moveTo>
                  <a:pt x="5600700" y="0"/>
                </a:moveTo>
                <a:lnTo>
                  <a:pt x="5552416" y="203"/>
                </a:lnTo>
                <a:lnTo>
                  <a:pt x="5504230" y="814"/>
                </a:lnTo>
                <a:lnTo>
                  <a:pt x="5456143" y="1829"/>
                </a:lnTo>
                <a:lnTo>
                  <a:pt x="5408155" y="3247"/>
                </a:lnTo>
                <a:lnTo>
                  <a:pt x="5360270" y="5067"/>
                </a:lnTo>
                <a:lnTo>
                  <a:pt x="5312488" y="7287"/>
                </a:lnTo>
                <a:lnTo>
                  <a:pt x="5264811" y="9905"/>
                </a:lnTo>
                <a:lnTo>
                  <a:pt x="5217241" y="12920"/>
                </a:lnTo>
                <a:lnTo>
                  <a:pt x="5169779" y="16331"/>
                </a:lnTo>
                <a:lnTo>
                  <a:pt x="5122427" y="20134"/>
                </a:lnTo>
                <a:lnTo>
                  <a:pt x="5075187" y="24330"/>
                </a:lnTo>
                <a:lnTo>
                  <a:pt x="5028060" y="28915"/>
                </a:lnTo>
                <a:lnTo>
                  <a:pt x="4981047" y="33889"/>
                </a:lnTo>
                <a:lnTo>
                  <a:pt x="4934152" y="39251"/>
                </a:lnTo>
                <a:lnTo>
                  <a:pt x="4887374" y="44997"/>
                </a:lnTo>
                <a:lnTo>
                  <a:pt x="4840717" y="51127"/>
                </a:lnTo>
                <a:lnTo>
                  <a:pt x="4794180" y="57639"/>
                </a:lnTo>
                <a:lnTo>
                  <a:pt x="4747767" y="64532"/>
                </a:lnTo>
                <a:lnTo>
                  <a:pt x="4701478" y="71803"/>
                </a:lnTo>
                <a:lnTo>
                  <a:pt x="4655316" y="79452"/>
                </a:lnTo>
                <a:lnTo>
                  <a:pt x="4609281" y="87476"/>
                </a:lnTo>
                <a:lnTo>
                  <a:pt x="4563376" y="95874"/>
                </a:lnTo>
                <a:lnTo>
                  <a:pt x="4517603" y="104645"/>
                </a:lnTo>
                <a:lnTo>
                  <a:pt x="4471962" y="113786"/>
                </a:lnTo>
                <a:lnTo>
                  <a:pt x="4426455" y="123296"/>
                </a:lnTo>
                <a:lnTo>
                  <a:pt x="4381084" y="133173"/>
                </a:lnTo>
                <a:lnTo>
                  <a:pt x="4335852" y="143416"/>
                </a:lnTo>
                <a:lnTo>
                  <a:pt x="4290758" y="154024"/>
                </a:lnTo>
                <a:lnTo>
                  <a:pt x="4245806" y="164993"/>
                </a:lnTo>
                <a:lnTo>
                  <a:pt x="4200996" y="176324"/>
                </a:lnTo>
                <a:lnTo>
                  <a:pt x="4156330" y="188014"/>
                </a:lnTo>
                <a:lnTo>
                  <a:pt x="4111810" y="200062"/>
                </a:lnTo>
                <a:lnTo>
                  <a:pt x="4067437" y="212465"/>
                </a:lnTo>
                <a:lnTo>
                  <a:pt x="4023214" y="225223"/>
                </a:lnTo>
                <a:lnTo>
                  <a:pt x="3979141" y="238334"/>
                </a:lnTo>
                <a:lnTo>
                  <a:pt x="3935221" y="251795"/>
                </a:lnTo>
                <a:lnTo>
                  <a:pt x="3891454" y="265607"/>
                </a:lnTo>
                <a:lnTo>
                  <a:pt x="3847843" y="279766"/>
                </a:lnTo>
                <a:lnTo>
                  <a:pt x="3804390" y="294271"/>
                </a:lnTo>
                <a:lnTo>
                  <a:pt x="3761095" y="309121"/>
                </a:lnTo>
                <a:lnTo>
                  <a:pt x="3717961" y="324314"/>
                </a:lnTo>
                <a:lnTo>
                  <a:pt x="3674989" y="339848"/>
                </a:lnTo>
                <a:lnTo>
                  <a:pt x="3632180" y="355722"/>
                </a:lnTo>
                <a:lnTo>
                  <a:pt x="3589538" y="371934"/>
                </a:lnTo>
                <a:lnTo>
                  <a:pt x="3547062" y="388482"/>
                </a:lnTo>
                <a:lnTo>
                  <a:pt x="3504754" y="405365"/>
                </a:lnTo>
                <a:lnTo>
                  <a:pt x="3462617" y="422582"/>
                </a:lnTo>
                <a:lnTo>
                  <a:pt x="3420652" y="440130"/>
                </a:lnTo>
                <a:lnTo>
                  <a:pt x="3378860" y="458007"/>
                </a:lnTo>
                <a:lnTo>
                  <a:pt x="3337244" y="476213"/>
                </a:lnTo>
                <a:lnTo>
                  <a:pt x="3295804" y="494746"/>
                </a:lnTo>
                <a:lnTo>
                  <a:pt x="3254543" y="513604"/>
                </a:lnTo>
                <a:lnTo>
                  <a:pt x="3213462" y="532785"/>
                </a:lnTo>
                <a:lnTo>
                  <a:pt x="3172562" y="552288"/>
                </a:lnTo>
                <a:lnTo>
                  <a:pt x="3131846" y="572112"/>
                </a:lnTo>
                <a:lnTo>
                  <a:pt x="3091314" y="592253"/>
                </a:lnTo>
                <a:lnTo>
                  <a:pt x="3050970" y="612712"/>
                </a:lnTo>
                <a:lnTo>
                  <a:pt x="3010813" y="633486"/>
                </a:lnTo>
                <a:lnTo>
                  <a:pt x="2970846" y="654573"/>
                </a:lnTo>
                <a:lnTo>
                  <a:pt x="2931071" y="675973"/>
                </a:lnTo>
                <a:lnTo>
                  <a:pt x="2891489" y="697683"/>
                </a:lnTo>
                <a:lnTo>
                  <a:pt x="2852101" y="719701"/>
                </a:lnTo>
                <a:lnTo>
                  <a:pt x="2812910" y="742027"/>
                </a:lnTo>
                <a:lnTo>
                  <a:pt x="2773917" y="764658"/>
                </a:lnTo>
                <a:lnTo>
                  <a:pt x="2735123" y="787593"/>
                </a:lnTo>
                <a:lnTo>
                  <a:pt x="2696530" y="810830"/>
                </a:lnTo>
                <a:lnTo>
                  <a:pt x="2658141" y="834368"/>
                </a:lnTo>
                <a:lnTo>
                  <a:pt x="2619956" y="858205"/>
                </a:lnTo>
                <a:lnTo>
                  <a:pt x="2581977" y="882339"/>
                </a:lnTo>
                <a:lnTo>
                  <a:pt x="2544205" y="906769"/>
                </a:lnTo>
                <a:lnTo>
                  <a:pt x="2506643" y="931493"/>
                </a:lnTo>
                <a:lnTo>
                  <a:pt x="2469292" y="956510"/>
                </a:lnTo>
                <a:lnTo>
                  <a:pt x="2432154" y="981817"/>
                </a:lnTo>
                <a:lnTo>
                  <a:pt x="2395230" y="1007413"/>
                </a:lnTo>
                <a:lnTo>
                  <a:pt x="2358522" y="1033297"/>
                </a:lnTo>
                <a:lnTo>
                  <a:pt x="2322031" y="1059467"/>
                </a:lnTo>
                <a:lnTo>
                  <a:pt x="2285760" y="1085922"/>
                </a:lnTo>
                <a:lnTo>
                  <a:pt x="2249709" y="1112659"/>
                </a:lnTo>
                <a:lnTo>
                  <a:pt x="2213881" y="1139677"/>
                </a:lnTo>
                <a:lnTo>
                  <a:pt x="2178276" y="1166974"/>
                </a:lnTo>
                <a:lnTo>
                  <a:pt x="2142898" y="1194549"/>
                </a:lnTo>
                <a:lnTo>
                  <a:pt x="2107746" y="1222401"/>
                </a:lnTo>
                <a:lnTo>
                  <a:pt x="2072824" y="1250527"/>
                </a:lnTo>
                <a:lnTo>
                  <a:pt x="2038132" y="1278925"/>
                </a:lnTo>
                <a:lnTo>
                  <a:pt x="2003672" y="1307595"/>
                </a:lnTo>
                <a:lnTo>
                  <a:pt x="1969446" y="1336535"/>
                </a:lnTo>
                <a:lnTo>
                  <a:pt x="1935456" y="1365743"/>
                </a:lnTo>
                <a:lnTo>
                  <a:pt x="1901702" y="1395217"/>
                </a:lnTo>
                <a:lnTo>
                  <a:pt x="1868188" y="1424956"/>
                </a:lnTo>
                <a:lnTo>
                  <a:pt x="1834913" y="1454958"/>
                </a:lnTo>
                <a:lnTo>
                  <a:pt x="1801881" y="1485221"/>
                </a:lnTo>
                <a:lnTo>
                  <a:pt x="1769092" y="1515745"/>
                </a:lnTo>
                <a:lnTo>
                  <a:pt x="1736548" y="1546526"/>
                </a:lnTo>
                <a:lnTo>
                  <a:pt x="1704251" y="1577565"/>
                </a:lnTo>
                <a:lnTo>
                  <a:pt x="1672203" y="1608858"/>
                </a:lnTo>
                <a:lnTo>
                  <a:pt x="1640405" y="1640405"/>
                </a:lnTo>
                <a:lnTo>
                  <a:pt x="1608858" y="1672203"/>
                </a:lnTo>
                <a:lnTo>
                  <a:pt x="1577565" y="1704251"/>
                </a:lnTo>
                <a:lnTo>
                  <a:pt x="1546526" y="1736548"/>
                </a:lnTo>
                <a:lnTo>
                  <a:pt x="1515745" y="1769092"/>
                </a:lnTo>
                <a:lnTo>
                  <a:pt x="1485221" y="1801881"/>
                </a:lnTo>
                <a:lnTo>
                  <a:pt x="1454958" y="1834913"/>
                </a:lnTo>
                <a:lnTo>
                  <a:pt x="1424956" y="1868188"/>
                </a:lnTo>
                <a:lnTo>
                  <a:pt x="1395217" y="1901702"/>
                </a:lnTo>
                <a:lnTo>
                  <a:pt x="1365743" y="1935456"/>
                </a:lnTo>
                <a:lnTo>
                  <a:pt x="1336535" y="1969446"/>
                </a:lnTo>
                <a:lnTo>
                  <a:pt x="1307595" y="2003672"/>
                </a:lnTo>
                <a:lnTo>
                  <a:pt x="1278925" y="2038132"/>
                </a:lnTo>
                <a:lnTo>
                  <a:pt x="1250527" y="2072824"/>
                </a:lnTo>
                <a:lnTo>
                  <a:pt x="1222401" y="2107746"/>
                </a:lnTo>
                <a:lnTo>
                  <a:pt x="1194549" y="2142898"/>
                </a:lnTo>
                <a:lnTo>
                  <a:pt x="1166974" y="2178276"/>
                </a:lnTo>
                <a:lnTo>
                  <a:pt x="1139677" y="2213881"/>
                </a:lnTo>
                <a:lnTo>
                  <a:pt x="1112659" y="2249709"/>
                </a:lnTo>
                <a:lnTo>
                  <a:pt x="1085922" y="2285760"/>
                </a:lnTo>
                <a:lnTo>
                  <a:pt x="1059467" y="2322031"/>
                </a:lnTo>
                <a:lnTo>
                  <a:pt x="1033297" y="2358522"/>
                </a:lnTo>
                <a:lnTo>
                  <a:pt x="1007413" y="2395230"/>
                </a:lnTo>
                <a:lnTo>
                  <a:pt x="981817" y="2432154"/>
                </a:lnTo>
                <a:lnTo>
                  <a:pt x="956510" y="2469292"/>
                </a:lnTo>
                <a:lnTo>
                  <a:pt x="931493" y="2506643"/>
                </a:lnTo>
                <a:lnTo>
                  <a:pt x="906769" y="2544205"/>
                </a:lnTo>
                <a:lnTo>
                  <a:pt x="882339" y="2581977"/>
                </a:lnTo>
                <a:lnTo>
                  <a:pt x="858205" y="2619956"/>
                </a:lnTo>
                <a:lnTo>
                  <a:pt x="834368" y="2658141"/>
                </a:lnTo>
                <a:lnTo>
                  <a:pt x="810830" y="2696530"/>
                </a:lnTo>
                <a:lnTo>
                  <a:pt x="787593" y="2735123"/>
                </a:lnTo>
                <a:lnTo>
                  <a:pt x="764658" y="2773917"/>
                </a:lnTo>
                <a:lnTo>
                  <a:pt x="742027" y="2812910"/>
                </a:lnTo>
                <a:lnTo>
                  <a:pt x="719701" y="2852101"/>
                </a:lnTo>
                <a:lnTo>
                  <a:pt x="697683" y="2891489"/>
                </a:lnTo>
                <a:lnTo>
                  <a:pt x="675973" y="2931071"/>
                </a:lnTo>
                <a:lnTo>
                  <a:pt x="654573" y="2970846"/>
                </a:lnTo>
                <a:lnTo>
                  <a:pt x="633486" y="3010813"/>
                </a:lnTo>
                <a:lnTo>
                  <a:pt x="612712" y="3050970"/>
                </a:lnTo>
                <a:lnTo>
                  <a:pt x="592253" y="3091314"/>
                </a:lnTo>
                <a:lnTo>
                  <a:pt x="572112" y="3131846"/>
                </a:lnTo>
                <a:lnTo>
                  <a:pt x="552288" y="3172562"/>
                </a:lnTo>
                <a:lnTo>
                  <a:pt x="532785" y="3213462"/>
                </a:lnTo>
                <a:lnTo>
                  <a:pt x="513604" y="3254543"/>
                </a:lnTo>
                <a:lnTo>
                  <a:pt x="494746" y="3295804"/>
                </a:lnTo>
                <a:lnTo>
                  <a:pt x="476213" y="3337244"/>
                </a:lnTo>
                <a:lnTo>
                  <a:pt x="458007" y="3378860"/>
                </a:lnTo>
                <a:lnTo>
                  <a:pt x="440130" y="3420652"/>
                </a:lnTo>
                <a:lnTo>
                  <a:pt x="422582" y="3462617"/>
                </a:lnTo>
                <a:lnTo>
                  <a:pt x="405365" y="3504754"/>
                </a:lnTo>
                <a:lnTo>
                  <a:pt x="388482" y="3547062"/>
                </a:lnTo>
                <a:lnTo>
                  <a:pt x="371934" y="3589538"/>
                </a:lnTo>
                <a:lnTo>
                  <a:pt x="355722" y="3632180"/>
                </a:lnTo>
                <a:lnTo>
                  <a:pt x="339848" y="3674989"/>
                </a:lnTo>
                <a:lnTo>
                  <a:pt x="324314" y="3717961"/>
                </a:lnTo>
                <a:lnTo>
                  <a:pt x="309121" y="3761095"/>
                </a:lnTo>
                <a:lnTo>
                  <a:pt x="294271" y="3804390"/>
                </a:lnTo>
                <a:lnTo>
                  <a:pt x="279766" y="3847843"/>
                </a:lnTo>
                <a:lnTo>
                  <a:pt x="265607" y="3891454"/>
                </a:lnTo>
                <a:lnTo>
                  <a:pt x="251795" y="3935221"/>
                </a:lnTo>
                <a:lnTo>
                  <a:pt x="238334" y="3979141"/>
                </a:lnTo>
                <a:lnTo>
                  <a:pt x="225223" y="4023214"/>
                </a:lnTo>
                <a:lnTo>
                  <a:pt x="212465" y="4067437"/>
                </a:lnTo>
                <a:lnTo>
                  <a:pt x="200062" y="4111810"/>
                </a:lnTo>
                <a:lnTo>
                  <a:pt x="188014" y="4156330"/>
                </a:lnTo>
                <a:lnTo>
                  <a:pt x="176324" y="4200996"/>
                </a:lnTo>
                <a:lnTo>
                  <a:pt x="164993" y="4245806"/>
                </a:lnTo>
                <a:lnTo>
                  <a:pt x="154024" y="4290758"/>
                </a:lnTo>
                <a:lnTo>
                  <a:pt x="143416" y="4335852"/>
                </a:lnTo>
                <a:lnTo>
                  <a:pt x="133173" y="4381084"/>
                </a:lnTo>
                <a:lnTo>
                  <a:pt x="123296" y="4426455"/>
                </a:lnTo>
                <a:lnTo>
                  <a:pt x="113786" y="4471962"/>
                </a:lnTo>
                <a:lnTo>
                  <a:pt x="104645" y="4517603"/>
                </a:lnTo>
                <a:lnTo>
                  <a:pt x="95874" y="4563376"/>
                </a:lnTo>
                <a:lnTo>
                  <a:pt x="87476" y="4609281"/>
                </a:lnTo>
                <a:lnTo>
                  <a:pt x="79452" y="4655316"/>
                </a:lnTo>
                <a:lnTo>
                  <a:pt x="71803" y="4701478"/>
                </a:lnTo>
                <a:lnTo>
                  <a:pt x="64532" y="4747767"/>
                </a:lnTo>
                <a:lnTo>
                  <a:pt x="57639" y="4794180"/>
                </a:lnTo>
                <a:lnTo>
                  <a:pt x="51127" y="4840717"/>
                </a:lnTo>
                <a:lnTo>
                  <a:pt x="44997" y="4887374"/>
                </a:lnTo>
                <a:lnTo>
                  <a:pt x="39251" y="4934152"/>
                </a:lnTo>
                <a:lnTo>
                  <a:pt x="33889" y="4981047"/>
                </a:lnTo>
                <a:lnTo>
                  <a:pt x="28915" y="5028060"/>
                </a:lnTo>
                <a:lnTo>
                  <a:pt x="24330" y="5075187"/>
                </a:lnTo>
                <a:lnTo>
                  <a:pt x="20134" y="5122427"/>
                </a:lnTo>
                <a:lnTo>
                  <a:pt x="16331" y="5169779"/>
                </a:lnTo>
                <a:lnTo>
                  <a:pt x="12920" y="5217241"/>
                </a:lnTo>
                <a:lnTo>
                  <a:pt x="9905" y="5264811"/>
                </a:lnTo>
                <a:lnTo>
                  <a:pt x="7287" y="5312488"/>
                </a:lnTo>
                <a:lnTo>
                  <a:pt x="5067" y="5360270"/>
                </a:lnTo>
                <a:lnTo>
                  <a:pt x="3247" y="5408155"/>
                </a:lnTo>
                <a:lnTo>
                  <a:pt x="1829" y="5456143"/>
                </a:lnTo>
                <a:lnTo>
                  <a:pt x="814" y="5504230"/>
                </a:lnTo>
                <a:lnTo>
                  <a:pt x="203" y="5552416"/>
                </a:lnTo>
                <a:lnTo>
                  <a:pt x="0" y="5600700"/>
                </a:lnTo>
                <a:lnTo>
                  <a:pt x="203" y="5648983"/>
                </a:lnTo>
                <a:lnTo>
                  <a:pt x="814" y="5697169"/>
                </a:lnTo>
                <a:lnTo>
                  <a:pt x="1829" y="5745256"/>
                </a:lnTo>
                <a:lnTo>
                  <a:pt x="3247" y="5793244"/>
                </a:lnTo>
                <a:lnTo>
                  <a:pt x="5067" y="5841129"/>
                </a:lnTo>
                <a:lnTo>
                  <a:pt x="7287" y="5888911"/>
                </a:lnTo>
                <a:lnTo>
                  <a:pt x="9905" y="5936588"/>
                </a:lnTo>
                <a:lnTo>
                  <a:pt x="12920" y="5984158"/>
                </a:lnTo>
                <a:lnTo>
                  <a:pt x="16331" y="6031620"/>
                </a:lnTo>
                <a:lnTo>
                  <a:pt x="20134" y="6078972"/>
                </a:lnTo>
                <a:lnTo>
                  <a:pt x="24330" y="6126212"/>
                </a:lnTo>
                <a:lnTo>
                  <a:pt x="28915" y="6173339"/>
                </a:lnTo>
                <a:lnTo>
                  <a:pt x="33889" y="6220352"/>
                </a:lnTo>
                <a:lnTo>
                  <a:pt x="39251" y="6267247"/>
                </a:lnTo>
                <a:lnTo>
                  <a:pt x="44997" y="6314025"/>
                </a:lnTo>
                <a:lnTo>
                  <a:pt x="51127" y="6360682"/>
                </a:lnTo>
                <a:lnTo>
                  <a:pt x="57639" y="6407219"/>
                </a:lnTo>
                <a:lnTo>
                  <a:pt x="64532" y="6453632"/>
                </a:lnTo>
                <a:lnTo>
                  <a:pt x="71803" y="6499921"/>
                </a:lnTo>
                <a:lnTo>
                  <a:pt x="79452" y="6546083"/>
                </a:lnTo>
                <a:lnTo>
                  <a:pt x="87476" y="6592118"/>
                </a:lnTo>
                <a:lnTo>
                  <a:pt x="95874" y="6638023"/>
                </a:lnTo>
                <a:lnTo>
                  <a:pt x="104645" y="6683796"/>
                </a:lnTo>
                <a:lnTo>
                  <a:pt x="113786" y="6729437"/>
                </a:lnTo>
                <a:lnTo>
                  <a:pt x="123296" y="6774944"/>
                </a:lnTo>
                <a:lnTo>
                  <a:pt x="133173" y="6820315"/>
                </a:lnTo>
                <a:lnTo>
                  <a:pt x="143416" y="6865547"/>
                </a:lnTo>
                <a:lnTo>
                  <a:pt x="154024" y="6910641"/>
                </a:lnTo>
                <a:lnTo>
                  <a:pt x="164993" y="6955593"/>
                </a:lnTo>
                <a:lnTo>
                  <a:pt x="176324" y="7000403"/>
                </a:lnTo>
                <a:lnTo>
                  <a:pt x="188014" y="7045069"/>
                </a:lnTo>
                <a:lnTo>
                  <a:pt x="200062" y="7089589"/>
                </a:lnTo>
                <a:lnTo>
                  <a:pt x="212465" y="7133962"/>
                </a:lnTo>
                <a:lnTo>
                  <a:pt x="225223" y="7178185"/>
                </a:lnTo>
                <a:lnTo>
                  <a:pt x="238334" y="7222258"/>
                </a:lnTo>
                <a:lnTo>
                  <a:pt x="251795" y="7266178"/>
                </a:lnTo>
                <a:lnTo>
                  <a:pt x="265607" y="7309945"/>
                </a:lnTo>
                <a:lnTo>
                  <a:pt x="279766" y="7353556"/>
                </a:lnTo>
                <a:lnTo>
                  <a:pt x="294271" y="7397009"/>
                </a:lnTo>
                <a:lnTo>
                  <a:pt x="309121" y="7440304"/>
                </a:lnTo>
                <a:lnTo>
                  <a:pt x="324314" y="7483438"/>
                </a:lnTo>
                <a:lnTo>
                  <a:pt x="339848" y="7526410"/>
                </a:lnTo>
                <a:lnTo>
                  <a:pt x="355722" y="7569219"/>
                </a:lnTo>
                <a:lnTo>
                  <a:pt x="371934" y="7611861"/>
                </a:lnTo>
                <a:lnTo>
                  <a:pt x="388482" y="7654337"/>
                </a:lnTo>
                <a:lnTo>
                  <a:pt x="405365" y="7696645"/>
                </a:lnTo>
                <a:lnTo>
                  <a:pt x="422582" y="7738782"/>
                </a:lnTo>
                <a:lnTo>
                  <a:pt x="440130" y="7780747"/>
                </a:lnTo>
                <a:lnTo>
                  <a:pt x="458007" y="7822539"/>
                </a:lnTo>
                <a:lnTo>
                  <a:pt x="476213" y="7864155"/>
                </a:lnTo>
                <a:lnTo>
                  <a:pt x="494746" y="7905595"/>
                </a:lnTo>
                <a:lnTo>
                  <a:pt x="513604" y="7946856"/>
                </a:lnTo>
                <a:lnTo>
                  <a:pt x="532785" y="7987937"/>
                </a:lnTo>
                <a:lnTo>
                  <a:pt x="552288" y="8028837"/>
                </a:lnTo>
                <a:lnTo>
                  <a:pt x="572112" y="8069553"/>
                </a:lnTo>
                <a:lnTo>
                  <a:pt x="592253" y="8110085"/>
                </a:lnTo>
                <a:lnTo>
                  <a:pt x="612712" y="8150429"/>
                </a:lnTo>
                <a:lnTo>
                  <a:pt x="633486" y="8190586"/>
                </a:lnTo>
                <a:lnTo>
                  <a:pt x="654573" y="8230553"/>
                </a:lnTo>
                <a:lnTo>
                  <a:pt x="675973" y="8270328"/>
                </a:lnTo>
                <a:lnTo>
                  <a:pt x="697683" y="8309910"/>
                </a:lnTo>
                <a:lnTo>
                  <a:pt x="719701" y="8349298"/>
                </a:lnTo>
                <a:lnTo>
                  <a:pt x="742027" y="8388489"/>
                </a:lnTo>
                <a:lnTo>
                  <a:pt x="764658" y="8427482"/>
                </a:lnTo>
                <a:lnTo>
                  <a:pt x="787593" y="8466276"/>
                </a:lnTo>
                <a:lnTo>
                  <a:pt x="810830" y="8504869"/>
                </a:lnTo>
                <a:lnTo>
                  <a:pt x="834368" y="8543258"/>
                </a:lnTo>
                <a:lnTo>
                  <a:pt x="858205" y="8581443"/>
                </a:lnTo>
                <a:lnTo>
                  <a:pt x="882339" y="8619422"/>
                </a:lnTo>
                <a:lnTo>
                  <a:pt x="906769" y="8657194"/>
                </a:lnTo>
                <a:lnTo>
                  <a:pt x="931493" y="8694756"/>
                </a:lnTo>
                <a:lnTo>
                  <a:pt x="956510" y="8732107"/>
                </a:lnTo>
                <a:lnTo>
                  <a:pt x="981817" y="8769245"/>
                </a:lnTo>
                <a:lnTo>
                  <a:pt x="1007413" y="8806169"/>
                </a:lnTo>
                <a:lnTo>
                  <a:pt x="1033297" y="8842877"/>
                </a:lnTo>
                <a:lnTo>
                  <a:pt x="1059467" y="8879368"/>
                </a:lnTo>
                <a:lnTo>
                  <a:pt x="1085922" y="8915639"/>
                </a:lnTo>
                <a:lnTo>
                  <a:pt x="1112659" y="8951690"/>
                </a:lnTo>
                <a:lnTo>
                  <a:pt x="1139677" y="8987518"/>
                </a:lnTo>
                <a:lnTo>
                  <a:pt x="1166974" y="9023123"/>
                </a:lnTo>
                <a:lnTo>
                  <a:pt x="1194549" y="9058501"/>
                </a:lnTo>
                <a:lnTo>
                  <a:pt x="1222401" y="9093653"/>
                </a:lnTo>
                <a:lnTo>
                  <a:pt x="1250527" y="9128575"/>
                </a:lnTo>
                <a:lnTo>
                  <a:pt x="1278925" y="9163267"/>
                </a:lnTo>
                <a:lnTo>
                  <a:pt x="1307595" y="9197727"/>
                </a:lnTo>
                <a:lnTo>
                  <a:pt x="1336535" y="9231953"/>
                </a:lnTo>
                <a:lnTo>
                  <a:pt x="1365743" y="9265943"/>
                </a:lnTo>
                <a:lnTo>
                  <a:pt x="1395217" y="9299697"/>
                </a:lnTo>
                <a:lnTo>
                  <a:pt x="1424956" y="9333211"/>
                </a:lnTo>
                <a:lnTo>
                  <a:pt x="1454958" y="9366486"/>
                </a:lnTo>
                <a:lnTo>
                  <a:pt x="1485221" y="9399518"/>
                </a:lnTo>
                <a:lnTo>
                  <a:pt x="1515745" y="9432307"/>
                </a:lnTo>
                <a:lnTo>
                  <a:pt x="1546526" y="9464851"/>
                </a:lnTo>
                <a:lnTo>
                  <a:pt x="1577565" y="9497148"/>
                </a:lnTo>
                <a:lnTo>
                  <a:pt x="1608858" y="9529196"/>
                </a:lnTo>
                <a:lnTo>
                  <a:pt x="1640405" y="9560994"/>
                </a:lnTo>
                <a:lnTo>
                  <a:pt x="1672203" y="9592541"/>
                </a:lnTo>
                <a:lnTo>
                  <a:pt x="1704251" y="9623834"/>
                </a:lnTo>
                <a:lnTo>
                  <a:pt x="1736548" y="9654873"/>
                </a:lnTo>
                <a:lnTo>
                  <a:pt x="1769092" y="9685654"/>
                </a:lnTo>
                <a:lnTo>
                  <a:pt x="1801881" y="9716178"/>
                </a:lnTo>
                <a:lnTo>
                  <a:pt x="1834913" y="9746441"/>
                </a:lnTo>
                <a:lnTo>
                  <a:pt x="1868188" y="9776443"/>
                </a:lnTo>
                <a:lnTo>
                  <a:pt x="1901702" y="9806182"/>
                </a:lnTo>
                <a:lnTo>
                  <a:pt x="1935456" y="9835656"/>
                </a:lnTo>
                <a:lnTo>
                  <a:pt x="1969446" y="9864864"/>
                </a:lnTo>
                <a:lnTo>
                  <a:pt x="2003672" y="9893804"/>
                </a:lnTo>
                <a:lnTo>
                  <a:pt x="2038132" y="9922474"/>
                </a:lnTo>
                <a:lnTo>
                  <a:pt x="2072824" y="9950872"/>
                </a:lnTo>
                <a:lnTo>
                  <a:pt x="2107746" y="9978998"/>
                </a:lnTo>
                <a:lnTo>
                  <a:pt x="2142898" y="10006850"/>
                </a:lnTo>
                <a:lnTo>
                  <a:pt x="2178276" y="10034425"/>
                </a:lnTo>
                <a:lnTo>
                  <a:pt x="2213881" y="10061722"/>
                </a:lnTo>
                <a:lnTo>
                  <a:pt x="2249709" y="10088740"/>
                </a:lnTo>
                <a:lnTo>
                  <a:pt x="2285760" y="10115477"/>
                </a:lnTo>
                <a:lnTo>
                  <a:pt x="2322031" y="10141932"/>
                </a:lnTo>
                <a:lnTo>
                  <a:pt x="2358522" y="10168102"/>
                </a:lnTo>
                <a:lnTo>
                  <a:pt x="2395230" y="10193986"/>
                </a:lnTo>
                <a:lnTo>
                  <a:pt x="2432154" y="10219582"/>
                </a:lnTo>
                <a:lnTo>
                  <a:pt x="2469292" y="10244889"/>
                </a:lnTo>
                <a:lnTo>
                  <a:pt x="2506643" y="10269906"/>
                </a:lnTo>
                <a:lnTo>
                  <a:pt x="2544205" y="10294630"/>
                </a:lnTo>
                <a:lnTo>
                  <a:pt x="2581977" y="10319060"/>
                </a:lnTo>
                <a:lnTo>
                  <a:pt x="2619956" y="10343194"/>
                </a:lnTo>
                <a:lnTo>
                  <a:pt x="2658141" y="10367031"/>
                </a:lnTo>
                <a:lnTo>
                  <a:pt x="2696530" y="10390569"/>
                </a:lnTo>
                <a:lnTo>
                  <a:pt x="2735123" y="10413806"/>
                </a:lnTo>
                <a:lnTo>
                  <a:pt x="2773917" y="10436741"/>
                </a:lnTo>
                <a:lnTo>
                  <a:pt x="2812910" y="10459372"/>
                </a:lnTo>
                <a:lnTo>
                  <a:pt x="2852101" y="10481698"/>
                </a:lnTo>
                <a:lnTo>
                  <a:pt x="2891489" y="10503716"/>
                </a:lnTo>
                <a:lnTo>
                  <a:pt x="2931071" y="10525426"/>
                </a:lnTo>
                <a:lnTo>
                  <a:pt x="2970846" y="10546826"/>
                </a:lnTo>
                <a:lnTo>
                  <a:pt x="3010813" y="10567913"/>
                </a:lnTo>
                <a:lnTo>
                  <a:pt x="3050970" y="10588687"/>
                </a:lnTo>
                <a:lnTo>
                  <a:pt x="3091314" y="10609146"/>
                </a:lnTo>
                <a:lnTo>
                  <a:pt x="3131846" y="10629287"/>
                </a:lnTo>
                <a:lnTo>
                  <a:pt x="3172562" y="10649111"/>
                </a:lnTo>
                <a:lnTo>
                  <a:pt x="3213462" y="10668614"/>
                </a:lnTo>
                <a:lnTo>
                  <a:pt x="3254543" y="10687795"/>
                </a:lnTo>
                <a:lnTo>
                  <a:pt x="3295804" y="10706653"/>
                </a:lnTo>
                <a:lnTo>
                  <a:pt x="3337244" y="10725186"/>
                </a:lnTo>
                <a:lnTo>
                  <a:pt x="3378860" y="10743392"/>
                </a:lnTo>
                <a:lnTo>
                  <a:pt x="3420652" y="10761269"/>
                </a:lnTo>
                <a:lnTo>
                  <a:pt x="3462617" y="10778817"/>
                </a:lnTo>
                <a:lnTo>
                  <a:pt x="3504754" y="10796034"/>
                </a:lnTo>
                <a:lnTo>
                  <a:pt x="3547062" y="10812917"/>
                </a:lnTo>
                <a:lnTo>
                  <a:pt x="3589538" y="10829465"/>
                </a:lnTo>
                <a:lnTo>
                  <a:pt x="3632180" y="10845677"/>
                </a:lnTo>
                <a:lnTo>
                  <a:pt x="3674989" y="10861551"/>
                </a:lnTo>
                <a:lnTo>
                  <a:pt x="3717961" y="10877085"/>
                </a:lnTo>
                <a:lnTo>
                  <a:pt x="3761095" y="10892278"/>
                </a:lnTo>
                <a:lnTo>
                  <a:pt x="3804390" y="10907128"/>
                </a:lnTo>
                <a:lnTo>
                  <a:pt x="3847843" y="10921633"/>
                </a:lnTo>
                <a:lnTo>
                  <a:pt x="3891454" y="10935792"/>
                </a:lnTo>
                <a:lnTo>
                  <a:pt x="3935221" y="10949604"/>
                </a:lnTo>
                <a:lnTo>
                  <a:pt x="3979141" y="10963065"/>
                </a:lnTo>
                <a:lnTo>
                  <a:pt x="4023214" y="10976176"/>
                </a:lnTo>
                <a:lnTo>
                  <a:pt x="4067437" y="10988934"/>
                </a:lnTo>
                <a:lnTo>
                  <a:pt x="4111810" y="11001337"/>
                </a:lnTo>
                <a:lnTo>
                  <a:pt x="4156330" y="11013385"/>
                </a:lnTo>
                <a:lnTo>
                  <a:pt x="4200996" y="11025075"/>
                </a:lnTo>
                <a:lnTo>
                  <a:pt x="4245806" y="11036406"/>
                </a:lnTo>
                <a:lnTo>
                  <a:pt x="4290758" y="11047375"/>
                </a:lnTo>
                <a:lnTo>
                  <a:pt x="4335852" y="11057983"/>
                </a:lnTo>
                <a:lnTo>
                  <a:pt x="4381084" y="11068226"/>
                </a:lnTo>
                <a:lnTo>
                  <a:pt x="4426455" y="11078103"/>
                </a:lnTo>
                <a:lnTo>
                  <a:pt x="4471962" y="11087613"/>
                </a:lnTo>
                <a:lnTo>
                  <a:pt x="4517603" y="11096754"/>
                </a:lnTo>
                <a:lnTo>
                  <a:pt x="4563376" y="11105525"/>
                </a:lnTo>
                <a:lnTo>
                  <a:pt x="4609281" y="11113923"/>
                </a:lnTo>
                <a:lnTo>
                  <a:pt x="4655316" y="11121947"/>
                </a:lnTo>
                <a:lnTo>
                  <a:pt x="4701478" y="11129596"/>
                </a:lnTo>
                <a:lnTo>
                  <a:pt x="4747767" y="11136867"/>
                </a:lnTo>
                <a:lnTo>
                  <a:pt x="4794180" y="11143760"/>
                </a:lnTo>
                <a:lnTo>
                  <a:pt x="4840717" y="11150272"/>
                </a:lnTo>
                <a:lnTo>
                  <a:pt x="4887374" y="11156402"/>
                </a:lnTo>
                <a:lnTo>
                  <a:pt x="4934152" y="11162148"/>
                </a:lnTo>
                <a:lnTo>
                  <a:pt x="4981047" y="11167510"/>
                </a:lnTo>
                <a:lnTo>
                  <a:pt x="5028060" y="11172484"/>
                </a:lnTo>
                <a:lnTo>
                  <a:pt x="5075187" y="11177069"/>
                </a:lnTo>
                <a:lnTo>
                  <a:pt x="5122427" y="11181265"/>
                </a:lnTo>
                <a:lnTo>
                  <a:pt x="5169779" y="11185068"/>
                </a:lnTo>
                <a:lnTo>
                  <a:pt x="5217241" y="11188479"/>
                </a:lnTo>
                <a:lnTo>
                  <a:pt x="5264811" y="11191494"/>
                </a:lnTo>
                <a:lnTo>
                  <a:pt x="5312488" y="11194112"/>
                </a:lnTo>
                <a:lnTo>
                  <a:pt x="5360270" y="11196332"/>
                </a:lnTo>
                <a:lnTo>
                  <a:pt x="5408155" y="11198152"/>
                </a:lnTo>
                <a:lnTo>
                  <a:pt x="5456143" y="11199570"/>
                </a:lnTo>
                <a:lnTo>
                  <a:pt x="5504230" y="11200585"/>
                </a:lnTo>
                <a:lnTo>
                  <a:pt x="5552416" y="11201196"/>
                </a:lnTo>
                <a:lnTo>
                  <a:pt x="5600700" y="11201400"/>
                </a:lnTo>
                <a:lnTo>
                  <a:pt x="5648983" y="11201196"/>
                </a:lnTo>
                <a:lnTo>
                  <a:pt x="5697169" y="11200585"/>
                </a:lnTo>
                <a:lnTo>
                  <a:pt x="5745256" y="11199570"/>
                </a:lnTo>
                <a:lnTo>
                  <a:pt x="5793244" y="11198152"/>
                </a:lnTo>
                <a:lnTo>
                  <a:pt x="5841129" y="11196332"/>
                </a:lnTo>
                <a:lnTo>
                  <a:pt x="5888911" y="11194112"/>
                </a:lnTo>
                <a:lnTo>
                  <a:pt x="5936588" y="11191494"/>
                </a:lnTo>
                <a:lnTo>
                  <a:pt x="5984158" y="11188479"/>
                </a:lnTo>
                <a:lnTo>
                  <a:pt x="6031620" y="11185068"/>
                </a:lnTo>
                <a:lnTo>
                  <a:pt x="6078972" y="11181265"/>
                </a:lnTo>
                <a:lnTo>
                  <a:pt x="6126212" y="11177069"/>
                </a:lnTo>
                <a:lnTo>
                  <a:pt x="6173339" y="11172484"/>
                </a:lnTo>
                <a:lnTo>
                  <a:pt x="6220352" y="11167510"/>
                </a:lnTo>
                <a:lnTo>
                  <a:pt x="6267247" y="11162148"/>
                </a:lnTo>
                <a:lnTo>
                  <a:pt x="6314025" y="11156402"/>
                </a:lnTo>
                <a:lnTo>
                  <a:pt x="6360682" y="11150272"/>
                </a:lnTo>
                <a:lnTo>
                  <a:pt x="6407219" y="11143760"/>
                </a:lnTo>
                <a:lnTo>
                  <a:pt x="6453632" y="11136867"/>
                </a:lnTo>
                <a:lnTo>
                  <a:pt x="6499921" y="11129596"/>
                </a:lnTo>
                <a:lnTo>
                  <a:pt x="6546083" y="11121947"/>
                </a:lnTo>
                <a:lnTo>
                  <a:pt x="6592118" y="11113923"/>
                </a:lnTo>
                <a:lnTo>
                  <a:pt x="6638023" y="11105525"/>
                </a:lnTo>
                <a:lnTo>
                  <a:pt x="6683796" y="11096754"/>
                </a:lnTo>
                <a:lnTo>
                  <a:pt x="6729437" y="11087613"/>
                </a:lnTo>
                <a:lnTo>
                  <a:pt x="6774944" y="11078103"/>
                </a:lnTo>
                <a:lnTo>
                  <a:pt x="6820315" y="11068226"/>
                </a:lnTo>
                <a:lnTo>
                  <a:pt x="6865547" y="11057983"/>
                </a:lnTo>
                <a:lnTo>
                  <a:pt x="6910641" y="11047375"/>
                </a:lnTo>
                <a:lnTo>
                  <a:pt x="6955593" y="11036406"/>
                </a:lnTo>
                <a:lnTo>
                  <a:pt x="7000403" y="11025075"/>
                </a:lnTo>
                <a:lnTo>
                  <a:pt x="7045069" y="11013385"/>
                </a:lnTo>
                <a:lnTo>
                  <a:pt x="7089589" y="11001337"/>
                </a:lnTo>
                <a:lnTo>
                  <a:pt x="7133962" y="10988934"/>
                </a:lnTo>
                <a:lnTo>
                  <a:pt x="7178185" y="10976176"/>
                </a:lnTo>
                <a:lnTo>
                  <a:pt x="7222258" y="10963065"/>
                </a:lnTo>
                <a:lnTo>
                  <a:pt x="7266178" y="10949604"/>
                </a:lnTo>
                <a:lnTo>
                  <a:pt x="7309945" y="10935792"/>
                </a:lnTo>
                <a:lnTo>
                  <a:pt x="7353556" y="10921633"/>
                </a:lnTo>
                <a:lnTo>
                  <a:pt x="7397009" y="10907128"/>
                </a:lnTo>
                <a:lnTo>
                  <a:pt x="7440304" y="10892278"/>
                </a:lnTo>
                <a:lnTo>
                  <a:pt x="7483438" y="10877085"/>
                </a:lnTo>
                <a:lnTo>
                  <a:pt x="7526410" y="10861551"/>
                </a:lnTo>
                <a:lnTo>
                  <a:pt x="7569219" y="10845677"/>
                </a:lnTo>
                <a:lnTo>
                  <a:pt x="7611861" y="10829465"/>
                </a:lnTo>
                <a:lnTo>
                  <a:pt x="7654337" y="10812917"/>
                </a:lnTo>
                <a:lnTo>
                  <a:pt x="7696645" y="10796034"/>
                </a:lnTo>
                <a:lnTo>
                  <a:pt x="7738782" y="10778817"/>
                </a:lnTo>
                <a:lnTo>
                  <a:pt x="7780747" y="10761269"/>
                </a:lnTo>
                <a:lnTo>
                  <a:pt x="7822539" y="10743392"/>
                </a:lnTo>
                <a:lnTo>
                  <a:pt x="7864155" y="10725186"/>
                </a:lnTo>
                <a:lnTo>
                  <a:pt x="7905595" y="10706653"/>
                </a:lnTo>
                <a:lnTo>
                  <a:pt x="7946856" y="10687795"/>
                </a:lnTo>
                <a:lnTo>
                  <a:pt x="7987937" y="10668614"/>
                </a:lnTo>
                <a:lnTo>
                  <a:pt x="8028837" y="10649111"/>
                </a:lnTo>
                <a:lnTo>
                  <a:pt x="8069553" y="10629287"/>
                </a:lnTo>
                <a:lnTo>
                  <a:pt x="8110085" y="10609146"/>
                </a:lnTo>
                <a:lnTo>
                  <a:pt x="8150429" y="10588687"/>
                </a:lnTo>
                <a:lnTo>
                  <a:pt x="8190586" y="10567913"/>
                </a:lnTo>
                <a:lnTo>
                  <a:pt x="8230553" y="10546826"/>
                </a:lnTo>
                <a:lnTo>
                  <a:pt x="8270328" y="10525426"/>
                </a:lnTo>
                <a:lnTo>
                  <a:pt x="8309910" y="10503716"/>
                </a:lnTo>
                <a:lnTo>
                  <a:pt x="8349298" y="10481698"/>
                </a:lnTo>
                <a:lnTo>
                  <a:pt x="8388489" y="10459372"/>
                </a:lnTo>
                <a:lnTo>
                  <a:pt x="8427482" y="10436741"/>
                </a:lnTo>
                <a:lnTo>
                  <a:pt x="8466276" y="10413806"/>
                </a:lnTo>
                <a:lnTo>
                  <a:pt x="8504869" y="10390569"/>
                </a:lnTo>
                <a:lnTo>
                  <a:pt x="8543258" y="10367031"/>
                </a:lnTo>
                <a:lnTo>
                  <a:pt x="8581443" y="10343194"/>
                </a:lnTo>
                <a:lnTo>
                  <a:pt x="8619422" y="10319060"/>
                </a:lnTo>
                <a:lnTo>
                  <a:pt x="8657194" y="10294630"/>
                </a:lnTo>
                <a:lnTo>
                  <a:pt x="8694756" y="10269906"/>
                </a:lnTo>
                <a:lnTo>
                  <a:pt x="8732107" y="10244889"/>
                </a:lnTo>
                <a:lnTo>
                  <a:pt x="8769245" y="10219582"/>
                </a:lnTo>
                <a:lnTo>
                  <a:pt x="8806169" y="10193986"/>
                </a:lnTo>
                <a:lnTo>
                  <a:pt x="8842877" y="10168102"/>
                </a:lnTo>
                <a:lnTo>
                  <a:pt x="8879368" y="10141932"/>
                </a:lnTo>
                <a:lnTo>
                  <a:pt x="8915639" y="10115477"/>
                </a:lnTo>
                <a:lnTo>
                  <a:pt x="8951690" y="10088740"/>
                </a:lnTo>
                <a:lnTo>
                  <a:pt x="8987518" y="10061722"/>
                </a:lnTo>
                <a:lnTo>
                  <a:pt x="9023123" y="10034425"/>
                </a:lnTo>
                <a:lnTo>
                  <a:pt x="9058501" y="10006850"/>
                </a:lnTo>
                <a:lnTo>
                  <a:pt x="9093653" y="9978998"/>
                </a:lnTo>
                <a:lnTo>
                  <a:pt x="9128575" y="9950872"/>
                </a:lnTo>
                <a:lnTo>
                  <a:pt x="9163267" y="9922474"/>
                </a:lnTo>
                <a:lnTo>
                  <a:pt x="9197727" y="9893804"/>
                </a:lnTo>
                <a:lnTo>
                  <a:pt x="9231953" y="9864864"/>
                </a:lnTo>
                <a:lnTo>
                  <a:pt x="9265943" y="9835656"/>
                </a:lnTo>
                <a:lnTo>
                  <a:pt x="9299697" y="9806182"/>
                </a:lnTo>
                <a:lnTo>
                  <a:pt x="9333211" y="9776443"/>
                </a:lnTo>
                <a:lnTo>
                  <a:pt x="9366486" y="9746441"/>
                </a:lnTo>
                <a:lnTo>
                  <a:pt x="9399518" y="9716178"/>
                </a:lnTo>
                <a:lnTo>
                  <a:pt x="9432307" y="9685654"/>
                </a:lnTo>
                <a:lnTo>
                  <a:pt x="9464851" y="9654873"/>
                </a:lnTo>
                <a:lnTo>
                  <a:pt x="9497148" y="9623834"/>
                </a:lnTo>
                <a:lnTo>
                  <a:pt x="9529196" y="9592541"/>
                </a:lnTo>
                <a:lnTo>
                  <a:pt x="9560994" y="9560994"/>
                </a:lnTo>
                <a:lnTo>
                  <a:pt x="9592541" y="9529196"/>
                </a:lnTo>
                <a:lnTo>
                  <a:pt x="9623834" y="9497148"/>
                </a:lnTo>
                <a:lnTo>
                  <a:pt x="9654873" y="9464851"/>
                </a:lnTo>
                <a:lnTo>
                  <a:pt x="9685654" y="9432307"/>
                </a:lnTo>
                <a:lnTo>
                  <a:pt x="9716178" y="9399518"/>
                </a:lnTo>
                <a:lnTo>
                  <a:pt x="9746441" y="9366486"/>
                </a:lnTo>
                <a:lnTo>
                  <a:pt x="9776443" y="9333211"/>
                </a:lnTo>
                <a:lnTo>
                  <a:pt x="9806182" y="9299697"/>
                </a:lnTo>
                <a:lnTo>
                  <a:pt x="9835656" y="9265943"/>
                </a:lnTo>
                <a:lnTo>
                  <a:pt x="9864864" y="9231953"/>
                </a:lnTo>
                <a:lnTo>
                  <a:pt x="9893804" y="9197727"/>
                </a:lnTo>
                <a:lnTo>
                  <a:pt x="9922474" y="9163267"/>
                </a:lnTo>
                <a:lnTo>
                  <a:pt x="9950872" y="9128575"/>
                </a:lnTo>
                <a:lnTo>
                  <a:pt x="9978998" y="9093653"/>
                </a:lnTo>
                <a:lnTo>
                  <a:pt x="10006850" y="9058501"/>
                </a:lnTo>
                <a:lnTo>
                  <a:pt x="10034425" y="9023123"/>
                </a:lnTo>
                <a:lnTo>
                  <a:pt x="10061722" y="8987518"/>
                </a:lnTo>
                <a:lnTo>
                  <a:pt x="10088740" y="8951690"/>
                </a:lnTo>
                <a:lnTo>
                  <a:pt x="10115477" y="8915639"/>
                </a:lnTo>
                <a:lnTo>
                  <a:pt x="10141932" y="8879368"/>
                </a:lnTo>
                <a:lnTo>
                  <a:pt x="10168102" y="8842877"/>
                </a:lnTo>
                <a:lnTo>
                  <a:pt x="10193986" y="8806169"/>
                </a:lnTo>
                <a:lnTo>
                  <a:pt x="10219582" y="8769245"/>
                </a:lnTo>
                <a:lnTo>
                  <a:pt x="10244889" y="8732107"/>
                </a:lnTo>
                <a:lnTo>
                  <a:pt x="10269906" y="8694756"/>
                </a:lnTo>
                <a:lnTo>
                  <a:pt x="10294630" y="8657194"/>
                </a:lnTo>
                <a:lnTo>
                  <a:pt x="10319060" y="8619422"/>
                </a:lnTo>
                <a:lnTo>
                  <a:pt x="10343194" y="8581443"/>
                </a:lnTo>
                <a:lnTo>
                  <a:pt x="10367031" y="8543258"/>
                </a:lnTo>
                <a:lnTo>
                  <a:pt x="10390569" y="8504869"/>
                </a:lnTo>
                <a:lnTo>
                  <a:pt x="10413806" y="8466276"/>
                </a:lnTo>
                <a:lnTo>
                  <a:pt x="10436741" y="8427482"/>
                </a:lnTo>
                <a:lnTo>
                  <a:pt x="10459372" y="8388489"/>
                </a:lnTo>
                <a:lnTo>
                  <a:pt x="10481698" y="8349298"/>
                </a:lnTo>
                <a:lnTo>
                  <a:pt x="10503716" y="8309910"/>
                </a:lnTo>
                <a:lnTo>
                  <a:pt x="10525426" y="8270328"/>
                </a:lnTo>
                <a:lnTo>
                  <a:pt x="10546826" y="8230553"/>
                </a:lnTo>
                <a:lnTo>
                  <a:pt x="10567913" y="8190586"/>
                </a:lnTo>
                <a:lnTo>
                  <a:pt x="10588687" y="8150429"/>
                </a:lnTo>
                <a:lnTo>
                  <a:pt x="10609146" y="8110085"/>
                </a:lnTo>
                <a:lnTo>
                  <a:pt x="10629287" y="8069553"/>
                </a:lnTo>
                <a:lnTo>
                  <a:pt x="10649111" y="8028837"/>
                </a:lnTo>
                <a:lnTo>
                  <a:pt x="10668614" y="7987937"/>
                </a:lnTo>
                <a:lnTo>
                  <a:pt x="10687795" y="7946856"/>
                </a:lnTo>
                <a:lnTo>
                  <a:pt x="10706653" y="7905595"/>
                </a:lnTo>
                <a:lnTo>
                  <a:pt x="10725186" y="7864155"/>
                </a:lnTo>
                <a:lnTo>
                  <a:pt x="10743392" y="7822539"/>
                </a:lnTo>
                <a:lnTo>
                  <a:pt x="10761269" y="7780747"/>
                </a:lnTo>
                <a:lnTo>
                  <a:pt x="10778817" y="7738782"/>
                </a:lnTo>
                <a:lnTo>
                  <a:pt x="10796034" y="7696645"/>
                </a:lnTo>
                <a:lnTo>
                  <a:pt x="10812917" y="7654337"/>
                </a:lnTo>
                <a:lnTo>
                  <a:pt x="10829465" y="7611861"/>
                </a:lnTo>
                <a:lnTo>
                  <a:pt x="10845677" y="7569219"/>
                </a:lnTo>
                <a:lnTo>
                  <a:pt x="10861551" y="7526410"/>
                </a:lnTo>
                <a:lnTo>
                  <a:pt x="10877085" y="7483438"/>
                </a:lnTo>
                <a:lnTo>
                  <a:pt x="10892278" y="7440304"/>
                </a:lnTo>
                <a:lnTo>
                  <a:pt x="10907128" y="7397009"/>
                </a:lnTo>
                <a:lnTo>
                  <a:pt x="10921633" y="7353556"/>
                </a:lnTo>
                <a:lnTo>
                  <a:pt x="10935792" y="7309945"/>
                </a:lnTo>
                <a:lnTo>
                  <a:pt x="10949604" y="7266178"/>
                </a:lnTo>
                <a:lnTo>
                  <a:pt x="10963065" y="7222258"/>
                </a:lnTo>
                <a:lnTo>
                  <a:pt x="10976176" y="7178185"/>
                </a:lnTo>
                <a:lnTo>
                  <a:pt x="10988934" y="7133962"/>
                </a:lnTo>
                <a:lnTo>
                  <a:pt x="11001337" y="7089589"/>
                </a:lnTo>
                <a:lnTo>
                  <a:pt x="11013385" y="7045069"/>
                </a:lnTo>
                <a:lnTo>
                  <a:pt x="11025075" y="7000403"/>
                </a:lnTo>
                <a:lnTo>
                  <a:pt x="11036406" y="6955593"/>
                </a:lnTo>
                <a:lnTo>
                  <a:pt x="11047375" y="6910641"/>
                </a:lnTo>
                <a:lnTo>
                  <a:pt x="11057983" y="6865547"/>
                </a:lnTo>
                <a:lnTo>
                  <a:pt x="11068226" y="6820315"/>
                </a:lnTo>
                <a:lnTo>
                  <a:pt x="11078103" y="6774944"/>
                </a:lnTo>
                <a:lnTo>
                  <a:pt x="11087613" y="6729437"/>
                </a:lnTo>
                <a:lnTo>
                  <a:pt x="11096754" y="6683796"/>
                </a:lnTo>
                <a:lnTo>
                  <a:pt x="11105525" y="6638023"/>
                </a:lnTo>
                <a:lnTo>
                  <a:pt x="11113923" y="6592118"/>
                </a:lnTo>
                <a:lnTo>
                  <a:pt x="11121947" y="6546083"/>
                </a:lnTo>
                <a:lnTo>
                  <a:pt x="11129596" y="6499921"/>
                </a:lnTo>
                <a:lnTo>
                  <a:pt x="11136867" y="6453632"/>
                </a:lnTo>
                <a:lnTo>
                  <a:pt x="11143760" y="6407219"/>
                </a:lnTo>
                <a:lnTo>
                  <a:pt x="11150272" y="6360682"/>
                </a:lnTo>
                <a:lnTo>
                  <a:pt x="11156402" y="6314025"/>
                </a:lnTo>
                <a:lnTo>
                  <a:pt x="11162148" y="6267247"/>
                </a:lnTo>
                <a:lnTo>
                  <a:pt x="11167510" y="6220352"/>
                </a:lnTo>
                <a:lnTo>
                  <a:pt x="11172484" y="6173339"/>
                </a:lnTo>
                <a:lnTo>
                  <a:pt x="11177069" y="6126212"/>
                </a:lnTo>
                <a:lnTo>
                  <a:pt x="11181265" y="6078972"/>
                </a:lnTo>
                <a:lnTo>
                  <a:pt x="11185068" y="6031620"/>
                </a:lnTo>
                <a:lnTo>
                  <a:pt x="11188479" y="5984158"/>
                </a:lnTo>
                <a:lnTo>
                  <a:pt x="11191494" y="5936588"/>
                </a:lnTo>
                <a:lnTo>
                  <a:pt x="11194112" y="5888911"/>
                </a:lnTo>
                <a:lnTo>
                  <a:pt x="11196332" y="5841129"/>
                </a:lnTo>
                <a:lnTo>
                  <a:pt x="11198152" y="5793244"/>
                </a:lnTo>
                <a:lnTo>
                  <a:pt x="11199570" y="5745256"/>
                </a:lnTo>
                <a:lnTo>
                  <a:pt x="11200585" y="5697169"/>
                </a:lnTo>
                <a:lnTo>
                  <a:pt x="11201196" y="5648983"/>
                </a:lnTo>
                <a:lnTo>
                  <a:pt x="11201400" y="5600700"/>
                </a:lnTo>
                <a:lnTo>
                  <a:pt x="11201196" y="5552416"/>
                </a:lnTo>
                <a:lnTo>
                  <a:pt x="11200585" y="5504230"/>
                </a:lnTo>
                <a:lnTo>
                  <a:pt x="11199570" y="5456143"/>
                </a:lnTo>
                <a:lnTo>
                  <a:pt x="11198152" y="5408155"/>
                </a:lnTo>
                <a:lnTo>
                  <a:pt x="11196332" y="5360270"/>
                </a:lnTo>
                <a:lnTo>
                  <a:pt x="11194112" y="5312488"/>
                </a:lnTo>
                <a:lnTo>
                  <a:pt x="11191494" y="5264811"/>
                </a:lnTo>
                <a:lnTo>
                  <a:pt x="11188479" y="5217241"/>
                </a:lnTo>
                <a:lnTo>
                  <a:pt x="11185068" y="5169779"/>
                </a:lnTo>
                <a:lnTo>
                  <a:pt x="11181265" y="5122427"/>
                </a:lnTo>
                <a:lnTo>
                  <a:pt x="11177069" y="5075187"/>
                </a:lnTo>
                <a:lnTo>
                  <a:pt x="11172484" y="5028060"/>
                </a:lnTo>
                <a:lnTo>
                  <a:pt x="11167510" y="4981047"/>
                </a:lnTo>
                <a:lnTo>
                  <a:pt x="11162148" y="4934152"/>
                </a:lnTo>
                <a:lnTo>
                  <a:pt x="11156402" y="4887374"/>
                </a:lnTo>
                <a:lnTo>
                  <a:pt x="11150272" y="4840717"/>
                </a:lnTo>
                <a:lnTo>
                  <a:pt x="11143760" y="4794180"/>
                </a:lnTo>
                <a:lnTo>
                  <a:pt x="11136867" y="4747767"/>
                </a:lnTo>
                <a:lnTo>
                  <a:pt x="11129596" y="4701478"/>
                </a:lnTo>
                <a:lnTo>
                  <a:pt x="11121947" y="4655316"/>
                </a:lnTo>
                <a:lnTo>
                  <a:pt x="11113923" y="4609281"/>
                </a:lnTo>
                <a:lnTo>
                  <a:pt x="11105525" y="4563376"/>
                </a:lnTo>
                <a:lnTo>
                  <a:pt x="11096754" y="4517603"/>
                </a:lnTo>
                <a:lnTo>
                  <a:pt x="11087613" y="4471962"/>
                </a:lnTo>
                <a:lnTo>
                  <a:pt x="11078103" y="4426455"/>
                </a:lnTo>
                <a:lnTo>
                  <a:pt x="11068226" y="4381084"/>
                </a:lnTo>
                <a:lnTo>
                  <a:pt x="11057983" y="4335852"/>
                </a:lnTo>
                <a:lnTo>
                  <a:pt x="11047375" y="4290758"/>
                </a:lnTo>
                <a:lnTo>
                  <a:pt x="11036406" y="4245806"/>
                </a:lnTo>
                <a:lnTo>
                  <a:pt x="11025075" y="4200996"/>
                </a:lnTo>
                <a:lnTo>
                  <a:pt x="11013385" y="4156330"/>
                </a:lnTo>
                <a:lnTo>
                  <a:pt x="11001337" y="4111810"/>
                </a:lnTo>
                <a:lnTo>
                  <a:pt x="10988934" y="4067437"/>
                </a:lnTo>
                <a:lnTo>
                  <a:pt x="10976176" y="4023214"/>
                </a:lnTo>
                <a:lnTo>
                  <a:pt x="10963065" y="3979141"/>
                </a:lnTo>
                <a:lnTo>
                  <a:pt x="10949604" y="3935221"/>
                </a:lnTo>
                <a:lnTo>
                  <a:pt x="10935792" y="3891454"/>
                </a:lnTo>
                <a:lnTo>
                  <a:pt x="10921633" y="3847843"/>
                </a:lnTo>
                <a:lnTo>
                  <a:pt x="10907128" y="3804390"/>
                </a:lnTo>
                <a:lnTo>
                  <a:pt x="10892278" y="3761095"/>
                </a:lnTo>
                <a:lnTo>
                  <a:pt x="10877085" y="3717961"/>
                </a:lnTo>
                <a:lnTo>
                  <a:pt x="10861551" y="3674989"/>
                </a:lnTo>
                <a:lnTo>
                  <a:pt x="10845677" y="3632180"/>
                </a:lnTo>
                <a:lnTo>
                  <a:pt x="10829465" y="3589538"/>
                </a:lnTo>
                <a:lnTo>
                  <a:pt x="10812917" y="3547062"/>
                </a:lnTo>
                <a:lnTo>
                  <a:pt x="10796034" y="3504754"/>
                </a:lnTo>
                <a:lnTo>
                  <a:pt x="10778817" y="3462617"/>
                </a:lnTo>
                <a:lnTo>
                  <a:pt x="10761269" y="3420652"/>
                </a:lnTo>
                <a:lnTo>
                  <a:pt x="10743392" y="3378860"/>
                </a:lnTo>
                <a:lnTo>
                  <a:pt x="10725186" y="3337244"/>
                </a:lnTo>
                <a:lnTo>
                  <a:pt x="10706653" y="3295804"/>
                </a:lnTo>
                <a:lnTo>
                  <a:pt x="10687795" y="3254543"/>
                </a:lnTo>
                <a:lnTo>
                  <a:pt x="10668614" y="3213462"/>
                </a:lnTo>
                <a:lnTo>
                  <a:pt x="10649111" y="3172562"/>
                </a:lnTo>
                <a:lnTo>
                  <a:pt x="10629287" y="3131846"/>
                </a:lnTo>
                <a:lnTo>
                  <a:pt x="10609146" y="3091314"/>
                </a:lnTo>
                <a:lnTo>
                  <a:pt x="10588687" y="3050970"/>
                </a:lnTo>
                <a:lnTo>
                  <a:pt x="10567913" y="3010813"/>
                </a:lnTo>
                <a:lnTo>
                  <a:pt x="10546826" y="2970846"/>
                </a:lnTo>
                <a:lnTo>
                  <a:pt x="10525426" y="2931071"/>
                </a:lnTo>
                <a:lnTo>
                  <a:pt x="10503716" y="2891489"/>
                </a:lnTo>
                <a:lnTo>
                  <a:pt x="10481698" y="2852101"/>
                </a:lnTo>
                <a:lnTo>
                  <a:pt x="10459372" y="2812910"/>
                </a:lnTo>
                <a:lnTo>
                  <a:pt x="10436741" y="2773917"/>
                </a:lnTo>
                <a:lnTo>
                  <a:pt x="10413806" y="2735123"/>
                </a:lnTo>
                <a:lnTo>
                  <a:pt x="10390569" y="2696530"/>
                </a:lnTo>
                <a:lnTo>
                  <a:pt x="10367031" y="2658141"/>
                </a:lnTo>
                <a:lnTo>
                  <a:pt x="10343194" y="2619956"/>
                </a:lnTo>
                <a:lnTo>
                  <a:pt x="10319060" y="2581977"/>
                </a:lnTo>
                <a:lnTo>
                  <a:pt x="10294630" y="2544205"/>
                </a:lnTo>
                <a:lnTo>
                  <a:pt x="10269906" y="2506643"/>
                </a:lnTo>
                <a:lnTo>
                  <a:pt x="10244889" y="2469292"/>
                </a:lnTo>
                <a:lnTo>
                  <a:pt x="10219582" y="2432154"/>
                </a:lnTo>
                <a:lnTo>
                  <a:pt x="10193986" y="2395230"/>
                </a:lnTo>
                <a:lnTo>
                  <a:pt x="10168102" y="2358522"/>
                </a:lnTo>
                <a:lnTo>
                  <a:pt x="10141932" y="2322031"/>
                </a:lnTo>
                <a:lnTo>
                  <a:pt x="10115477" y="2285760"/>
                </a:lnTo>
                <a:lnTo>
                  <a:pt x="10088740" y="2249709"/>
                </a:lnTo>
                <a:lnTo>
                  <a:pt x="10061722" y="2213881"/>
                </a:lnTo>
                <a:lnTo>
                  <a:pt x="10034425" y="2178276"/>
                </a:lnTo>
                <a:lnTo>
                  <a:pt x="10006850" y="2142898"/>
                </a:lnTo>
                <a:lnTo>
                  <a:pt x="9978998" y="2107746"/>
                </a:lnTo>
                <a:lnTo>
                  <a:pt x="9950872" y="2072824"/>
                </a:lnTo>
                <a:lnTo>
                  <a:pt x="9922474" y="2038132"/>
                </a:lnTo>
                <a:lnTo>
                  <a:pt x="9893804" y="2003672"/>
                </a:lnTo>
                <a:lnTo>
                  <a:pt x="9864864" y="1969446"/>
                </a:lnTo>
                <a:lnTo>
                  <a:pt x="9835656" y="1935456"/>
                </a:lnTo>
                <a:lnTo>
                  <a:pt x="9806182" y="1901702"/>
                </a:lnTo>
                <a:lnTo>
                  <a:pt x="9776443" y="1868188"/>
                </a:lnTo>
                <a:lnTo>
                  <a:pt x="9746441" y="1834913"/>
                </a:lnTo>
                <a:lnTo>
                  <a:pt x="9716178" y="1801881"/>
                </a:lnTo>
                <a:lnTo>
                  <a:pt x="9685654" y="1769092"/>
                </a:lnTo>
                <a:lnTo>
                  <a:pt x="9654873" y="1736548"/>
                </a:lnTo>
                <a:lnTo>
                  <a:pt x="9623834" y="1704251"/>
                </a:lnTo>
                <a:lnTo>
                  <a:pt x="9592541" y="1672203"/>
                </a:lnTo>
                <a:lnTo>
                  <a:pt x="9560994" y="1640405"/>
                </a:lnTo>
                <a:lnTo>
                  <a:pt x="9529196" y="1608858"/>
                </a:lnTo>
                <a:lnTo>
                  <a:pt x="9497148" y="1577565"/>
                </a:lnTo>
                <a:lnTo>
                  <a:pt x="9464851" y="1546526"/>
                </a:lnTo>
                <a:lnTo>
                  <a:pt x="9432307" y="1515745"/>
                </a:lnTo>
                <a:lnTo>
                  <a:pt x="9399518" y="1485221"/>
                </a:lnTo>
                <a:lnTo>
                  <a:pt x="9366486" y="1454958"/>
                </a:lnTo>
                <a:lnTo>
                  <a:pt x="9333211" y="1424956"/>
                </a:lnTo>
                <a:lnTo>
                  <a:pt x="9299697" y="1395217"/>
                </a:lnTo>
                <a:lnTo>
                  <a:pt x="9265943" y="1365743"/>
                </a:lnTo>
                <a:lnTo>
                  <a:pt x="9231953" y="1336535"/>
                </a:lnTo>
                <a:lnTo>
                  <a:pt x="9197727" y="1307595"/>
                </a:lnTo>
                <a:lnTo>
                  <a:pt x="9163267" y="1278925"/>
                </a:lnTo>
                <a:lnTo>
                  <a:pt x="9128575" y="1250527"/>
                </a:lnTo>
                <a:lnTo>
                  <a:pt x="9093653" y="1222401"/>
                </a:lnTo>
                <a:lnTo>
                  <a:pt x="9058501" y="1194549"/>
                </a:lnTo>
                <a:lnTo>
                  <a:pt x="9023123" y="1166974"/>
                </a:lnTo>
                <a:lnTo>
                  <a:pt x="8987518" y="1139677"/>
                </a:lnTo>
                <a:lnTo>
                  <a:pt x="8951690" y="1112659"/>
                </a:lnTo>
                <a:lnTo>
                  <a:pt x="8915639" y="1085922"/>
                </a:lnTo>
                <a:lnTo>
                  <a:pt x="8879368" y="1059467"/>
                </a:lnTo>
                <a:lnTo>
                  <a:pt x="8842877" y="1033297"/>
                </a:lnTo>
                <a:lnTo>
                  <a:pt x="8806169" y="1007413"/>
                </a:lnTo>
                <a:lnTo>
                  <a:pt x="8769245" y="981817"/>
                </a:lnTo>
                <a:lnTo>
                  <a:pt x="8732107" y="956510"/>
                </a:lnTo>
                <a:lnTo>
                  <a:pt x="8694756" y="931493"/>
                </a:lnTo>
                <a:lnTo>
                  <a:pt x="8657194" y="906769"/>
                </a:lnTo>
                <a:lnTo>
                  <a:pt x="8619422" y="882339"/>
                </a:lnTo>
                <a:lnTo>
                  <a:pt x="8581443" y="858205"/>
                </a:lnTo>
                <a:lnTo>
                  <a:pt x="8543258" y="834368"/>
                </a:lnTo>
                <a:lnTo>
                  <a:pt x="8504869" y="810830"/>
                </a:lnTo>
                <a:lnTo>
                  <a:pt x="8466276" y="787593"/>
                </a:lnTo>
                <a:lnTo>
                  <a:pt x="8427482" y="764658"/>
                </a:lnTo>
                <a:lnTo>
                  <a:pt x="8388489" y="742027"/>
                </a:lnTo>
                <a:lnTo>
                  <a:pt x="8349298" y="719701"/>
                </a:lnTo>
                <a:lnTo>
                  <a:pt x="8309910" y="697683"/>
                </a:lnTo>
                <a:lnTo>
                  <a:pt x="8270328" y="675973"/>
                </a:lnTo>
                <a:lnTo>
                  <a:pt x="8230553" y="654573"/>
                </a:lnTo>
                <a:lnTo>
                  <a:pt x="8190586" y="633486"/>
                </a:lnTo>
                <a:lnTo>
                  <a:pt x="8150429" y="612712"/>
                </a:lnTo>
                <a:lnTo>
                  <a:pt x="8110085" y="592253"/>
                </a:lnTo>
                <a:lnTo>
                  <a:pt x="8069553" y="572112"/>
                </a:lnTo>
                <a:lnTo>
                  <a:pt x="8028837" y="552288"/>
                </a:lnTo>
                <a:lnTo>
                  <a:pt x="7987937" y="532785"/>
                </a:lnTo>
                <a:lnTo>
                  <a:pt x="7946856" y="513604"/>
                </a:lnTo>
                <a:lnTo>
                  <a:pt x="7905595" y="494746"/>
                </a:lnTo>
                <a:lnTo>
                  <a:pt x="7864155" y="476213"/>
                </a:lnTo>
                <a:lnTo>
                  <a:pt x="7822539" y="458007"/>
                </a:lnTo>
                <a:lnTo>
                  <a:pt x="7780747" y="440130"/>
                </a:lnTo>
                <a:lnTo>
                  <a:pt x="7738782" y="422582"/>
                </a:lnTo>
                <a:lnTo>
                  <a:pt x="7696645" y="405365"/>
                </a:lnTo>
                <a:lnTo>
                  <a:pt x="7654337" y="388482"/>
                </a:lnTo>
                <a:lnTo>
                  <a:pt x="7611861" y="371934"/>
                </a:lnTo>
                <a:lnTo>
                  <a:pt x="7569219" y="355722"/>
                </a:lnTo>
                <a:lnTo>
                  <a:pt x="7526410" y="339848"/>
                </a:lnTo>
                <a:lnTo>
                  <a:pt x="7483438" y="324314"/>
                </a:lnTo>
                <a:lnTo>
                  <a:pt x="7440304" y="309121"/>
                </a:lnTo>
                <a:lnTo>
                  <a:pt x="7397009" y="294271"/>
                </a:lnTo>
                <a:lnTo>
                  <a:pt x="7353556" y="279766"/>
                </a:lnTo>
                <a:lnTo>
                  <a:pt x="7309945" y="265607"/>
                </a:lnTo>
                <a:lnTo>
                  <a:pt x="7266178" y="251795"/>
                </a:lnTo>
                <a:lnTo>
                  <a:pt x="7222258" y="238334"/>
                </a:lnTo>
                <a:lnTo>
                  <a:pt x="7178185" y="225223"/>
                </a:lnTo>
                <a:lnTo>
                  <a:pt x="7133962" y="212465"/>
                </a:lnTo>
                <a:lnTo>
                  <a:pt x="7089589" y="200062"/>
                </a:lnTo>
                <a:lnTo>
                  <a:pt x="7045069" y="188014"/>
                </a:lnTo>
                <a:lnTo>
                  <a:pt x="7000403" y="176324"/>
                </a:lnTo>
                <a:lnTo>
                  <a:pt x="6955593" y="164993"/>
                </a:lnTo>
                <a:lnTo>
                  <a:pt x="6910641" y="154024"/>
                </a:lnTo>
                <a:lnTo>
                  <a:pt x="6865547" y="143416"/>
                </a:lnTo>
                <a:lnTo>
                  <a:pt x="6820315" y="133173"/>
                </a:lnTo>
                <a:lnTo>
                  <a:pt x="6774944" y="123296"/>
                </a:lnTo>
                <a:lnTo>
                  <a:pt x="6729437" y="113786"/>
                </a:lnTo>
                <a:lnTo>
                  <a:pt x="6683796" y="104645"/>
                </a:lnTo>
                <a:lnTo>
                  <a:pt x="6638023" y="95874"/>
                </a:lnTo>
                <a:lnTo>
                  <a:pt x="6592118" y="87476"/>
                </a:lnTo>
                <a:lnTo>
                  <a:pt x="6546083" y="79452"/>
                </a:lnTo>
                <a:lnTo>
                  <a:pt x="6499921" y="71803"/>
                </a:lnTo>
                <a:lnTo>
                  <a:pt x="6453632" y="64532"/>
                </a:lnTo>
                <a:lnTo>
                  <a:pt x="6407219" y="57639"/>
                </a:lnTo>
                <a:lnTo>
                  <a:pt x="6360682" y="51127"/>
                </a:lnTo>
                <a:lnTo>
                  <a:pt x="6314025" y="44997"/>
                </a:lnTo>
                <a:lnTo>
                  <a:pt x="6267247" y="39251"/>
                </a:lnTo>
                <a:lnTo>
                  <a:pt x="6220352" y="33889"/>
                </a:lnTo>
                <a:lnTo>
                  <a:pt x="6173339" y="28915"/>
                </a:lnTo>
                <a:lnTo>
                  <a:pt x="6126212" y="24330"/>
                </a:lnTo>
                <a:lnTo>
                  <a:pt x="6078972" y="20134"/>
                </a:lnTo>
                <a:lnTo>
                  <a:pt x="6031620" y="16331"/>
                </a:lnTo>
                <a:lnTo>
                  <a:pt x="5984158" y="12920"/>
                </a:lnTo>
                <a:lnTo>
                  <a:pt x="5936588" y="9905"/>
                </a:lnTo>
                <a:lnTo>
                  <a:pt x="5888911" y="7287"/>
                </a:lnTo>
                <a:lnTo>
                  <a:pt x="5841129" y="5067"/>
                </a:lnTo>
                <a:lnTo>
                  <a:pt x="5793244" y="3247"/>
                </a:lnTo>
                <a:lnTo>
                  <a:pt x="5745256" y="1829"/>
                </a:lnTo>
                <a:lnTo>
                  <a:pt x="5697169" y="814"/>
                </a:lnTo>
                <a:lnTo>
                  <a:pt x="5648983" y="203"/>
                </a:lnTo>
                <a:lnTo>
                  <a:pt x="5600700" y="0"/>
                </a:lnTo>
                <a:close/>
              </a:path>
            </a:pathLst>
          </a:custGeom>
          <a:solidFill>
            <a:srgbClr val="FFC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90500" y="6024384"/>
            <a:ext cx="11201400" cy="1533525"/>
          </a:xfrm>
          <a:custGeom>
            <a:avLst/>
            <a:gdLst/>
            <a:ahLst/>
            <a:cxnLst/>
            <a:rect l="l" t="t" r="r" b="b"/>
            <a:pathLst>
              <a:path w="11201400" h="1533525">
                <a:moveTo>
                  <a:pt x="11201400" y="0"/>
                </a:moveTo>
                <a:lnTo>
                  <a:pt x="0" y="0"/>
                </a:lnTo>
                <a:lnTo>
                  <a:pt x="0" y="1533423"/>
                </a:lnTo>
                <a:lnTo>
                  <a:pt x="11201400" y="1533423"/>
                </a:lnTo>
                <a:lnTo>
                  <a:pt x="1120140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171633" y="1443871"/>
            <a:ext cx="3191510" cy="735965"/>
          </a:xfrm>
          <a:custGeom>
            <a:avLst/>
            <a:gdLst/>
            <a:ahLst/>
            <a:cxnLst/>
            <a:rect l="l" t="t" r="r" b="b"/>
            <a:pathLst>
              <a:path w="3191509" h="735964">
                <a:moveTo>
                  <a:pt x="172821" y="10858"/>
                </a:moveTo>
                <a:lnTo>
                  <a:pt x="0" y="10858"/>
                </a:lnTo>
                <a:lnTo>
                  <a:pt x="207606" y="735876"/>
                </a:lnTo>
                <a:lnTo>
                  <a:pt x="371741" y="735876"/>
                </a:lnTo>
                <a:lnTo>
                  <a:pt x="422671" y="534784"/>
                </a:lnTo>
                <a:lnTo>
                  <a:pt x="299999" y="534784"/>
                </a:lnTo>
                <a:lnTo>
                  <a:pt x="172821" y="10858"/>
                </a:lnTo>
                <a:close/>
              </a:path>
              <a:path w="3191509" h="735964">
                <a:moveTo>
                  <a:pt x="618083" y="238036"/>
                </a:moveTo>
                <a:lnTo>
                  <a:pt x="497827" y="238036"/>
                </a:lnTo>
                <a:lnTo>
                  <a:pt x="625005" y="735876"/>
                </a:lnTo>
                <a:lnTo>
                  <a:pt x="789139" y="735876"/>
                </a:lnTo>
                <a:lnTo>
                  <a:pt x="846422" y="534784"/>
                </a:lnTo>
                <a:lnTo>
                  <a:pt x="695655" y="534784"/>
                </a:lnTo>
                <a:lnTo>
                  <a:pt x="618083" y="238036"/>
                </a:lnTo>
                <a:close/>
              </a:path>
              <a:path w="3191509" h="735964">
                <a:moveTo>
                  <a:pt x="558698" y="10858"/>
                </a:moveTo>
                <a:lnTo>
                  <a:pt x="438048" y="10858"/>
                </a:lnTo>
                <a:lnTo>
                  <a:pt x="299999" y="534784"/>
                </a:lnTo>
                <a:lnTo>
                  <a:pt x="422671" y="534784"/>
                </a:lnTo>
                <a:lnTo>
                  <a:pt x="497827" y="238036"/>
                </a:lnTo>
                <a:lnTo>
                  <a:pt x="618083" y="238036"/>
                </a:lnTo>
                <a:lnTo>
                  <a:pt x="558698" y="10858"/>
                </a:lnTo>
                <a:close/>
              </a:path>
              <a:path w="3191509" h="735964">
                <a:moveTo>
                  <a:pt x="995667" y="10858"/>
                </a:moveTo>
                <a:lnTo>
                  <a:pt x="821753" y="10858"/>
                </a:lnTo>
                <a:lnTo>
                  <a:pt x="695655" y="534784"/>
                </a:lnTo>
                <a:lnTo>
                  <a:pt x="846422" y="534784"/>
                </a:lnTo>
                <a:lnTo>
                  <a:pt x="995667" y="10858"/>
                </a:lnTo>
                <a:close/>
              </a:path>
              <a:path w="3191509" h="735964">
                <a:moveTo>
                  <a:pt x="1581543" y="10858"/>
                </a:moveTo>
                <a:lnTo>
                  <a:pt x="1068489" y="10858"/>
                </a:lnTo>
                <a:lnTo>
                  <a:pt x="1068489" y="735876"/>
                </a:lnTo>
                <a:lnTo>
                  <a:pt x="1581543" y="735876"/>
                </a:lnTo>
                <a:lnTo>
                  <a:pt x="1581543" y="602183"/>
                </a:lnTo>
                <a:lnTo>
                  <a:pt x="1222844" y="602183"/>
                </a:lnTo>
                <a:lnTo>
                  <a:pt x="1222844" y="433692"/>
                </a:lnTo>
                <a:lnTo>
                  <a:pt x="1573936" y="433692"/>
                </a:lnTo>
                <a:lnTo>
                  <a:pt x="1573936" y="301091"/>
                </a:lnTo>
                <a:lnTo>
                  <a:pt x="1222844" y="301091"/>
                </a:lnTo>
                <a:lnTo>
                  <a:pt x="1222844" y="143471"/>
                </a:lnTo>
                <a:lnTo>
                  <a:pt x="1581543" y="143471"/>
                </a:lnTo>
                <a:lnTo>
                  <a:pt x="1581543" y="10858"/>
                </a:lnTo>
                <a:close/>
              </a:path>
              <a:path w="3191509" h="735964">
                <a:moveTo>
                  <a:pt x="1858107" y="160870"/>
                </a:moveTo>
                <a:lnTo>
                  <a:pt x="1776095" y="160870"/>
                </a:lnTo>
                <a:lnTo>
                  <a:pt x="1764244" y="190914"/>
                </a:lnTo>
                <a:lnTo>
                  <a:pt x="1744035" y="220246"/>
                </a:lnTo>
                <a:lnTo>
                  <a:pt x="1718932" y="245706"/>
                </a:lnTo>
                <a:lnTo>
                  <a:pt x="1692402" y="264134"/>
                </a:lnTo>
                <a:lnTo>
                  <a:pt x="1752193" y="313042"/>
                </a:lnTo>
                <a:lnTo>
                  <a:pt x="1789293" y="281476"/>
                </a:lnTo>
                <a:lnTo>
                  <a:pt x="1820239" y="244694"/>
                </a:lnTo>
                <a:lnTo>
                  <a:pt x="1843830" y="203477"/>
                </a:lnTo>
                <a:lnTo>
                  <a:pt x="1858107" y="160870"/>
                </a:lnTo>
                <a:close/>
              </a:path>
              <a:path w="3191509" h="735964">
                <a:moveTo>
                  <a:pt x="1766316" y="0"/>
                </a:moveTo>
                <a:lnTo>
                  <a:pt x="1733806" y="6861"/>
                </a:lnTo>
                <a:lnTo>
                  <a:pt x="1706802" y="25542"/>
                </a:lnTo>
                <a:lnTo>
                  <a:pt x="1688358" y="53192"/>
                </a:lnTo>
                <a:lnTo>
                  <a:pt x="1681530" y="86956"/>
                </a:lnTo>
                <a:lnTo>
                  <a:pt x="1687271" y="118440"/>
                </a:lnTo>
                <a:lnTo>
                  <a:pt x="1703000" y="143202"/>
                </a:lnTo>
                <a:lnTo>
                  <a:pt x="1726472" y="159405"/>
                </a:lnTo>
                <a:lnTo>
                  <a:pt x="1755444" y="165214"/>
                </a:lnTo>
                <a:lnTo>
                  <a:pt x="1763052" y="165214"/>
                </a:lnTo>
                <a:lnTo>
                  <a:pt x="1772843" y="163042"/>
                </a:lnTo>
                <a:lnTo>
                  <a:pt x="1776095" y="160870"/>
                </a:lnTo>
                <a:lnTo>
                  <a:pt x="1858107" y="160870"/>
                </a:lnTo>
                <a:lnTo>
                  <a:pt x="1858865" y="158609"/>
                </a:lnTo>
                <a:lnTo>
                  <a:pt x="1864144" y="110870"/>
                </a:lnTo>
                <a:lnTo>
                  <a:pt x="1856043" y="63736"/>
                </a:lnTo>
                <a:lnTo>
                  <a:pt x="1834389" y="28936"/>
                </a:lnTo>
                <a:lnTo>
                  <a:pt x="1803156" y="7386"/>
                </a:lnTo>
                <a:lnTo>
                  <a:pt x="1766316" y="0"/>
                </a:lnTo>
                <a:close/>
              </a:path>
              <a:path w="3191509" h="735964">
                <a:moveTo>
                  <a:pt x="2318486" y="10858"/>
                </a:moveTo>
                <a:lnTo>
                  <a:pt x="1979358" y="10858"/>
                </a:lnTo>
                <a:lnTo>
                  <a:pt x="1979358" y="735876"/>
                </a:lnTo>
                <a:lnTo>
                  <a:pt x="2133701" y="735876"/>
                </a:lnTo>
                <a:lnTo>
                  <a:pt x="2133701" y="476084"/>
                </a:lnTo>
                <a:lnTo>
                  <a:pt x="2412901" y="476084"/>
                </a:lnTo>
                <a:lnTo>
                  <a:pt x="2403271" y="459778"/>
                </a:lnTo>
                <a:lnTo>
                  <a:pt x="2442200" y="446331"/>
                </a:lnTo>
                <a:lnTo>
                  <a:pt x="2479197" y="424276"/>
                </a:lnTo>
                <a:lnTo>
                  <a:pt x="2511967" y="393342"/>
                </a:lnTo>
                <a:lnTo>
                  <a:pt x="2538217" y="353259"/>
                </a:lnTo>
                <a:lnTo>
                  <a:pt x="2541659" y="343484"/>
                </a:lnTo>
                <a:lnTo>
                  <a:pt x="2133701" y="343484"/>
                </a:lnTo>
                <a:lnTo>
                  <a:pt x="2133701" y="143471"/>
                </a:lnTo>
                <a:lnTo>
                  <a:pt x="2541219" y="143471"/>
                </a:lnTo>
                <a:lnTo>
                  <a:pt x="2524769" y="111386"/>
                </a:lnTo>
                <a:lnTo>
                  <a:pt x="2496888" y="77166"/>
                </a:lnTo>
                <a:lnTo>
                  <a:pt x="2461924" y="49265"/>
                </a:lnTo>
                <a:lnTo>
                  <a:pt x="2420272" y="28420"/>
                </a:lnTo>
                <a:lnTo>
                  <a:pt x="2372328" y="15372"/>
                </a:lnTo>
                <a:lnTo>
                  <a:pt x="2318486" y="10858"/>
                </a:lnTo>
                <a:close/>
              </a:path>
              <a:path w="3191509" h="735964">
                <a:moveTo>
                  <a:pt x="2412901" y="476084"/>
                </a:moveTo>
                <a:lnTo>
                  <a:pt x="2246744" y="476084"/>
                </a:lnTo>
                <a:lnTo>
                  <a:pt x="2389136" y="735876"/>
                </a:lnTo>
                <a:lnTo>
                  <a:pt x="2566314" y="735876"/>
                </a:lnTo>
                <a:lnTo>
                  <a:pt x="2412901" y="476084"/>
                </a:lnTo>
                <a:close/>
              </a:path>
              <a:path w="3191509" h="735964">
                <a:moveTo>
                  <a:pt x="2541219" y="143471"/>
                </a:moveTo>
                <a:lnTo>
                  <a:pt x="2295664" y="143471"/>
                </a:lnTo>
                <a:lnTo>
                  <a:pt x="2338784" y="150536"/>
                </a:lnTo>
                <a:lnTo>
                  <a:pt x="2373245" y="170645"/>
                </a:lnTo>
                <a:lnTo>
                  <a:pt x="2396091" y="202166"/>
                </a:lnTo>
                <a:lnTo>
                  <a:pt x="2404364" y="243471"/>
                </a:lnTo>
                <a:lnTo>
                  <a:pt x="2396091" y="284778"/>
                </a:lnTo>
                <a:lnTo>
                  <a:pt x="2373245" y="316304"/>
                </a:lnTo>
                <a:lnTo>
                  <a:pt x="2338784" y="336417"/>
                </a:lnTo>
                <a:lnTo>
                  <a:pt x="2295664" y="343484"/>
                </a:lnTo>
                <a:lnTo>
                  <a:pt x="2541659" y="343484"/>
                </a:lnTo>
                <a:lnTo>
                  <a:pt x="2555650" y="303757"/>
                </a:lnTo>
                <a:lnTo>
                  <a:pt x="2561971" y="244563"/>
                </a:lnTo>
                <a:lnTo>
                  <a:pt x="2557705" y="195823"/>
                </a:lnTo>
                <a:lnTo>
                  <a:pt x="2545173" y="151184"/>
                </a:lnTo>
                <a:lnTo>
                  <a:pt x="2541219" y="143471"/>
                </a:lnTo>
                <a:close/>
              </a:path>
              <a:path w="3191509" h="735964">
                <a:moveTo>
                  <a:pt x="3191319" y="10858"/>
                </a:moveTo>
                <a:lnTo>
                  <a:pt x="2678264" y="10858"/>
                </a:lnTo>
                <a:lnTo>
                  <a:pt x="2678264" y="735876"/>
                </a:lnTo>
                <a:lnTo>
                  <a:pt x="3191319" y="735876"/>
                </a:lnTo>
                <a:lnTo>
                  <a:pt x="3191319" y="602183"/>
                </a:lnTo>
                <a:lnTo>
                  <a:pt x="2832620" y="602183"/>
                </a:lnTo>
                <a:lnTo>
                  <a:pt x="2832620" y="433692"/>
                </a:lnTo>
                <a:lnTo>
                  <a:pt x="3183712" y="433692"/>
                </a:lnTo>
                <a:lnTo>
                  <a:pt x="3183712" y="301091"/>
                </a:lnTo>
                <a:lnTo>
                  <a:pt x="2832620" y="301091"/>
                </a:lnTo>
                <a:lnTo>
                  <a:pt x="2832620" y="143471"/>
                </a:lnTo>
                <a:lnTo>
                  <a:pt x="3191319" y="143471"/>
                </a:lnTo>
                <a:lnTo>
                  <a:pt x="3191319" y="1085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775570" y="2421699"/>
            <a:ext cx="8084820" cy="3173730"/>
          </a:xfrm>
          <a:custGeom>
            <a:avLst/>
            <a:gdLst/>
            <a:ahLst/>
            <a:cxnLst/>
            <a:rect l="l" t="t" r="r" b="b"/>
            <a:pathLst>
              <a:path w="8084820" h="3173729">
                <a:moveTo>
                  <a:pt x="424332" y="0"/>
                </a:moveTo>
                <a:lnTo>
                  <a:pt x="0" y="0"/>
                </a:lnTo>
                <a:lnTo>
                  <a:pt x="0" y="3173691"/>
                </a:lnTo>
                <a:lnTo>
                  <a:pt x="424332" y="3173691"/>
                </a:lnTo>
                <a:lnTo>
                  <a:pt x="424332" y="1732711"/>
                </a:lnTo>
                <a:lnTo>
                  <a:pt x="1370253" y="1732711"/>
                </a:lnTo>
                <a:lnTo>
                  <a:pt x="1370253" y="1348155"/>
                </a:lnTo>
                <a:lnTo>
                  <a:pt x="424332" y="1348155"/>
                </a:lnTo>
                <a:lnTo>
                  <a:pt x="424332" y="0"/>
                </a:lnTo>
                <a:close/>
              </a:path>
              <a:path w="8084820" h="3173729">
                <a:moveTo>
                  <a:pt x="1370253" y="1732711"/>
                </a:moveTo>
                <a:lnTo>
                  <a:pt x="945921" y="1732711"/>
                </a:lnTo>
                <a:lnTo>
                  <a:pt x="945921" y="3173691"/>
                </a:lnTo>
                <a:lnTo>
                  <a:pt x="1370253" y="3173691"/>
                </a:lnTo>
                <a:lnTo>
                  <a:pt x="1370253" y="1732711"/>
                </a:lnTo>
                <a:close/>
              </a:path>
              <a:path w="8084820" h="3173729">
                <a:moveTo>
                  <a:pt x="1370253" y="0"/>
                </a:moveTo>
                <a:lnTo>
                  <a:pt x="945921" y="0"/>
                </a:lnTo>
                <a:lnTo>
                  <a:pt x="945921" y="1348155"/>
                </a:lnTo>
                <a:lnTo>
                  <a:pt x="1370253" y="1348155"/>
                </a:lnTo>
                <a:lnTo>
                  <a:pt x="1370253" y="0"/>
                </a:lnTo>
                <a:close/>
              </a:path>
              <a:path w="8084820" h="3173729">
                <a:moveTo>
                  <a:pt x="2192375" y="0"/>
                </a:moveTo>
                <a:lnTo>
                  <a:pt x="1768043" y="0"/>
                </a:lnTo>
                <a:lnTo>
                  <a:pt x="1768043" y="3173691"/>
                </a:lnTo>
                <a:lnTo>
                  <a:pt x="2192375" y="3173691"/>
                </a:lnTo>
                <a:lnTo>
                  <a:pt x="2192375" y="0"/>
                </a:lnTo>
                <a:close/>
              </a:path>
              <a:path w="8084820" h="3173729">
                <a:moveTo>
                  <a:pt x="3421151" y="0"/>
                </a:moveTo>
                <a:lnTo>
                  <a:pt x="2590152" y="0"/>
                </a:lnTo>
                <a:lnTo>
                  <a:pt x="2590152" y="3173691"/>
                </a:lnTo>
                <a:lnTo>
                  <a:pt x="3014484" y="3173691"/>
                </a:lnTo>
                <a:lnTo>
                  <a:pt x="3014484" y="1891842"/>
                </a:lnTo>
                <a:lnTo>
                  <a:pt x="3664331" y="1891842"/>
                </a:lnTo>
                <a:lnTo>
                  <a:pt x="3655415" y="1852053"/>
                </a:lnTo>
                <a:lnTo>
                  <a:pt x="3692687" y="1833258"/>
                </a:lnTo>
                <a:lnTo>
                  <a:pt x="3726976" y="1810850"/>
                </a:lnTo>
                <a:lnTo>
                  <a:pt x="3758284" y="1784831"/>
                </a:lnTo>
                <a:lnTo>
                  <a:pt x="3786611" y="1755201"/>
                </a:lnTo>
                <a:lnTo>
                  <a:pt x="3811955" y="1721959"/>
                </a:lnTo>
                <a:lnTo>
                  <a:pt x="3834318" y="1685107"/>
                </a:lnTo>
                <a:lnTo>
                  <a:pt x="3853699" y="1644644"/>
                </a:lnTo>
                <a:lnTo>
                  <a:pt x="3870099" y="1600571"/>
                </a:lnTo>
                <a:lnTo>
                  <a:pt x="3883517" y="1552887"/>
                </a:lnTo>
                <a:lnTo>
                  <a:pt x="3888298" y="1529384"/>
                </a:lnTo>
                <a:lnTo>
                  <a:pt x="3014484" y="1529384"/>
                </a:lnTo>
                <a:lnTo>
                  <a:pt x="3014484" y="384556"/>
                </a:lnTo>
                <a:lnTo>
                  <a:pt x="3894873" y="384556"/>
                </a:lnTo>
                <a:lnTo>
                  <a:pt x="3893862" y="377553"/>
                </a:lnTo>
                <a:lnTo>
                  <a:pt x="3883356" y="328891"/>
                </a:lnTo>
                <a:lnTo>
                  <a:pt x="3869849" y="283585"/>
                </a:lnTo>
                <a:lnTo>
                  <a:pt x="3853339" y="241634"/>
                </a:lnTo>
                <a:lnTo>
                  <a:pt x="3833829" y="203040"/>
                </a:lnTo>
                <a:lnTo>
                  <a:pt x="3811317" y="167802"/>
                </a:lnTo>
                <a:lnTo>
                  <a:pt x="3785804" y="135920"/>
                </a:lnTo>
                <a:lnTo>
                  <a:pt x="3757290" y="107393"/>
                </a:lnTo>
                <a:lnTo>
                  <a:pt x="3725776" y="82223"/>
                </a:lnTo>
                <a:lnTo>
                  <a:pt x="3691260" y="60409"/>
                </a:lnTo>
                <a:lnTo>
                  <a:pt x="3653743" y="41950"/>
                </a:lnTo>
                <a:lnTo>
                  <a:pt x="3613226" y="26848"/>
                </a:lnTo>
                <a:lnTo>
                  <a:pt x="3569708" y="15102"/>
                </a:lnTo>
                <a:lnTo>
                  <a:pt x="3523189" y="6712"/>
                </a:lnTo>
                <a:lnTo>
                  <a:pt x="3473670" y="1678"/>
                </a:lnTo>
                <a:lnTo>
                  <a:pt x="3421151" y="0"/>
                </a:lnTo>
                <a:close/>
              </a:path>
              <a:path w="8084820" h="3173729">
                <a:moveTo>
                  <a:pt x="3664331" y="1891842"/>
                </a:moveTo>
                <a:lnTo>
                  <a:pt x="3270859" y="1891842"/>
                </a:lnTo>
                <a:lnTo>
                  <a:pt x="3549332" y="3173691"/>
                </a:lnTo>
                <a:lnTo>
                  <a:pt x="3951566" y="3173691"/>
                </a:lnTo>
                <a:lnTo>
                  <a:pt x="3664331" y="1891842"/>
                </a:lnTo>
                <a:close/>
              </a:path>
              <a:path w="8084820" h="3173729">
                <a:moveTo>
                  <a:pt x="3894873" y="384556"/>
                </a:moveTo>
                <a:lnTo>
                  <a:pt x="3292957" y="384556"/>
                </a:lnTo>
                <a:lnTo>
                  <a:pt x="3343370" y="389248"/>
                </a:lnTo>
                <a:lnTo>
                  <a:pt x="3386033" y="403326"/>
                </a:lnTo>
                <a:lnTo>
                  <a:pt x="3420944" y="426785"/>
                </a:lnTo>
                <a:lnTo>
                  <a:pt x="3448101" y="459625"/>
                </a:lnTo>
                <a:lnTo>
                  <a:pt x="3467502" y="501842"/>
                </a:lnTo>
                <a:lnTo>
                  <a:pt x="3479144" y="553434"/>
                </a:lnTo>
                <a:lnTo>
                  <a:pt x="3483025" y="614400"/>
                </a:lnTo>
                <a:lnTo>
                  <a:pt x="3483025" y="1299527"/>
                </a:lnTo>
                <a:lnTo>
                  <a:pt x="3479144" y="1360518"/>
                </a:lnTo>
                <a:lnTo>
                  <a:pt x="3467502" y="1412121"/>
                </a:lnTo>
                <a:lnTo>
                  <a:pt x="3448101" y="1454340"/>
                </a:lnTo>
                <a:lnTo>
                  <a:pt x="3420944" y="1487174"/>
                </a:lnTo>
                <a:lnTo>
                  <a:pt x="3386033" y="1510625"/>
                </a:lnTo>
                <a:lnTo>
                  <a:pt x="3343370" y="1524695"/>
                </a:lnTo>
                <a:lnTo>
                  <a:pt x="3292957" y="1529384"/>
                </a:lnTo>
                <a:lnTo>
                  <a:pt x="3888298" y="1529384"/>
                </a:lnTo>
                <a:lnTo>
                  <a:pt x="3893953" y="1501594"/>
                </a:lnTo>
                <a:lnTo>
                  <a:pt x="3901407" y="1446691"/>
                </a:lnTo>
                <a:lnTo>
                  <a:pt x="3905880" y="1388179"/>
                </a:lnTo>
                <a:lnTo>
                  <a:pt x="3907370" y="1326057"/>
                </a:lnTo>
                <a:lnTo>
                  <a:pt x="3907370" y="543674"/>
                </a:lnTo>
                <a:lnTo>
                  <a:pt x="3905869" y="484944"/>
                </a:lnTo>
                <a:lnTo>
                  <a:pt x="3901367" y="429570"/>
                </a:lnTo>
                <a:lnTo>
                  <a:pt x="3894873" y="384556"/>
                </a:lnTo>
                <a:close/>
              </a:path>
              <a:path w="8084820" h="3173729">
                <a:moveTo>
                  <a:pt x="4685284" y="0"/>
                </a:moveTo>
                <a:lnTo>
                  <a:pt x="4260951" y="0"/>
                </a:lnTo>
                <a:lnTo>
                  <a:pt x="4260951" y="3173691"/>
                </a:lnTo>
                <a:lnTo>
                  <a:pt x="4685284" y="3173691"/>
                </a:lnTo>
                <a:lnTo>
                  <a:pt x="4685284" y="0"/>
                </a:lnTo>
                <a:close/>
              </a:path>
              <a:path w="8084820" h="3173729">
                <a:moveTo>
                  <a:pt x="5507393" y="0"/>
                </a:moveTo>
                <a:lnTo>
                  <a:pt x="5083048" y="0"/>
                </a:lnTo>
                <a:lnTo>
                  <a:pt x="5083048" y="3173691"/>
                </a:lnTo>
                <a:lnTo>
                  <a:pt x="5507393" y="3173691"/>
                </a:lnTo>
                <a:lnTo>
                  <a:pt x="5507393" y="1096200"/>
                </a:lnTo>
                <a:lnTo>
                  <a:pt x="5832771" y="1096200"/>
                </a:lnTo>
                <a:lnTo>
                  <a:pt x="5507393" y="0"/>
                </a:lnTo>
                <a:close/>
              </a:path>
              <a:path w="8084820" h="3173729">
                <a:moveTo>
                  <a:pt x="5832771" y="1096200"/>
                </a:moveTo>
                <a:lnTo>
                  <a:pt x="5507393" y="1096200"/>
                </a:lnTo>
                <a:lnTo>
                  <a:pt x="5962662" y="2541600"/>
                </a:lnTo>
                <a:lnTo>
                  <a:pt x="5962662" y="3173691"/>
                </a:lnTo>
                <a:lnTo>
                  <a:pt x="6387007" y="3173691"/>
                </a:lnTo>
                <a:lnTo>
                  <a:pt x="6387007" y="1533804"/>
                </a:lnTo>
                <a:lnTo>
                  <a:pt x="5962662" y="1533804"/>
                </a:lnTo>
                <a:lnTo>
                  <a:pt x="5832771" y="1096200"/>
                </a:lnTo>
                <a:close/>
              </a:path>
              <a:path w="8084820" h="3173729">
                <a:moveTo>
                  <a:pt x="6387007" y="0"/>
                </a:moveTo>
                <a:lnTo>
                  <a:pt x="5962662" y="0"/>
                </a:lnTo>
                <a:lnTo>
                  <a:pt x="5962662" y="1533804"/>
                </a:lnTo>
                <a:lnTo>
                  <a:pt x="6387007" y="1533804"/>
                </a:lnTo>
                <a:lnTo>
                  <a:pt x="6387007" y="0"/>
                </a:lnTo>
                <a:close/>
              </a:path>
              <a:path w="8084820" h="3173729">
                <a:moveTo>
                  <a:pt x="7545070" y="0"/>
                </a:moveTo>
                <a:lnTo>
                  <a:pt x="7253338" y="0"/>
                </a:lnTo>
                <a:lnTo>
                  <a:pt x="7200335" y="1678"/>
                </a:lnTo>
                <a:lnTo>
                  <a:pt x="7150362" y="6712"/>
                </a:lnTo>
                <a:lnTo>
                  <a:pt x="7103417" y="15102"/>
                </a:lnTo>
                <a:lnTo>
                  <a:pt x="7059502" y="26848"/>
                </a:lnTo>
                <a:lnTo>
                  <a:pt x="7018615" y="41950"/>
                </a:lnTo>
                <a:lnTo>
                  <a:pt x="6980757" y="60409"/>
                </a:lnTo>
                <a:lnTo>
                  <a:pt x="6945928" y="82223"/>
                </a:lnTo>
                <a:lnTo>
                  <a:pt x="6914127" y="107393"/>
                </a:lnTo>
                <a:lnTo>
                  <a:pt x="6885355" y="135920"/>
                </a:lnTo>
                <a:lnTo>
                  <a:pt x="6859612" y="167802"/>
                </a:lnTo>
                <a:lnTo>
                  <a:pt x="6836898" y="203040"/>
                </a:lnTo>
                <a:lnTo>
                  <a:pt x="6817212" y="241634"/>
                </a:lnTo>
                <a:lnTo>
                  <a:pt x="6800555" y="283585"/>
                </a:lnTo>
                <a:lnTo>
                  <a:pt x="6786927" y="328891"/>
                </a:lnTo>
                <a:lnTo>
                  <a:pt x="6776327" y="377553"/>
                </a:lnTo>
                <a:lnTo>
                  <a:pt x="6768756" y="429570"/>
                </a:lnTo>
                <a:lnTo>
                  <a:pt x="6764213" y="484944"/>
                </a:lnTo>
                <a:lnTo>
                  <a:pt x="6762699" y="543674"/>
                </a:lnTo>
                <a:lnTo>
                  <a:pt x="6762699" y="2638844"/>
                </a:lnTo>
                <a:lnTo>
                  <a:pt x="6764213" y="2696624"/>
                </a:lnTo>
                <a:lnTo>
                  <a:pt x="6768756" y="2751102"/>
                </a:lnTo>
                <a:lnTo>
                  <a:pt x="6776327" y="2802278"/>
                </a:lnTo>
                <a:lnTo>
                  <a:pt x="6786927" y="2850152"/>
                </a:lnTo>
                <a:lnTo>
                  <a:pt x="6800555" y="2894723"/>
                </a:lnTo>
                <a:lnTo>
                  <a:pt x="6817212" y="2935993"/>
                </a:lnTo>
                <a:lnTo>
                  <a:pt x="6836898" y="2973960"/>
                </a:lnTo>
                <a:lnTo>
                  <a:pt x="6859612" y="3008625"/>
                </a:lnTo>
                <a:lnTo>
                  <a:pt x="6885355" y="3039989"/>
                </a:lnTo>
                <a:lnTo>
                  <a:pt x="6914127" y="3068051"/>
                </a:lnTo>
                <a:lnTo>
                  <a:pt x="6945928" y="3092811"/>
                </a:lnTo>
                <a:lnTo>
                  <a:pt x="6980757" y="3114270"/>
                </a:lnTo>
                <a:lnTo>
                  <a:pt x="7018615" y="3132427"/>
                </a:lnTo>
                <a:lnTo>
                  <a:pt x="7059502" y="3147282"/>
                </a:lnTo>
                <a:lnTo>
                  <a:pt x="7103417" y="3158836"/>
                </a:lnTo>
                <a:lnTo>
                  <a:pt x="7150362" y="3167089"/>
                </a:lnTo>
                <a:lnTo>
                  <a:pt x="7200335" y="3172041"/>
                </a:lnTo>
                <a:lnTo>
                  <a:pt x="7253338" y="3173691"/>
                </a:lnTo>
                <a:lnTo>
                  <a:pt x="8084324" y="3173691"/>
                </a:lnTo>
                <a:lnTo>
                  <a:pt x="8084324" y="2789135"/>
                </a:lnTo>
                <a:lnTo>
                  <a:pt x="7372680" y="2789135"/>
                </a:lnTo>
                <a:lnTo>
                  <a:pt x="7323427" y="2784446"/>
                </a:lnTo>
                <a:lnTo>
                  <a:pt x="7281752" y="2770376"/>
                </a:lnTo>
                <a:lnTo>
                  <a:pt x="7247653" y="2746926"/>
                </a:lnTo>
                <a:lnTo>
                  <a:pt x="7221131" y="2714093"/>
                </a:lnTo>
                <a:lnTo>
                  <a:pt x="7202187" y="2671877"/>
                </a:lnTo>
                <a:lnTo>
                  <a:pt x="7190820" y="2620277"/>
                </a:lnTo>
                <a:lnTo>
                  <a:pt x="7187031" y="2559291"/>
                </a:lnTo>
                <a:lnTo>
                  <a:pt x="7187031" y="614400"/>
                </a:lnTo>
                <a:lnTo>
                  <a:pt x="7190820" y="553434"/>
                </a:lnTo>
                <a:lnTo>
                  <a:pt x="7202187" y="501842"/>
                </a:lnTo>
                <a:lnTo>
                  <a:pt x="7221131" y="459625"/>
                </a:lnTo>
                <a:lnTo>
                  <a:pt x="7247653" y="426785"/>
                </a:lnTo>
                <a:lnTo>
                  <a:pt x="7281752" y="403326"/>
                </a:lnTo>
                <a:lnTo>
                  <a:pt x="7323427" y="389248"/>
                </a:lnTo>
                <a:lnTo>
                  <a:pt x="7372680" y="384556"/>
                </a:lnTo>
                <a:lnTo>
                  <a:pt x="8069276" y="384556"/>
                </a:lnTo>
                <a:lnTo>
                  <a:pt x="8060422" y="344382"/>
                </a:lnTo>
                <a:lnTo>
                  <a:pt x="8046977" y="299997"/>
                </a:lnTo>
                <a:lnTo>
                  <a:pt x="8030545" y="258673"/>
                </a:lnTo>
                <a:lnTo>
                  <a:pt x="8011125" y="220409"/>
                </a:lnTo>
                <a:lnTo>
                  <a:pt x="7988717" y="185206"/>
                </a:lnTo>
                <a:lnTo>
                  <a:pt x="7963322" y="153064"/>
                </a:lnTo>
                <a:lnTo>
                  <a:pt x="7934940" y="123983"/>
                </a:lnTo>
                <a:lnTo>
                  <a:pt x="7903570" y="97962"/>
                </a:lnTo>
                <a:lnTo>
                  <a:pt x="7869212" y="75003"/>
                </a:lnTo>
                <a:lnTo>
                  <a:pt x="7831868" y="55104"/>
                </a:lnTo>
                <a:lnTo>
                  <a:pt x="7791536" y="38267"/>
                </a:lnTo>
                <a:lnTo>
                  <a:pt x="7748217" y="24491"/>
                </a:lnTo>
                <a:lnTo>
                  <a:pt x="7701911" y="13776"/>
                </a:lnTo>
                <a:lnTo>
                  <a:pt x="7652617" y="6122"/>
                </a:lnTo>
                <a:lnTo>
                  <a:pt x="7600337" y="1530"/>
                </a:lnTo>
                <a:lnTo>
                  <a:pt x="7545070" y="0"/>
                </a:lnTo>
                <a:close/>
              </a:path>
              <a:path w="8084820" h="3173729">
                <a:moveTo>
                  <a:pt x="8084324" y="1626628"/>
                </a:moveTo>
                <a:lnTo>
                  <a:pt x="7438986" y="1626628"/>
                </a:lnTo>
                <a:lnTo>
                  <a:pt x="7438986" y="2011184"/>
                </a:lnTo>
                <a:lnTo>
                  <a:pt x="7659992" y="2011184"/>
                </a:lnTo>
                <a:lnTo>
                  <a:pt x="7659992" y="2789135"/>
                </a:lnTo>
                <a:lnTo>
                  <a:pt x="8084324" y="2789135"/>
                </a:lnTo>
                <a:lnTo>
                  <a:pt x="8084324" y="1626628"/>
                </a:lnTo>
                <a:close/>
              </a:path>
              <a:path w="8084820" h="3173729">
                <a:moveTo>
                  <a:pt x="8069276" y="384556"/>
                </a:moveTo>
                <a:lnTo>
                  <a:pt x="7478763" y="384556"/>
                </a:lnTo>
                <a:lnTo>
                  <a:pt x="7526839" y="389248"/>
                </a:lnTo>
                <a:lnTo>
                  <a:pt x="7567521" y="403326"/>
                </a:lnTo>
                <a:lnTo>
                  <a:pt x="7600808" y="426785"/>
                </a:lnTo>
                <a:lnTo>
                  <a:pt x="7626700" y="459625"/>
                </a:lnTo>
                <a:lnTo>
                  <a:pt x="7645195" y="501842"/>
                </a:lnTo>
                <a:lnTo>
                  <a:pt x="7656292" y="553434"/>
                </a:lnTo>
                <a:lnTo>
                  <a:pt x="7659992" y="614400"/>
                </a:lnTo>
                <a:lnTo>
                  <a:pt x="7659992" y="897293"/>
                </a:lnTo>
                <a:lnTo>
                  <a:pt x="8084324" y="897293"/>
                </a:lnTo>
                <a:lnTo>
                  <a:pt x="8084324" y="552526"/>
                </a:lnTo>
                <a:lnTo>
                  <a:pt x="8082830" y="495899"/>
                </a:lnTo>
                <a:lnTo>
                  <a:pt x="8078349" y="442333"/>
                </a:lnTo>
                <a:lnTo>
                  <a:pt x="8070879" y="391827"/>
                </a:lnTo>
                <a:lnTo>
                  <a:pt x="8069276" y="38455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250" b="0" i="0">
                <a:solidFill>
                  <a:schemeClr val="bg1"/>
                </a:solidFill>
                <a:latin typeface="BigNoodleTitling"/>
                <a:cs typeface="BigNoodleTitling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90500" y="190500"/>
            <a:ext cx="11201400" cy="11201400"/>
          </a:xfrm>
          <a:custGeom>
            <a:avLst/>
            <a:gdLst/>
            <a:ahLst/>
            <a:cxnLst/>
            <a:rect l="l" t="t" r="r" b="b"/>
            <a:pathLst>
              <a:path w="11201400" h="11201400">
                <a:moveTo>
                  <a:pt x="5600700" y="0"/>
                </a:moveTo>
                <a:lnTo>
                  <a:pt x="5552416" y="203"/>
                </a:lnTo>
                <a:lnTo>
                  <a:pt x="5504230" y="814"/>
                </a:lnTo>
                <a:lnTo>
                  <a:pt x="5456143" y="1829"/>
                </a:lnTo>
                <a:lnTo>
                  <a:pt x="5408155" y="3247"/>
                </a:lnTo>
                <a:lnTo>
                  <a:pt x="5360270" y="5067"/>
                </a:lnTo>
                <a:lnTo>
                  <a:pt x="5312488" y="7287"/>
                </a:lnTo>
                <a:lnTo>
                  <a:pt x="5264811" y="9905"/>
                </a:lnTo>
                <a:lnTo>
                  <a:pt x="5217241" y="12920"/>
                </a:lnTo>
                <a:lnTo>
                  <a:pt x="5169779" y="16331"/>
                </a:lnTo>
                <a:lnTo>
                  <a:pt x="5122427" y="20134"/>
                </a:lnTo>
                <a:lnTo>
                  <a:pt x="5075187" y="24330"/>
                </a:lnTo>
                <a:lnTo>
                  <a:pt x="5028060" y="28915"/>
                </a:lnTo>
                <a:lnTo>
                  <a:pt x="4981047" y="33889"/>
                </a:lnTo>
                <a:lnTo>
                  <a:pt x="4934152" y="39251"/>
                </a:lnTo>
                <a:lnTo>
                  <a:pt x="4887374" y="44997"/>
                </a:lnTo>
                <a:lnTo>
                  <a:pt x="4840717" y="51127"/>
                </a:lnTo>
                <a:lnTo>
                  <a:pt x="4794180" y="57639"/>
                </a:lnTo>
                <a:lnTo>
                  <a:pt x="4747767" y="64532"/>
                </a:lnTo>
                <a:lnTo>
                  <a:pt x="4701478" y="71803"/>
                </a:lnTo>
                <a:lnTo>
                  <a:pt x="4655316" y="79452"/>
                </a:lnTo>
                <a:lnTo>
                  <a:pt x="4609281" y="87476"/>
                </a:lnTo>
                <a:lnTo>
                  <a:pt x="4563376" y="95874"/>
                </a:lnTo>
                <a:lnTo>
                  <a:pt x="4517603" y="104645"/>
                </a:lnTo>
                <a:lnTo>
                  <a:pt x="4471962" y="113786"/>
                </a:lnTo>
                <a:lnTo>
                  <a:pt x="4426455" y="123296"/>
                </a:lnTo>
                <a:lnTo>
                  <a:pt x="4381084" y="133173"/>
                </a:lnTo>
                <a:lnTo>
                  <a:pt x="4335852" y="143416"/>
                </a:lnTo>
                <a:lnTo>
                  <a:pt x="4290758" y="154024"/>
                </a:lnTo>
                <a:lnTo>
                  <a:pt x="4245806" y="164993"/>
                </a:lnTo>
                <a:lnTo>
                  <a:pt x="4200996" y="176324"/>
                </a:lnTo>
                <a:lnTo>
                  <a:pt x="4156330" y="188014"/>
                </a:lnTo>
                <a:lnTo>
                  <a:pt x="4111810" y="200062"/>
                </a:lnTo>
                <a:lnTo>
                  <a:pt x="4067437" y="212465"/>
                </a:lnTo>
                <a:lnTo>
                  <a:pt x="4023214" y="225223"/>
                </a:lnTo>
                <a:lnTo>
                  <a:pt x="3979141" y="238334"/>
                </a:lnTo>
                <a:lnTo>
                  <a:pt x="3935221" y="251795"/>
                </a:lnTo>
                <a:lnTo>
                  <a:pt x="3891454" y="265607"/>
                </a:lnTo>
                <a:lnTo>
                  <a:pt x="3847843" y="279766"/>
                </a:lnTo>
                <a:lnTo>
                  <a:pt x="3804390" y="294271"/>
                </a:lnTo>
                <a:lnTo>
                  <a:pt x="3761095" y="309121"/>
                </a:lnTo>
                <a:lnTo>
                  <a:pt x="3717961" y="324314"/>
                </a:lnTo>
                <a:lnTo>
                  <a:pt x="3674989" y="339848"/>
                </a:lnTo>
                <a:lnTo>
                  <a:pt x="3632180" y="355722"/>
                </a:lnTo>
                <a:lnTo>
                  <a:pt x="3589538" y="371934"/>
                </a:lnTo>
                <a:lnTo>
                  <a:pt x="3547062" y="388482"/>
                </a:lnTo>
                <a:lnTo>
                  <a:pt x="3504754" y="405365"/>
                </a:lnTo>
                <a:lnTo>
                  <a:pt x="3462617" y="422582"/>
                </a:lnTo>
                <a:lnTo>
                  <a:pt x="3420652" y="440130"/>
                </a:lnTo>
                <a:lnTo>
                  <a:pt x="3378860" y="458007"/>
                </a:lnTo>
                <a:lnTo>
                  <a:pt x="3337244" y="476213"/>
                </a:lnTo>
                <a:lnTo>
                  <a:pt x="3295804" y="494746"/>
                </a:lnTo>
                <a:lnTo>
                  <a:pt x="3254543" y="513604"/>
                </a:lnTo>
                <a:lnTo>
                  <a:pt x="3213462" y="532785"/>
                </a:lnTo>
                <a:lnTo>
                  <a:pt x="3172562" y="552288"/>
                </a:lnTo>
                <a:lnTo>
                  <a:pt x="3131846" y="572112"/>
                </a:lnTo>
                <a:lnTo>
                  <a:pt x="3091314" y="592253"/>
                </a:lnTo>
                <a:lnTo>
                  <a:pt x="3050970" y="612712"/>
                </a:lnTo>
                <a:lnTo>
                  <a:pt x="3010813" y="633486"/>
                </a:lnTo>
                <a:lnTo>
                  <a:pt x="2970846" y="654573"/>
                </a:lnTo>
                <a:lnTo>
                  <a:pt x="2931071" y="675973"/>
                </a:lnTo>
                <a:lnTo>
                  <a:pt x="2891489" y="697683"/>
                </a:lnTo>
                <a:lnTo>
                  <a:pt x="2852101" y="719701"/>
                </a:lnTo>
                <a:lnTo>
                  <a:pt x="2812910" y="742027"/>
                </a:lnTo>
                <a:lnTo>
                  <a:pt x="2773917" y="764658"/>
                </a:lnTo>
                <a:lnTo>
                  <a:pt x="2735123" y="787593"/>
                </a:lnTo>
                <a:lnTo>
                  <a:pt x="2696530" y="810830"/>
                </a:lnTo>
                <a:lnTo>
                  <a:pt x="2658141" y="834368"/>
                </a:lnTo>
                <a:lnTo>
                  <a:pt x="2619956" y="858205"/>
                </a:lnTo>
                <a:lnTo>
                  <a:pt x="2581977" y="882339"/>
                </a:lnTo>
                <a:lnTo>
                  <a:pt x="2544205" y="906769"/>
                </a:lnTo>
                <a:lnTo>
                  <a:pt x="2506643" y="931493"/>
                </a:lnTo>
                <a:lnTo>
                  <a:pt x="2469292" y="956510"/>
                </a:lnTo>
                <a:lnTo>
                  <a:pt x="2432154" y="981817"/>
                </a:lnTo>
                <a:lnTo>
                  <a:pt x="2395230" y="1007413"/>
                </a:lnTo>
                <a:lnTo>
                  <a:pt x="2358522" y="1033297"/>
                </a:lnTo>
                <a:lnTo>
                  <a:pt x="2322031" y="1059467"/>
                </a:lnTo>
                <a:lnTo>
                  <a:pt x="2285760" y="1085922"/>
                </a:lnTo>
                <a:lnTo>
                  <a:pt x="2249709" y="1112659"/>
                </a:lnTo>
                <a:lnTo>
                  <a:pt x="2213881" y="1139677"/>
                </a:lnTo>
                <a:lnTo>
                  <a:pt x="2178276" y="1166974"/>
                </a:lnTo>
                <a:lnTo>
                  <a:pt x="2142898" y="1194549"/>
                </a:lnTo>
                <a:lnTo>
                  <a:pt x="2107746" y="1222401"/>
                </a:lnTo>
                <a:lnTo>
                  <a:pt x="2072824" y="1250527"/>
                </a:lnTo>
                <a:lnTo>
                  <a:pt x="2038132" y="1278925"/>
                </a:lnTo>
                <a:lnTo>
                  <a:pt x="2003672" y="1307595"/>
                </a:lnTo>
                <a:lnTo>
                  <a:pt x="1969446" y="1336535"/>
                </a:lnTo>
                <a:lnTo>
                  <a:pt x="1935456" y="1365743"/>
                </a:lnTo>
                <a:lnTo>
                  <a:pt x="1901702" y="1395217"/>
                </a:lnTo>
                <a:lnTo>
                  <a:pt x="1868188" y="1424956"/>
                </a:lnTo>
                <a:lnTo>
                  <a:pt x="1834913" y="1454958"/>
                </a:lnTo>
                <a:lnTo>
                  <a:pt x="1801881" y="1485221"/>
                </a:lnTo>
                <a:lnTo>
                  <a:pt x="1769092" y="1515745"/>
                </a:lnTo>
                <a:lnTo>
                  <a:pt x="1736548" y="1546526"/>
                </a:lnTo>
                <a:lnTo>
                  <a:pt x="1704251" y="1577565"/>
                </a:lnTo>
                <a:lnTo>
                  <a:pt x="1672203" y="1608858"/>
                </a:lnTo>
                <a:lnTo>
                  <a:pt x="1640405" y="1640405"/>
                </a:lnTo>
                <a:lnTo>
                  <a:pt x="1608858" y="1672203"/>
                </a:lnTo>
                <a:lnTo>
                  <a:pt x="1577565" y="1704251"/>
                </a:lnTo>
                <a:lnTo>
                  <a:pt x="1546526" y="1736548"/>
                </a:lnTo>
                <a:lnTo>
                  <a:pt x="1515745" y="1769092"/>
                </a:lnTo>
                <a:lnTo>
                  <a:pt x="1485221" y="1801881"/>
                </a:lnTo>
                <a:lnTo>
                  <a:pt x="1454958" y="1834913"/>
                </a:lnTo>
                <a:lnTo>
                  <a:pt x="1424956" y="1868188"/>
                </a:lnTo>
                <a:lnTo>
                  <a:pt x="1395217" y="1901702"/>
                </a:lnTo>
                <a:lnTo>
                  <a:pt x="1365743" y="1935456"/>
                </a:lnTo>
                <a:lnTo>
                  <a:pt x="1336535" y="1969446"/>
                </a:lnTo>
                <a:lnTo>
                  <a:pt x="1307595" y="2003672"/>
                </a:lnTo>
                <a:lnTo>
                  <a:pt x="1278925" y="2038132"/>
                </a:lnTo>
                <a:lnTo>
                  <a:pt x="1250527" y="2072824"/>
                </a:lnTo>
                <a:lnTo>
                  <a:pt x="1222401" y="2107746"/>
                </a:lnTo>
                <a:lnTo>
                  <a:pt x="1194549" y="2142898"/>
                </a:lnTo>
                <a:lnTo>
                  <a:pt x="1166974" y="2178276"/>
                </a:lnTo>
                <a:lnTo>
                  <a:pt x="1139677" y="2213881"/>
                </a:lnTo>
                <a:lnTo>
                  <a:pt x="1112659" y="2249709"/>
                </a:lnTo>
                <a:lnTo>
                  <a:pt x="1085922" y="2285760"/>
                </a:lnTo>
                <a:lnTo>
                  <a:pt x="1059467" y="2322031"/>
                </a:lnTo>
                <a:lnTo>
                  <a:pt x="1033297" y="2358522"/>
                </a:lnTo>
                <a:lnTo>
                  <a:pt x="1007413" y="2395230"/>
                </a:lnTo>
                <a:lnTo>
                  <a:pt x="981817" y="2432154"/>
                </a:lnTo>
                <a:lnTo>
                  <a:pt x="956510" y="2469292"/>
                </a:lnTo>
                <a:lnTo>
                  <a:pt x="931493" y="2506643"/>
                </a:lnTo>
                <a:lnTo>
                  <a:pt x="906769" y="2544205"/>
                </a:lnTo>
                <a:lnTo>
                  <a:pt x="882339" y="2581977"/>
                </a:lnTo>
                <a:lnTo>
                  <a:pt x="858205" y="2619956"/>
                </a:lnTo>
                <a:lnTo>
                  <a:pt x="834368" y="2658141"/>
                </a:lnTo>
                <a:lnTo>
                  <a:pt x="810830" y="2696530"/>
                </a:lnTo>
                <a:lnTo>
                  <a:pt x="787593" y="2735123"/>
                </a:lnTo>
                <a:lnTo>
                  <a:pt x="764658" y="2773917"/>
                </a:lnTo>
                <a:lnTo>
                  <a:pt x="742027" y="2812910"/>
                </a:lnTo>
                <a:lnTo>
                  <a:pt x="719701" y="2852101"/>
                </a:lnTo>
                <a:lnTo>
                  <a:pt x="697683" y="2891489"/>
                </a:lnTo>
                <a:lnTo>
                  <a:pt x="675973" y="2931071"/>
                </a:lnTo>
                <a:lnTo>
                  <a:pt x="654573" y="2970846"/>
                </a:lnTo>
                <a:lnTo>
                  <a:pt x="633486" y="3010813"/>
                </a:lnTo>
                <a:lnTo>
                  <a:pt x="612712" y="3050970"/>
                </a:lnTo>
                <a:lnTo>
                  <a:pt x="592253" y="3091314"/>
                </a:lnTo>
                <a:lnTo>
                  <a:pt x="572112" y="3131846"/>
                </a:lnTo>
                <a:lnTo>
                  <a:pt x="552288" y="3172562"/>
                </a:lnTo>
                <a:lnTo>
                  <a:pt x="532785" y="3213462"/>
                </a:lnTo>
                <a:lnTo>
                  <a:pt x="513604" y="3254543"/>
                </a:lnTo>
                <a:lnTo>
                  <a:pt x="494746" y="3295804"/>
                </a:lnTo>
                <a:lnTo>
                  <a:pt x="476213" y="3337244"/>
                </a:lnTo>
                <a:lnTo>
                  <a:pt x="458007" y="3378860"/>
                </a:lnTo>
                <a:lnTo>
                  <a:pt x="440130" y="3420652"/>
                </a:lnTo>
                <a:lnTo>
                  <a:pt x="422582" y="3462617"/>
                </a:lnTo>
                <a:lnTo>
                  <a:pt x="405365" y="3504754"/>
                </a:lnTo>
                <a:lnTo>
                  <a:pt x="388482" y="3547062"/>
                </a:lnTo>
                <a:lnTo>
                  <a:pt x="371934" y="3589538"/>
                </a:lnTo>
                <a:lnTo>
                  <a:pt x="355722" y="3632180"/>
                </a:lnTo>
                <a:lnTo>
                  <a:pt x="339848" y="3674989"/>
                </a:lnTo>
                <a:lnTo>
                  <a:pt x="324314" y="3717961"/>
                </a:lnTo>
                <a:lnTo>
                  <a:pt x="309121" y="3761095"/>
                </a:lnTo>
                <a:lnTo>
                  <a:pt x="294271" y="3804390"/>
                </a:lnTo>
                <a:lnTo>
                  <a:pt x="279766" y="3847843"/>
                </a:lnTo>
                <a:lnTo>
                  <a:pt x="265607" y="3891454"/>
                </a:lnTo>
                <a:lnTo>
                  <a:pt x="251795" y="3935221"/>
                </a:lnTo>
                <a:lnTo>
                  <a:pt x="238334" y="3979141"/>
                </a:lnTo>
                <a:lnTo>
                  <a:pt x="225223" y="4023214"/>
                </a:lnTo>
                <a:lnTo>
                  <a:pt x="212465" y="4067437"/>
                </a:lnTo>
                <a:lnTo>
                  <a:pt x="200062" y="4111810"/>
                </a:lnTo>
                <a:lnTo>
                  <a:pt x="188014" y="4156330"/>
                </a:lnTo>
                <a:lnTo>
                  <a:pt x="176324" y="4200996"/>
                </a:lnTo>
                <a:lnTo>
                  <a:pt x="164993" y="4245806"/>
                </a:lnTo>
                <a:lnTo>
                  <a:pt x="154024" y="4290758"/>
                </a:lnTo>
                <a:lnTo>
                  <a:pt x="143416" y="4335852"/>
                </a:lnTo>
                <a:lnTo>
                  <a:pt x="133173" y="4381084"/>
                </a:lnTo>
                <a:lnTo>
                  <a:pt x="123296" y="4426455"/>
                </a:lnTo>
                <a:lnTo>
                  <a:pt x="113786" y="4471962"/>
                </a:lnTo>
                <a:lnTo>
                  <a:pt x="104645" y="4517603"/>
                </a:lnTo>
                <a:lnTo>
                  <a:pt x="95874" y="4563376"/>
                </a:lnTo>
                <a:lnTo>
                  <a:pt x="87476" y="4609281"/>
                </a:lnTo>
                <a:lnTo>
                  <a:pt x="79452" y="4655316"/>
                </a:lnTo>
                <a:lnTo>
                  <a:pt x="71803" y="4701478"/>
                </a:lnTo>
                <a:lnTo>
                  <a:pt x="64532" y="4747767"/>
                </a:lnTo>
                <a:lnTo>
                  <a:pt x="57639" y="4794180"/>
                </a:lnTo>
                <a:lnTo>
                  <a:pt x="51127" y="4840717"/>
                </a:lnTo>
                <a:lnTo>
                  <a:pt x="44997" y="4887374"/>
                </a:lnTo>
                <a:lnTo>
                  <a:pt x="39251" y="4934152"/>
                </a:lnTo>
                <a:lnTo>
                  <a:pt x="33889" y="4981047"/>
                </a:lnTo>
                <a:lnTo>
                  <a:pt x="28915" y="5028060"/>
                </a:lnTo>
                <a:lnTo>
                  <a:pt x="24330" y="5075187"/>
                </a:lnTo>
                <a:lnTo>
                  <a:pt x="20134" y="5122427"/>
                </a:lnTo>
                <a:lnTo>
                  <a:pt x="16331" y="5169779"/>
                </a:lnTo>
                <a:lnTo>
                  <a:pt x="12920" y="5217241"/>
                </a:lnTo>
                <a:lnTo>
                  <a:pt x="9905" y="5264811"/>
                </a:lnTo>
                <a:lnTo>
                  <a:pt x="7287" y="5312488"/>
                </a:lnTo>
                <a:lnTo>
                  <a:pt x="5067" y="5360270"/>
                </a:lnTo>
                <a:lnTo>
                  <a:pt x="3247" y="5408155"/>
                </a:lnTo>
                <a:lnTo>
                  <a:pt x="1829" y="5456143"/>
                </a:lnTo>
                <a:lnTo>
                  <a:pt x="814" y="5504230"/>
                </a:lnTo>
                <a:lnTo>
                  <a:pt x="203" y="5552416"/>
                </a:lnTo>
                <a:lnTo>
                  <a:pt x="0" y="5600700"/>
                </a:lnTo>
                <a:lnTo>
                  <a:pt x="203" y="5648983"/>
                </a:lnTo>
                <a:lnTo>
                  <a:pt x="814" y="5697169"/>
                </a:lnTo>
                <a:lnTo>
                  <a:pt x="1829" y="5745256"/>
                </a:lnTo>
                <a:lnTo>
                  <a:pt x="3247" y="5793244"/>
                </a:lnTo>
                <a:lnTo>
                  <a:pt x="5067" y="5841129"/>
                </a:lnTo>
                <a:lnTo>
                  <a:pt x="7287" y="5888911"/>
                </a:lnTo>
                <a:lnTo>
                  <a:pt x="9905" y="5936588"/>
                </a:lnTo>
                <a:lnTo>
                  <a:pt x="12920" y="5984158"/>
                </a:lnTo>
                <a:lnTo>
                  <a:pt x="16331" y="6031620"/>
                </a:lnTo>
                <a:lnTo>
                  <a:pt x="20134" y="6078972"/>
                </a:lnTo>
                <a:lnTo>
                  <a:pt x="24330" y="6126212"/>
                </a:lnTo>
                <a:lnTo>
                  <a:pt x="28915" y="6173339"/>
                </a:lnTo>
                <a:lnTo>
                  <a:pt x="33889" y="6220352"/>
                </a:lnTo>
                <a:lnTo>
                  <a:pt x="39251" y="6267247"/>
                </a:lnTo>
                <a:lnTo>
                  <a:pt x="44997" y="6314025"/>
                </a:lnTo>
                <a:lnTo>
                  <a:pt x="51127" y="6360682"/>
                </a:lnTo>
                <a:lnTo>
                  <a:pt x="57639" y="6407219"/>
                </a:lnTo>
                <a:lnTo>
                  <a:pt x="64532" y="6453632"/>
                </a:lnTo>
                <a:lnTo>
                  <a:pt x="71803" y="6499921"/>
                </a:lnTo>
                <a:lnTo>
                  <a:pt x="79452" y="6546083"/>
                </a:lnTo>
                <a:lnTo>
                  <a:pt x="87476" y="6592118"/>
                </a:lnTo>
                <a:lnTo>
                  <a:pt x="95874" y="6638023"/>
                </a:lnTo>
                <a:lnTo>
                  <a:pt x="104645" y="6683796"/>
                </a:lnTo>
                <a:lnTo>
                  <a:pt x="113786" y="6729437"/>
                </a:lnTo>
                <a:lnTo>
                  <a:pt x="123296" y="6774944"/>
                </a:lnTo>
                <a:lnTo>
                  <a:pt x="133173" y="6820315"/>
                </a:lnTo>
                <a:lnTo>
                  <a:pt x="143416" y="6865547"/>
                </a:lnTo>
                <a:lnTo>
                  <a:pt x="154024" y="6910641"/>
                </a:lnTo>
                <a:lnTo>
                  <a:pt x="164993" y="6955593"/>
                </a:lnTo>
                <a:lnTo>
                  <a:pt x="176324" y="7000403"/>
                </a:lnTo>
                <a:lnTo>
                  <a:pt x="188014" y="7045069"/>
                </a:lnTo>
                <a:lnTo>
                  <a:pt x="200062" y="7089589"/>
                </a:lnTo>
                <a:lnTo>
                  <a:pt x="212465" y="7133962"/>
                </a:lnTo>
                <a:lnTo>
                  <a:pt x="225223" y="7178185"/>
                </a:lnTo>
                <a:lnTo>
                  <a:pt x="238334" y="7222258"/>
                </a:lnTo>
                <a:lnTo>
                  <a:pt x="251795" y="7266178"/>
                </a:lnTo>
                <a:lnTo>
                  <a:pt x="265607" y="7309945"/>
                </a:lnTo>
                <a:lnTo>
                  <a:pt x="279766" y="7353556"/>
                </a:lnTo>
                <a:lnTo>
                  <a:pt x="294271" y="7397009"/>
                </a:lnTo>
                <a:lnTo>
                  <a:pt x="309121" y="7440304"/>
                </a:lnTo>
                <a:lnTo>
                  <a:pt x="324314" y="7483438"/>
                </a:lnTo>
                <a:lnTo>
                  <a:pt x="339848" y="7526410"/>
                </a:lnTo>
                <a:lnTo>
                  <a:pt x="355722" y="7569219"/>
                </a:lnTo>
                <a:lnTo>
                  <a:pt x="371934" y="7611861"/>
                </a:lnTo>
                <a:lnTo>
                  <a:pt x="388482" y="7654337"/>
                </a:lnTo>
                <a:lnTo>
                  <a:pt x="405365" y="7696645"/>
                </a:lnTo>
                <a:lnTo>
                  <a:pt x="422582" y="7738782"/>
                </a:lnTo>
                <a:lnTo>
                  <a:pt x="440130" y="7780747"/>
                </a:lnTo>
                <a:lnTo>
                  <a:pt x="458007" y="7822539"/>
                </a:lnTo>
                <a:lnTo>
                  <a:pt x="476213" y="7864155"/>
                </a:lnTo>
                <a:lnTo>
                  <a:pt x="494746" y="7905595"/>
                </a:lnTo>
                <a:lnTo>
                  <a:pt x="513604" y="7946856"/>
                </a:lnTo>
                <a:lnTo>
                  <a:pt x="532785" y="7987937"/>
                </a:lnTo>
                <a:lnTo>
                  <a:pt x="552288" y="8028837"/>
                </a:lnTo>
                <a:lnTo>
                  <a:pt x="572112" y="8069553"/>
                </a:lnTo>
                <a:lnTo>
                  <a:pt x="592253" y="8110085"/>
                </a:lnTo>
                <a:lnTo>
                  <a:pt x="612712" y="8150429"/>
                </a:lnTo>
                <a:lnTo>
                  <a:pt x="633486" y="8190586"/>
                </a:lnTo>
                <a:lnTo>
                  <a:pt x="654573" y="8230553"/>
                </a:lnTo>
                <a:lnTo>
                  <a:pt x="675973" y="8270328"/>
                </a:lnTo>
                <a:lnTo>
                  <a:pt x="697683" y="8309910"/>
                </a:lnTo>
                <a:lnTo>
                  <a:pt x="719701" y="8349298"/>
                </a:lnTo>
                <a:lnTo>
                  <a:pt x="742027" y="8388489"/>
                </a:lnTo>
                <a:lnTo>
                  <a:pt x="764658" y="8427482"/>
                </a:lnTo>
                <a:lnTo>
                  <a:pt x="787593" y="8466276"/>
                </a:lnTo>
                <a:lnTo>
                  <a:pt x="810830" y="8504869"/>
                </a:lnTo>
                <a:lnTo>
                  <a:pt x="834368" y="8543258"/>
                </a:lnTo>
                <a:lnTo>
                  <a:pt x="858205" y="8581443"/>
                </a:lnTo>
                <a:lnTo>
                  <a:pt x="882339" y="8619422"/>
                </a:lnTo>
                <a:lnTo>
                  <a:pt x="906769" y="8657194"/>
                </a:lnTo>
                <a:lnTo>
                  <a:pt x="931493" y="8694756"/>
                </a:lnTo>
                <a:lnTo>
                  <a:pt x="956510" y="8732107"/>
                </a:lnTo>
                <a:lnTo>
                  <a:pt x="981817" y="8769245"/>
                </a:lnTo>
                <a:lnTo>
                  <a:pt x="1007413" y="8806169"/>
                </a:lnTo>
                <a:lnTo>
                  <a:pt x="1033297" y="8842877"/>
                </a:lnTo>
                <a:lnTo>
                  <a:pt x="1059467" y="8879368"/>
                </a:lnTo>
                <a:lnTo>
                  <a:pt x="1085922" y="8915639"/>
                </a:lnTo>
                <a:lnTo>
                  <a:pt x="1112659" y="8951690"/>
                </a:lnTo>
                <a:lnTo>
                  <a:pt x="1139677" y="8987518"/>
                </a:lnTo>
                <a:lnTo>
                  <a:pt x="1166974" y="9023123"/>
                </a:lnTo>
                <a:lnTo>
                  <a:pt x="1194549" y="9058501"/>
                </a:lnTo>
                <a:lnTo>
                  <a:pt x="1222401" y="9093653"/>
                </a:lnTo>
                <a:lnTo>
                  <a:pt x="1250527" y="9128575"/>
                </a:lnTo>
                <a:lnTo>
                  <a:pt x="1278925" y="9163267"/>
                </a:lnTo>
                <a:lnTo>
                  <a:pt x="1307595" y="9197727"/>
                </a:lnTo>
                <a:lnTo>
                  <a:pt x="1336535" y="9231953"/>
                </a:lnTo>
                <a:lnTo>
                  <a:pt x="1365743" y="9265943"/>
                </a:lnTo>
                <a:lnTo>
                  <a:pt x="1395217" y="9299697"/>
                </a:lnTo>
                <a:lnTo>
                  <a:pt x="1424956" y="9333211"/>
                </a:lnTo>
                <a:lnTo>
                  <a:pt x="1454958" y="9366486"/>
                </a:lnTo>
                <a:lnTo>
                  <a:pt x="1485221" y="9399518"/>
                </a:lnTo>
                <a:lnTo>
                  <a:pt x="1515745" y="9432307"/>
                </a:lnTo>
                <a:lnTo>
                  <a:pt x="1546526" y="9464851"/>
                </a:lnTo>
                <a:lnTo>
                  <a:pt x="1577565" y="9497148"/>
                </a:lnTo>
                <a:lnTo>
                  <a:pt x="1608858" y="9529196"/>
                </a:lnTo>
                <a:lnTo>
                  <a:pt x="1640405" y="9560994"/>
                </a:lnTo>
                <a:lnTo>
                  <a:pt x="1672203" y="9592541"/>
                </a:lnTo>
                <a:lnTo>
                  <a:pt x="1704251" y="9623834"/>
                </a:lnTo>
                <a:lnTo>
                  <a:pt x="1736548" y="9654873"/>
                </a:lnTo>
                <a:lnTo>
                  <a:pt x="1769092" y="9685654"/>
                </a:lnTo>
                <a:lnTo>
                  <a:pt x="1801881" y="9716178"/>
                </a:lnTo>
                <a:lnTo>
                  <a:pt x="1834913" y="9746441"/>
                </a:lnTo>
                <a:lnTo>
                  <a:pt x="1868188" y="9776443"/>
                </a:lnTo>
                <a:lnTo>
                  <a:pt x="1901702" y="9806182"/>
                </a:lnTo>
                <a:lnTo>
                  <a:pt x="1935456" y="9835656"/>
                </a:lnTo>
                <a:lnTo>
                  <a:pt x="1969446" y="9864864"/>
                </a:lnTo>
                <a:lnTo>
                  <a:pt x="2003672" y="9893804"/>
                </a:lnTo>
                <a:lnTo>
                  <a:pt x="2038132" y="9922474"/>
                </a:lnTo>
                <a:lnTo>
                  <a:pt x="2072824" y="9950872"/>
                </a:lnTo>
                <a:lnTo>
                  <a:pt x="2107746" y="9978998"/>
                </a:lnTo>
                <a:lnTo>
                  <a:pt x="2142898" y="10006850"/>
                </a:lnTo>
                <a:lnTo>
                  <a:pt x="2178276" y="10034425"/>
                </a:lnTo>
                <a:lnTo>
                  <a:pt x="2213881" y="10061722"/>
                </a:lnTo>
                <a:lnTo>
                  <a:pt x="2249709" y="10088740"/>
                </a:lnTo>
                <a:lnTo>
                  <a:pt x="2285760" y="10115477"/>
                </a:lnTo>
                <a:lnTo>
                  <a:pt x="2322031" y="10141932"/>
                </a:lnTo>
                <a:lnTo>
                  <a:pt x="2358522" y="10168102"/>
                </a:lnTo>
                <a:lnTo>
                  <a:pt x="2395230" y="10193986"/>
                </a:lnTo>
                <a:lnTo>
                  <a:pt x="2432154" y="10219582"/>
                </a:lnTo>
                <a:lnTo>
                  <a:pt x="2469292" y="10244889"/>
                </a:lnTo>
                <a:lnTo>
                  <a:pt x="2506643" y="10269906"/>
                </a:lnTo>
                <a:lnTo>
                  <a:pt x="2544205" y="10294630"/>
                </a:lnTo>
                <a:lnTo>
                  <a:pt x="2581977" y="10319060"/>
                </a:lnTo>
                <a:lnTo>
                  <a:pt x="2619956" y="10343194"/>
                </a:lnTo>
                <a:lnTo>
                  <a:pt x="2658141" y="10367031"/>
                </a:lnTo>
                <a:lnTo>
                  <a:pt x="2696530" y="10390569"/>
                </a:lnTo>
                <a:lnTo>
                  <a:pt x="2735123" y="10413806"/>
                </a:lnTo>
                <a:lnTo>
                  <a:pt x="2773917" y="10436741"/>
                </a:lnTo>
                <a:lnTo>
                  <a:pt x="2812910" y="10459372"/>
                </a:lnTo>
                <a:lnTo>
                  <a:pt x="2852101" y="10481698"/>
                </a:lnTo>
                <a:lnTo>
                  <a:pt x="2891489" y="10503716"/>
                </a:lnTo>
                <a:lnTo>
                  <a:pt x="2931071" y="10525426"/>
                </a:lnTo>
                <a:lnTo>
                  <a:pt x="2970846" y="10546826"/>
                </a:lnTo>
                <a:lnTo>
                  <a:pt x="3010813" y="10567913"/>
                </a:lnTo>
                <a:lnTo>
                  <a:pt x="3050970" y="10588687"/>
                </a:lnTo>
                <a:lnTo>
                  <a:pt x="3091314" y="10609146"/>
                </a:lnTo>
                <a:lnTo>
                  <a:pt x="3131846" y="10629287"/>
                </a:lnTo>
                <a:lnTo>
                  <a:pt x="3172562" y="10649111"/>
                </a:lnTo>
                <a:lnTo>
                  <a:pt x="3213462" y="10668614"/>
                </a:lnTo>
                <a:lnTo>
                  <a:pt x="3254543" y="10687795"/>
                </a:lnTo>
                <a:lnTo>
                  <a:pt x="3295804" y="10706653"/>
                </a:lnTo>
                <a:lnTo>
                  <a:pt x="3337244" y="10725186"/>
                </a:lnTo>
                <a:lnTo>
                  <a:pt x="3378860" y="10743392"/>
                </a:lnTo>
                <a:lnTo>
                  <a:pt x="3420652" y="10761269"/>
                </a:lnTo>
                <a:lnTo>
                  <a:pt x="3462617" y="10778817"/>
                </a:lnTo>
                <a:lnTo>
                  <a:pt x="3504754" y="10796034"/>
                </a:lnTo>
                <a:lnTo>
                  <a:pt x="3547062" y="10812917"/>
                </a:lnTo>
                <a:lnTo>
                  <a:pt x="3589538" y="10829465"/>
                </a:lnTo>
                <a:lnTo>
                  <a:pt x="3632180" y="10845677"/>
                </a:lnTo>
                <a:lnTo>
                  <a:pt x="3674989" y="10861551"/>
                </a:lnTo>
                <a:lnTo>
                  <a:pt x="3717961" y="10877085"/>
                </a:lnTo>
                <a:lnTo>
                  <a:pt x="3761095" y="10892278"/>
                </a:lnTo>
                <a:lnTo>
                  <a:pt x="3804390" y="10907128"/>
                </a:lnTo>
                <a:lnTo>
                  <a:pt x="3847843" y="10921633"/>
                </a:lnTo>
                <a:lnTo>
                  <a:pt x="3891454" y="10935792"/>
                </a:lnTo>
                <a:lnTo>
                  <a:pt x="3935221" y="10949604"/>
                </a:lnTo>
                <a:lnTo>
                  <a:pt x="3979141" y="10963065"/>
                </a:lnTo>
                <a:lnTo>
                  <a:pt x="4023214" y="10976176"/>
                </a:lnTo>
                <a:lnTo>
                  <a:pt x="4067437" y="10988934"/>
                </a:lnTo>
                <a:lnTo>
                  <a:pt x="4111810" y="11001337"/>
                </a:lnTo>
                <a:lnTo>
                  <a:pt x="4156330" y="11013385"/>
                </a:lnTo>
                <a:lnTo>
                  <a:pt x="4200996" y="11025075"/>
                </a:lnTo>
                <a:lnTo>
                  <a:pt x="4245806" y="11036406"/>
                </a:lnTo>
                <a:lnTo>
                  <a:pt x="4290758" y="11047375"/>
                </a:lnTo>
                <a:lnTo>
                  <a:pt x="4335852" y="11057983"/>
                </a:lnTo>
                <a:lnTo>
                  <a:pt x="4381084" y="11068226"/>
                </a:lnTo>
                <a:lnTo>
                  <a:pt x="4426455" y="11078103"/>
                </a:lnTo>
                <a:lnTo>
                  <a:pt x="4471962" y="11087613"/>
                </a:lnTo>
                <a:lnTo>
                  <a:pt x="4517603" y="11096754"/>
                </a:lnTo>
                <a:lnTo>
                  <a:pt x="4563376" y="11105525"/>
                </a:lnTo>
                <a:lnTo>
                  <a:pt x="4609281" y="11113923"/>
                </a:lnTo>
                <a:lnTo>
                  <a:pt x="4655316" y="11121947"/>
                </a:lnTo>
                <a:lnTo>
                  <a:pt x="4701478" y="11129596"/>
                </a:lnTo>
                <a:lnTo>
                  <a:pt x="4747767" y="11136867"/>
                </a:lnTo>
                <a:lnTo>
                  <a:pt x="4794180" y="11143760"/>
                </a:lnTo>
                <a:lnTo>
                  <a:pt x="4840717" y="11150272"/>
                </a:lnTo>
                <a:lnTo>
                  <a:pt x="4887374" y="11156402"/>
                </a:lnTo>
                <a:lnTo>
                  <a:pt x="4934152" y="11162148"/>
                </a:lnTo>
                <a:lnTo>
                  <a:pt x="4981047" y="11167510"/>
                </a:lnTo>
                <a:lnTo>
                  <a:pt x="5028060" y="11172484"/>
                </a:lnTo>
                <a:lnTo>
                  <a:pt x="5075187" y="11177069"/>
                </a:lnTo>
                <a:lnTo>
                  <a:pt x="5122427" y="11181265"/>
                </a:lnTo>
                <a:lnTo>
                  <a:pt x="5169779" y="11185068"/>
                </a:lnTo>
                <a:lnTo>
                  <a:pt x="5217241" y="11188479"/>
                </a:lnTo>
                <a:lnTo>
                  <a:pt x="5264811" y="11191494"/>
                </a:lnTo>
                <a:lnTo>
                  <a:pt x="5312488" y="11194112"/>
                </a:lnTo>
                <a:lnTo>
                  <a:pt x="5360270" y="11196332"/>
                </a:lnTo>
                <a:lnTo>
                  <a:pt x="5408155" y="11198152"/>
                </a:lnTo>
                <a:lnTo>
                  <a:pt x="5456143" y="11199570"/>
                </a:lnTo>
                <a:lnTo>
                  <a:pt x="5504230" y="11200585"/>
                </a:lnTo>
                <a:lnTo>
                  <a:pt x="5552416" y="11201196"/>
                </a:lnTo>
                <a:lnTo>
                  <a:pt x="5600700" y="11201400"/>
                </a:lnTo>
                <a:lnTo>
                  <a:pt x="5648983" y="11201196"/>
                </a:lnTo>
                <a:lnTo>
                  <a:pt x="5697169" y="11200585"/>
                </a:lnTo>
                <a:lnTo>
                  <a:pt x="5745256" y="11199570"/>
                </a:lnTo>
                <a:lnTo>
                  <a:pt x="5793244" y="11198152"/>
                </a:lnTo>
                <a:lnTo>
                  <a:pt x="5841129" y="11196332"/>
                </a:lnTo>
                <a:lnTo>
                  <a:pt x="5888911" y="11194112"/>
                </a:lnTo>
                <a:lnTo>
                  <a:pt x="5936588" y="11191494"/>
                </a:lnTo>
                <a:lnTo>
                  <a:pt x="5984158" y="11188479"/>
                </a:lnTo>
                <a:lnTo>
                  <a:pt x="6031620" y="11185068"/>
                </a:lnTo>
                <a:lnTo>
                  <a:pt x="6078972" y="11181265"/>
                </a:lnTo>
                <a:lnTo>
                  <a:pt x="6126212" y="11177069"/>
                </a:lnTo>
                <a:lnTo>
                  <a:pt x="6173339" y="11172484"/>
                </a:lnTo>
                <a:lnTo>
                  <a:pt x="6220352" y="11167510"/>
                </a:lnTo>
                <a:lnTo>
                  <a:pt x="6267247" y="11162148"/>
                </a:lnTo>
                <a:lnTo>
                  <a:pt x="6314025" y="11156402"/>
                </a:lnTo>
                <a:lnTo>
                  <a:pt x="6360682" y="11150272"/>
                </a:lnTo>
                <a:lnTo>
                  <a:pt x="6407219" y="11143760"/>
                </a:lnTo>
                <a:lnTo>
                  <a:pt x="6453632" y="11136867"/>
                </a:lnTo>
                <a:lnTo>
                  <a:pt x="6499921" y="11129596"/>
                </a:lnTo>
                <a:lnTo>
                  <a:pt x="6546083" y="11121947"/>
                </a:lnTo>
                <a:lnTo>
                  <a:pt x="6592118" y="11113923"/>
                </a:lnTo>
                <a:lnTo>
                  <a:pt x="6638023" y="11105525"/>
                </a:lnTo>
                <a:lnTo>
                  <a:pt x="6683796" y="11096754"/>
                </a:lnTo>
                <a:lnTo>
                  <a:pt x="6729437" y="11087613"/>
                </a:lnTo>
                <a:lnTo>
                  <a:pt x="6774944" y="11078103"/>
                </a:lnTo>
                <a:lnTo>
                  <a:pt x="6820315" y="11068226"/>
                </a:lnTo>
                <a:lnTo>
                  <a:pt x="6865547" y="11057983"/>
                </a:lnTo>
                <a:lnTo>
                  <a:pt x="6910641" y="11047375"/>
                </a:lnTo>
                <a:lnTo>
                  <a:pt x="6955593" y="11036406"/>
                </a:lnTo>
                <a:lnTo>
                  <a:pt x="7000403" y="11025075"/>
                </a:lnTo>
                <a:lnTo>
                  <a:pt x="7045069" y="11013385"/>
                </a:lnTo>
                <a:lnTo>
                  <a:pt x="7089589" y="11001337"/>
                </a:lnTo>
                <a:lnTo>
                  <a:pt x="7133962" y="10988934"/>
                </a:lnTo>
                <a:lnTo>
                  <a:pt x="7178185" y="10976176"/>
                </a:lnTo>
                <a:lnTo>
                  <a:pt x="7222258" y="10963065"/>
                </a:lnTo>
                <a:lnTo>
                  <a:pt x="7266178" y="10949604"/>
                </a:lnTo>
                <a:lnTo>
                  <a:pt x="7309945" y="10935792"/>
                </a:lnTo>
                <a:lnTo>
                  <a:pt x="7353556" y="10921633"/>
                </a:lnTo>
                <a:lnTo>
                  <a:pt x="7397009" y="10907128"/>
                </a:lnTo>
                <a:lnTo>
                  <a:pt x="7440304" y="10892278"/>
                </a:lnTo>
                <a:lnTo>
                  <a:pt x="7483438" y="10877085"/>
                </a:lnTo>
                <a:lnTo>
                  <a:pt x="7526410" y="10861551"/>
                </a:lnTo>
                <a:lnTo>
                  <a:pt x="7569219" y="10845677"/>
                </a:lnTo>
                <a:lnTo>
                  <a:pt x="7611861" y="10829465"/>
                </a:lnTo>
                <a:lnTo>
                  <a:pt x="7654337" y="10812917"/>
                </a:lnTo>
                <a:lnTo>
                  <a:pt x="7696645" y="10796034"/>
                </a:lnTo>
                <a:lnTo>
                  <a:pt x="7738782" y="10778817"/>
                </a:lnTo>
                <a:lnTo>
                  <a:pt x="7780747" y="10761269"/>
                </a:lnTo>
                <a:lnTo>
                  <a:pt x="7822539" y="10743392"/>
                </a:lnTo>
                <a:lnTo>
                  <a:pt x="7864155" y="10725186"/>
                </a:lnTo>
                <a:lnTo>
                  <a:pt x="7905595" y="10706653"/>
                </a:lnTo>
                <a:lnTo>
                  <a:pt x="7946856" y="10687795"/>
                </a:lnTo>
                <a:lnTo>
                  <a:pt x="7987937" y="10668614"/>
                </a:lnTo>
                <a:lnTo>
                  <a:pt x="8028837" y="10649111"/>
                </a:lnTo>
                <a:lnTo>
                  <a:pt x="8069553" y="10629287"/>
                </a:lnTo>
                <a:lnTo>
                  <a:pt x="8110085" y="10609146"/>
                </a:lnTo>
                <a:lnTo>
                  <a:pt x="8150429" y="10588687"/>
                </a:lnTo>
                <a:lnTo>
                  <a:pt x="8190586" y="10567913"/>
                </a:lnTo>
                <a:lnTo>
                  <a:pt x="8230553" y="10546826"/>
                </a:lnTo>
                <a:lnTo>
                  <a:pt x="8270328" y="10525426"/>
                </a:lnTo>
                <a:lnTo>
                  <a:pt x="8309910" y="10503716"/>
                </a:lnTo>
                <a:lnTo>
                  <a:pt x="8349298" y="10481698"/>
                </a:lnTo>
                <a:lnTo>
                  <a:pt x="8388489" y="10459372"/>
                </a:lnTo>
                <a:lnTo>
                  <a:pt x="8427482" y="10436741"/>
                </a:lnTo>
                <a:lnTo>
                  <a:pt x="8466276" y="10413806"/>
                </a:lnTo>
                <a:lnTo>
                  <a:pt x="8504869" y="10390569"/>
                </a:lnTo>
                <a:lnTo>
                  <a:pt x="8543258" y="10367031"/>
                </a:lnTo>
                <a:lnTo>
                  <a:pt x="8581443" y="10343194"/>
                </a:lnTo>
                <a:lnTo>
                  <a:pt x="8619422" y="10319060"/>
                </a:lnTo>
                <a:lnTo>
                  <a:pt x="8657194" y="10294630"/>
                </a:lnTo>
                <a:lnTo>
                  <a:pt x="8694756" y="10269906"/>
                </a:lnTo>
                <a:lnTo>
                  <a:pt x="8732107" y="10244889"/>
                </a:lnTo>
                <a:lnTo>
                  <a:pt x="8769245" y="10219582"/>
                </a:lnTo>
                <a:lnTo>
                  <a:pt x="8806169" y="10193986"/>
                </a:lnTo>
                <a:lnTo>
                  <a:pt x="8842877" y="10168102"/>
                </a:lnTo>
                <a:lnTo>
                  <a:pt x="8879368" y="10141932"/>
                </a:lnTo>
                <a:lnTo>
                  <a:pt x="8915639" y="10115477"/>
                </a:lnTo>
                <a:lnTo>
                  <a:pt x="8951690" y="10088740"/>
                </a:lnTo>
                <a:lnTo>
                  <a:pt x="8987518" y="10061722"/>
                </a:lnTo>
                <a:lnTo>
                  <a:pt x="9023123" y="10034425"/>
                </a:lnTo>
                <a:lnTo>
                  <a:pt x="9058501" y="10006850"/>
                </a:lnTo>
                <a:lnTo>
                  <a:pt x="9093653" y="9978998"/>
                </a:lnTo>
                <a:lnTo>
                  <a:pt x="9128575" y="9950872"/>
                </a:lnTo>
                <a:lnTo>
                  <a:pt x="9163267" y="9922474"/>
                </a:lnTo>
                <a:lnTo>
                  <a:pt x="9197727" y="9893804"/>
                </a:lnTo>
                <a:lnTo>
                  <a:pt x="9231953" y="9864864"/>
                </a:lnTo>
                <a:lnTo>
                  <a:pt x="9265943" y="9835656"/>
                </a:lnTo>
                <a:lnTo>
                  <a:pt x="9299697" y="9806182"/>
                </a:lnTo>
                <a:lnTo>
                  <a:pt x="9333211" y="9776443"/>
                </a:lnTo>
                <a:lnTo>
                  <a:pt x="9366486" y="9746441"/>
                </a:lnTo>
                <a:lnTo>
                  <a:pt x="9399518" y="9716178"/>
                </a:lnTo>
                <a:lnTo>
                  <a:pt x="9432307" y="9685654"/>
                </a:lnTo>
                <a:lnTo>
                  <a:pt x="9464851" y="9654873"/>
                </a:lnTo>
                <a:lnTo>
                  <a:pt x="9497148" y="9623834"/>
                </a:lnTo>
                <a:lnTo>
                  <a:pt x="9529196" y="9592541"/>
                </a:lnTo>
                <a:lnTo>
                  <a:pt x="9560994" y="9560994"/>
                </a:lnTo>
                <a:lnTo>
                  <a:pt x="9592541" y="9529196"/>
                </a:lnTo>
                <a:lnTo>
                  <a:pt x="9623834" y="9497148"/>
                </a:lnTo>
                <a:lnTo>
                  <a:pt x="9654873" y="9464851"/>
                </a:lnTo>
                <a:lnTo>
                  <a:pt x="9685654" y="9432307"/>
                </a:lnTo>
                <a:lnTo>
                  <a:pt x="9716178" y="9399518"/>
                </a:lnTo>
                <a:lnTo>
                  <a:pt x="9746441" y="9366486"/>
                </a:lnTo>
                <a:lnTo>
                  <a:pt x="9776443" y="9333211"/>
                </a:lnTo>
                <a:lnTo>
                  <a:pt x="9806182" y="9299697"/>
                </a:lnTo>
                <a:lnTo>
                  <a:pt x="9835656" y="9265943"/>
                </a:lnTo>
                <a:lnTo>
                  <a:pt x="9864864" y="9231953"/>
                </a:lnTo>
                <a:lnTo>
                  <a:pt x="9893804" y="9197727"/>
                </a:lnTo>
                <a:lnTo>
                  <a:pt x="9922474" y="9163267"/>
                </a:lnTo>
                <a:lnTo>
                  <a:pt x="9950872" y="9128575"/>
                </a:lnTo>
                <a:lnTo>
                  <a:pt x="9978998" y="9093653"/>
                </a:lnTo>
                <a:lnTo>
                  <a:pt x="10006850" y="9058501"/>
                </a:lnTo>
                <a:lnTo>
                  <a:pt x="10034425" y="9023123"/>
                </a:lnTo>
                <a:lnTo>
                  <a:pt x="10061722" y="8987518"/>
                </a:lnTo>
                <a:lnTo>
                  <a:pt x="10088740" y="8951690"/>
                </a:lnTo>
                <a:lnTo>
                  <a:pt x="10115477" y="8915639"/>
                </a:lnTo>
                <a:lnTo>
                  <a:pt x="10141932" y="8879368"/>
                </a:lnTo>
                <a:lnTo>
                  <a:pt x="10168102" y="8842877"/>
                </a:lnTo>
                <a:lnTo>
                  <a:pt x="10193986" y="8806169"/>
                </a:lnTo>
                <a:lnTo>
                  <a:pt x="10219582" y="8769245"/>
                </a:lnTo>
                <a:lnTo>
                  <a:pt x="10244889" y="8732107"/>
                </a:lnTo>
                <a:lnTo>
                  <a:pt x="10269906" y="8694756"/>
                </a:lnTo>
                <a:lnTo>
                  <a:pt x="10294630" y="8657194"/>
                </a:lnTo>
                <a:lnTo>
                  <a:pt x="10319060" y="8619422"/>
                </a:lnTo>
                <a:lnTo>
                  <a:pt x="10343194" y="8581443"/>
                </a:lnTo>
                <a:lnTo>
                  <a:pt x="10367031" y="8543258"/>
                </a:lnTo>
                <a:lnTo>
                  <a:pt x="10390569" y="8504869"/>
                </a:lnTo>
                <a:lnTo>
                  <a:pt x="10413806" y="8466276"/>
                </a:lnTo>
                <a:lnTo>
                  <a:pt x="10436741" y="8427482"/>
                </a:lnTo>
                <a:lnTo>
                  <a:pt x="10459372" y="8388489"/>
                </a:lnTo>
                <a:lnTo>
                  <a:pt x="10481698" y="8349298"/>
                </a:lnTo>
                <a:lnTo>
                  <a:pt x="10503716" y="8309910"/>
                </a:lnTo>
                <a:lnTo>
                  <a:pt x="10525426" y="8270328"/>
                </a:lnTo>
                <a:lnTo>
                  <a:pt x="10546826" y="8230553"/>
                </a:lnTo>
                <a:lnTo>
                  <a:pt x="10567913" y="8190586"/>
                </a:lnTo>
                <a:lnTo>
                  <a:pt x="10588687" y="8150429"/>
                </a:lnTo>
                <a:lnTo>
                  <a:pt x="10609146" y="8110085"/>
                </a:lnTo>
                <a:lnTo>
                  <a:pt x="10629287" y="8069553"/>
                </a:lnTo>
                <a:lnTo>
                  <a:pt x="10649111" y="8028837"/>
                </a:lnTo>
                <a:lnTo>
                  <a:pt x="10668614" y="7987937"/>
                </a:lnTo>
                <a:lnTo>
                  <a:pt x="10687795" y="7946856"/>
                </a:lnTo>
                <a:lnTo>
                  <a:pt x="10706653" y="7905595"/>
                </a:lnTo>
                <a:lnTo>
                  <a:pt x="10725186" y="7864155"/>
                </a:lnTo>
                <a:lnTo>
                  <a:pt x="10743392" y="7822539"/>
                </a:lnTo>
                <a:lnTo>
                  <a:pt x="10761269" y="7780747"/>
                </a:lnTo>
                <a:lnTo>
                  <a:pt x="10778817" y="7738782"/>
                </a:lnTo>
                <a:lnTo>
                  <a:pt x="10796034" y="7696645"/>
                </a:lnTo>
                <a:lnTo>
                  <a:pt x="10812917" y="7654337"/>
                </a:lnTo>
                <a:lnTo>
                  <a:pt x="10829465" y="7611861"/>
                </a:lnTo>
                <a:lnTo>
                  <a:pt x="10845677" y="7569219"/>
                </a:lnTo>
                <a:lnTo>
                  <a:pt x="10861551" y="7526410"/>
                </a:lnTo>
                <a:lnTo>
                  <a:pt x="10877085" y="7483438"/>
                </a:lnTo>
                <a:lnTo>
                  <a:pt x="10892278" y="7440304"/>
                </a:lnTo>
                <a:lnTo>
                  <a:pt x="10907128" y="7397009"/>
                </a:lnTo>
                <a:lnTo>
                  <a:pt x="10921633" y="7353556"/>
                </a:lnTo>
                <a:lnTo>
                  <a:pt x="10935792" y="7309945"/>
                </a:lnTo>
                <a:lnTo>
                  <a:pt x="10949604" y="7266178"/>
                </a:lnTo>
                <a:lnTo>
                  <a:pt x="10963065" y="7222258"/>
                </a:lnTo>
                <a:lnTo>
                  <a:pt x="10976176" y="7178185"/>
                </a:lnTo>
                <a:lnTo>
                  <a:pt x="10988934" y="7133962"/>
                </a:lnTo>
                <a:lnTo>
                  <a:pt x="11001337" y="7089589"/>
                </a:lnTo>
                <a:lnTo>
                  <a:pt x="11013385" y="7045069"/>
                </a:lnTo>
                <a:lnTo>
                  <a:pt x="11025075" y="7000403"/>
                </a:lnTo>
                <a:lnTo>
                  <a:pt x="11036406" y="6955593"/>
                </a:lnTo>
                <a:lnTo>
                  <a:pt x="11047375" y="6910641"/>
                </a:lnTo>
                <a:lnTo>
                  <a:pt x="11057983" y="6865547"/>
                </a:lnTo>
                <a:lnTo>
                  <a:pt x="11068226" y="6820315"/>
                </a:lnTo>
                <a:lnTo>
                  <a:pt x="11078103" y="6774944"/>
                </a:lnTo>
                <a:lnTo>
                  <a:pt x="11087613" y="6729437"/>
                </a:lnTo>
                <a:lnTo>
                  <a:pt x="11096754" y="6683796"/>
                </a:lnTo>
                <a:lnTo>
                  <a:pt x="11105525" y="6638023"/>
                </a:lnTo>
                <a:lnTo>
                  <a:pt x="11113923" y="6592118"/>
                </a:lnTo>
                <a:lnTo>
                  <a:pt x="11121947" y="6546083"/>
                </a:lnTo>
                <a:lnTo>
                  <a:pt x="11129596" y="6499921"/>
                </a:lnTo>
                <a:lnTo>
                  <a:pt x="11136867" y="6453632"/>
                </a:lnTo>
                <a:lnTo>
                  <a:pt x="11143760" y="6407219"/>
                </a:lnTo>
                <a:lnTo>
                  <a:pt x="11150272" y="6360682"/>
                </a:lnTo>
                <a:lnTo>
                  <a:pt x="11156402" y="6314025"/>
                </a:lnTo>
                <a:lnTo>
                  <a:pt x="11162148" y="6267247"/>
                </a:lnTo>
                <a:lnTo>
                  <a:pt x="11167510" y="6220352"/>
                </a:lnTo>
                <a:lnTo>
                  <a:pt x="11172484" y="6173339"/>
                </a:lnTo>
                <a:lnTo>
                  <a:pt x="11177069" y="6126212"/>
                </a:lnTo>
                <a:lnTo>
                  <a:pt x="11181265" y="6078972"/>
                </a:lnTo>
                <a:lnTo>
                  <a:pt x="11185068" y="6031620"/>
                </a:lnTo>
                <a:lnTo>
                  <a:pt x="11188479" y="5984158"/>
                </a:lnTo>
                <a:lnTo>
                  <a:pt x="11191494" y="5936588"/>
                </a:lnTo>
                <a:lnTo>
                  <a:pt x="11194112" y="5888911"/>
                </a:lnTo>
                <a:lnTo>
                  <a:pt x="11196332" y="5841129"/>
                </a:lnTo>
                <a:lnTo>
                  <a:pt x="11198152" y="5793244"/>
                </a:lnTo>
                <a:lnTo>
                  <a:pt x="11199570" y="5745256"/>
                </a:lnTo>
                <a:lnTo>
                  <a:pt x="11200585" y="5697169"/>
                </a:lnTo>
                <a:lnTo>
                  <a:pt x="11201196" y="5648983"/>
                </a:lnTo>
                <a:lnTo>
                  <a:pt x="11201400" y="5600700"/>
                </a:lnTo>
                <a:lnTo>
                  <a:pt x="11201196" y="5552416"/>
                </a:lnTo>
                <a:lnTo>
                  <a:pt x="11200585" y="5504230"/>
                </a:lnTo>
                <a:lnTo>
                  <a:pt x="11199570" y="5456143"/>
                </a:lnTo>
                <a:lnTo>
                  <a:pt x="11198152" y="5408155"/>
                </a:lnTo>
                <a:lnTo>
                  <a:pt x="11196332" y="5360270"/>
                </a:lnTo>
                <a:lnTo>
                  <a:pt x="11194112" y="5312488"/>
                </a:lnTo>
                <a:lnTo>
                  <a:pt x="11191494" y="5264811"/>
                </a:lnTo>
                <a:lnTo>
                  <a:pt x="11188479" y="5217241"/>
                </a:lnTo>
                <a:lnTo>
                  <a:pt x="11185068" y="5169779"/>
                </a:lnTo>
                <a:lnTo>
                  <a:pt x="11181265" y="5122427"/>
                </a:lnTo>
                <a:lnTo>
                  <a:pt x="11177069" y="5075187"/>
                </a:lnTo>
                <a:lnTo>
                  <a:pt x="11172484" y="5028060"/>
                </a:lnTo>
                <a:lnTo>
                  <a:pt x="11167510" y="4981047"/>
                </a:lnTo>
                <a:lnTo>
                  <a:pt x="11162148" y="4934152"/>
                </a:lnTo>
                <a:lnTo>
                  <a:pt x="11156402" y="4887374"/>
                </a:lnTo>
                <a:lnTo>
                  <a:pt x="11150272" y="4840717"/>
                </a:lnTo>
                <a:lnTo>
                  <a:pt x="11143760" y="4794180"/>
                </a:lnTo>
                <a:lnTo>
                  <a:pt x="11136867" y="4747767"/>
                </a:lnTo>
                <a:lnTo>
                  <a:pt x="11129596" y="4701478"/>
                </a:lnTo>
                <a:lnTo>
                  <a:pt x="11121947" y="4655316"/>
                </a:lnTo>
                <a:lnTo>
                  <a:pt x="11113923" y="4609281"/>
                </a:lnTo>
                <a:lnTo>
                  <a:pt x="11105525" y="4563376"/>
                </a:lnTo>
                <a:lnTo>
                  <a:pt x="11096754" y="4517603"/>
                </a:lnTo>
                <a:lnTo>
                  <a:pt x="11087613" y="4471962"/>
                </a:lnTo>
                <a:lnTo>
                  <a:pt x="11078103" y="4426455"/>
                </a:lnTo>
                <a:lnTo>
                  <a:pt x="11068226" y="4381084"/>
                </a:lnTo>
                <a:lnTo>
                  <a:pt x="11057983" y="4335852"/>
                </a:lnTo>
                <a:lnTo>
                  <a:pt x="11047375" y="4290758"/>
                </a:lnTo>
                <a:lnTo>
                  <a:pt x="11036406" y="4245806"/>
                </a:lnTo>
                <a:lnTo>
                  <a:pt x="11025075" y="4200996"/>
                </a:lnTo>
                <a:lnTo>
                  <a:pt x="11013385" y="4156330"/>
                </a:lnTo>
                <a:lnTo>
                  <a:pt x="11001337" y="4111810"/>
                </a:lnTo>
                <a:lnTo>
                  <a:pt x="10988934" y="4067437"/>
                </a:lnTo>
                <a:lnTo>
                  <a:pt x="10976176" y="4023214"/>
                </a:lnTo>
                <a:lnTo>
                  <a:pt x="10963065" y="3979141"/>
                </a:lnTo>
                <a:lnTo>
                  <a:pt x="10949604" y="3935221"/>
                </a:lnTo>
                <a:lnTo>
                  <a:pt x="10935792" y="3891454"/>
                </a:lnTo>
                <a:lnTo>
                  <a:pt x="10921633" y="3847843"/>
                </a:lnTo>
                <a:lnTo>
                  <a:pt x="10907128" y="3804390"/>
                </a:lnTo>
                <a:lnTo>
                  <a:pt x="10892278" y="3761095"/>
                </a:lnTo>
                <a:lnTo>
                  <a:pt x="10877085" y="3717961"/>
                </a:lnTo>
                <a:lnTo>
                  <a:pt x="10861551" y="3674989"/>
                </a:lnTo>
                <a:lnTo>
                  <a:pt x="10845677" y="3632180"/>
                </a:lnTo>
                <a:lnTo>
                  <a:pt x="10829465" y="3589538"/>
                </a:lnTo>
                <a:lnTo>
                  <a:pt x="10812917" y="3547062"/>
                </a:lnTo>
                <a:lnTo>
                  <a:pt x="10796034" y="3504754"/>
                </a:lnTo>
                <a:lnTo>
                  <a:pt x="10778817" y="3462617"/>
                </a:lnTo>
                <a:lnTo>
                  <a:pt x="10761269" y="3420652"/>
                </a:lnTo>
                <a:lnTo>
                  <a:pt x="10743392" y="3378860"/>
                </a:lnTo>
                <a:lnTo>
                  <a:pt x="10725186" y="3337244"/>
                </a:lnTo>
                <a:lnTo>
                  <a:pt x="10706653" y="3295804"/>
                </a:lnTo>
                <a:lnTo>
                  <a:pt x="10687795" y="3254543"/>
                </a:lnTo>
                <a:lnTo>
                  <a:pt x="10668614" y="3213462"/>
                </a:lnTo>
                <a:lnTo>
                  <a:pt x="10649111" y="3172562"/>
                </a:lnTo>
                <a:lnTo>
                  <a:pt x="10629287" y="3131846"/>
                </a:lnTo>
                <a:lnTo>
                  <a:pt x="10609146" y="3091314"/>
                </a:lnTo>
                <a:lnTo>
                  <a:pt x="10588687" y="3050970"/>
                </a:lnTo>
                <a:lnTo>
                  <a:pt x="10567913" y="3010813"/>
                </a:lnTo>
                <a:lnTo>
                  <a:pt x="10546826" y="2970846"/>
                </a:lnTo>
                <a:lnTo>
                  <a:pt x="10525426" y="2931071"/>
                </a:lnTo>
                <a:lnTo>
                  <a:pt x="10503716" y="2891489"/>
                </a:lnTo>
                <a:lnTo>
                  <a:pt x="10481698" y="2852101"/>
                </a:lnTo>
                <a:lnTo>
                  <a:pt x="10459372" y="2812910"/>
                </a:lnTo>
                <a:lnTo>
                  <a:pt x="10436741" y="2773917"/>
                </a:lnTo>
                <a:lnTo>
                  <a:pt x="10413806" y="2735123"/>
                </a:lnTo>
                <a:lnTo>
                  <a:pt x="10390569" y="2696530"/>
                </a:lnTo>
                <a:lnTo>
                  <a:pt x="10367031" y="2658141"/>
                </a:lnTo>
                <a:lnTo>
                  <a:pt x="10343194" y="2619956"/>
                </a:lnTo>
                <a:lnTo>
                  <a:pt x="10319060" y="2581977"/>
                </a:lnTo>
                <a:lnTo>
                  <a:pt x="10294630" y="2544205"/>
                </a:lnTo>
                <a:lnTo>
                  <a:pt x="10269906" y="2506643"/>
                </a:lnTo>
                <a:lnTo>
                  <a:pt x="10244889" y="2469292"/>
                </a:lnTo>
                <a:lnTo>
                  <a:pt x="10219582" y="2432154"/>
                </a:lnTo>
                <a:lnTo>
                  <a:pt x="10193986" y="2395230"/>
                </a:lnTo>
                <a:lnTo>
                  <a:pt x="10168102" y="2358522"/>
                </a:lnTo>
                <a:lnTo>
                  <a:pt x="10141932" y="2322031"/>
                </a:lnTo>
                <a:lnTo>
                  <a:pt x="10115477" y="2285760"/>
                </a:lnTo>
                <a:lnTo>
                  <a:pt x="10088740" y="2249709"/>
                </a:lnTo>
                <a:lnTo>
                  <a:pt x="10061722" y="2213881"/>
                </a:lnTo>
                <a:lnTo>
                  <a:pt x="10034425" y="2178276"/>
                </a:lnTo>
                <a:lnTo>
                  <a:pt x="10006850" y="2142898"/>
                </a:lnTo>
                <a:lnTo>
                  <a:pt x="9978998" y="2107746"/>
                </a:lnTo>
                <a:lnTo>
                  <a:pt x="9950872" y="2072824"/>
                </a:lnTo>
                <a:lnTo>
                  <a:pt x="9922474" y="2038132"/>
                </a:lnTo>
                <a:lnTo>
                  <a:pt x="9893804" y="2003672"/>
                </a:lnTo>
                <a:lnTo>
                  <a:pt x="9864864" y="1969446"/>
                </a:lnTo>
                <a:lnTo>
                  <a:pt x="9835656" y="1935456"/>
                </a:lnTo>
                <a:lnTo>
                  <a:pt x="9806182" y="1901702"/>
                </a:lnTo>
                <a:lnTo>
                  <a:pt x="9776443" y="1868188"/>
                </a:lnTo>
                <a:lnTo>
                  <a:pt x="9746441" y="1834913"/>
                </a:lnTo>
                <a:lnTo>
                  <a:pt x="9716178" y="1801881"/>
                </a:lnTo>
                <a:lnTo>
                  <a:pt x="9685654" y="1769092"/>
                </a:lnTo>
                <a:lnTo>
                  <a:pt x="9654873" y="1736548"/>
                </a:lnTo>
                <a:lnTo>
                  <a:pt x="9623834" y="1704251"/>
                </a:lnTo>
                <a:lnTo>
                  <a:pt x="9592541" y="1672203"/>
                </a:lnTo>
                <a:lnTo>
                  <a:pt x="9560994" y="1640405"/>
                </a:lnTo>
                <a:lnTo>
                  <a:pt x="9529196" y="1608858"/>
                </a:lnTo>
                <a:lnTo>
                  <a:pt x="9497148" y="1577565"/>
                </a:lnTo>
                <a:lnTo>
                  <a:pt x="9464851" y="1546526"/>
                </a:lnTo>
                <a:lnTo>
                  <a:pt x="9432307" y="1515745"/>
                </a:lnTo>
                <a:lnTo>
                  <a:pt x="9399518" y="1485221"/>
                </a:lnTo>
                <a:lnTo>
                  <a:pt x="9366486" y="1454958"/>
                </a:lnTo>
                <a:lnTo>
                  <a:pt x="9333211" y="1424956"/>
                </a:lnTo>
                <a:lnTo>
                  <a:pt x="9299697" y="1395217"/>
                </a:lnTo>
                <a:lnTo>
                  <a:pt x="9265943" y="1365743"/>
                </a:lnTo>
                <a:lnTo>
                  <a:pt x="9231953" y="1336535"/>
                </a:lnTo>
                <a:lnTo>
                  <a:pt x="9197727" y="1307595"/>
                </a:lnTo>
                <a:lnTo>
                  <a:pt x="9163267" y="1278925"/>
                </a:lnTo>
                <a:lnTo>
                  <a:pt x="9128575" y="1250527"/>
                </a:lnTo>
                <a:lnTo>
                  <a:pt x="9093653" y="1222401"/>
                </a:lnTo>
                <a:lnTo>
                  <a:pt x="9058501" y="1194549"/>
                </a:lnTo>
                <a:lnTo>
                  <a:pt x="9023123" y="1166974"/>
                </a:lnTo>
                <a:lnTo>
                  <a:pt x="8987518" y="1139677"/>
                </a:lnTo>
                <a:lnTo>
                  <a:pt x="8951690" y="1112659"/>
                </a:lnTo>
                <a:lnTo>
                  <a:pt x="8915639" y="1085922"/>
                </a:lnTo>
                <a:lnTo>
                  <a:pt x="8879368" y="1059467"/>
                </a:lnTo>
                <a:lnTo>
                  <a:pt x="8842877" y="1033297"/>
                </a:lnTo>
                <a:lnTo>
                  <a:pt x="8806169" y="1007413"/>
                </a:lnTo>
                <a:lnTo>
                  <a:pt x="8769245" y="981817"/>
                </a:lnTo>
                <a:lnTo>
                  <a:pt x="8732107" y="956510"/>
                </a:lnTo>
                <a:lnTo>
                  <a:pt x="8694756" y="931493"/>
                </a:lnTo>
                <a:lnTo>
                  <a:pt x="8657194" y="906769"/>
                </a:lnTo>
                <a:lnTo>
                  <a:pt x="8619422" y="882339"/>
                </a:lnTo>
                <a:lnTo>
                  <a:pt x="8581443" y="858205"/>
                </a:lnTo>
                <a:lnTo>
                  <a:pt x="8543258" y="834368"/>
                </a:lnTo>
                <a:lnTo>
                  <a:pt x="8504869" y="810830"/>
                </a:lnTo>
                <a:lnTo>
                  <a:pt x="8466276" y="787593"/>
                </a:lnTo>
                <a:lnTo>
                  <a:pt x="8427482" y="764658"/>
                </a:lnTo>
                <a:lnTo>
                  <a:pt x="8388489" y="742027"/>
                </a:lnTo>
                <a:lnTo>
                  <a:pt x="8349298" y="719701"/>
                </a:lnTo>
                <a:lnTo>
                  <a:pt x="8309910" y="697683"/>
                </a:lnTo>
                <a:lnTo>
                  <a:pt x="8270328" y="675973"/>
                </a:lnTo>
                <a:lnTo>
                  <a:pt x="8230553" y="654573"/>
                </a:lnTo>
                <a:lnTo>
                  <a:pt x="8190586" y="633486"/>
                </a:lnTo>
                <a:lnTo>
                  <a:pt x="8150429" y="612712"/>
                </a:lnTo>
                <a:lnTo>
                  <a:pt x="8110085" y="592253"/>
                </a:lnTo>
                <a:lnTo>
                  <a:pt x="8069553" y="572112"/>
                </a:lnTo>
                <a:lnTo>
                  <a:pt x="8028837" y="552288"/>
                </a:lnTo>
                <a:lnTo>
                  <a:pt x="7987937" y="532785"/>
                </a:lnTo>
                <a:lnTo>
                  <a:pt x="7946856" y="513604"/>
                </a:lnTo>
                <a:lnTo>
                  <a:pt x="7905595" y="494746"/>
                </a:lnTo>
                <a:lnTo>
                  <a:pt x="7864155" y="476213"/>
                </a:lnTo>
                <a:lnTo>
                  <a:pt x="7822539" y="458007"/>
                </a:lnTo>
                <a:lnTo>
                  <a:pt x="7780747" y="440130"/>
                </a:lnTo>
                <a:lnTo>
                  <a:pt x="7738782" y="422582"/>
                </a:lnTo>
                <a:lnTo>
                  <a:pt x="7696645" y="405365"/>
                </a:lnTo>
                <a:lnTo>
                  <a:pt x="7654337" y="388482"/>
                </a:lnTo>
                <a:lnTo>
                  <a:pt x="7611861" y="371934"/>
                </a:lnTo>
                <a:lnTo>
                  <a:pt x="7569219" y="355722"/>
                </a:lnTo>
                <a:lnTo>
                  <a:pt x="7526410" y="339848"/>
                </a:lnTo>
                <a:lnTo>
                  <a:pt x="7483438" y="324314"/>
                </a:lnTo>
                <a:lnTo>
                  <a:pt x="7440304" y="309121"/>
                </a:lnTo>
                <a:lnTo>
                  <a:pt x="7397009" y="294271"/>
                </a:lnTo>
                <a:lnTo>
                  <a:pt x="7353556" y="279766"/>
                </a:lnTo>
                <a:lnTo>
                  <a:pt x="7309945" y="265607"/>
                </a:lnTo>
                <a:lnTo>
                  <a:pt x="7266178" y="251795"/>
                </a:lnTo>
                <a:lnTo>
                  <a:pt x="7222258" y="238334"/>
                </a:lnTo>
                <a:lnTo>
                  <a:pt x="7178185" y="225223"/>
                </a:lnTo>
                <a:lnTo>
                  <a:pt x="7133962" y="212465"/>
                </a:lnTo>
                <a:lnTo>
                  <a:pt x="7089589" y="200062"/>
                </a:lnTo>
                <a:lnTo>
                  <a:pt x="7045069" y="188014"/>
                </a:lnTo>
                <a:lnTo>
                  <a:pt x="7000403" y="176324"/>
                </a:lnTo>
                <a:lnTo>
                  <a:pt x="6955593" y="164993"/>
                </a:lnTo>
                <a:lnTo>
                  <a:pt x="6910641" y="154024"/>
                </a:lnTo>
                <a:lnTo>
                  <a:pt x="6865547" y="143416"/>
                </a:lnTo>
                <a:lnTo>
                  <a:pt x="6820315" y="133173"/>
                </a:lnTo>
                <a:lnTo>
                  <a:pt x="6774944" y="123296"/>
                </a:lnTo>
                <a:lnTo>
                  <a:pt x="6729437" y="113786"/>
                </a:lnTo>
                <a:lnTo>
                  <a:pt x="6683796" y="104645"/>
                </a:lnTo>
                <a:lnTo>
                  <a:pt x="6638023" y="95874"/>
                </a:lnTo>
                <a:lnTo>
                  <a:pt x="6592118" y="87476"/>
                </a:lnTo>
                <a:lnTo>
                  <a:pt x="6546083" y="79452"/>
                </a:lnTo>
                <a:lnTo>
                  <a:pt x="6499921" y="71803"/>
                </a:lnTo>
                <a:lnTo>
                  <a:pt x="6453632" y="64532"/>
                </a:lnTo>
                <a:lnTo>
                  <a:pt x="6407219" y="57639"/>
                </a:lnTo>
                <a:lnTo>
                  <a:pt x="6360682" y="51127"/>
                </a:lnTo>
                <a:lnTo>
                  <a:pt x="6314025" y="44997"/>
                </a:lnTo>
                <a:lnTo>
                  <a:pt x="6267247" y="39251"/>
                </a:lnTo>
                <a:lnTo>
                  <a:pt x="6220352" y="33889"/>
                </a:lnTo>
                <a:lnTo>
                  <a:pt x="6173339" y="28915"/>
                </a:lnTo>
                <a:lnTo>
                  <a:pt x="6126212" y="24330"/>
                </a:lnTo>
                <a:lnTo>
                  <a:pt x="6078972" y="20134"/>
                </a:lnTo>
                <a:lnTo>
                  <a:pt x="6031620" y="16331"/>
                </a:lnTo>
                <a:lnTo>
                  <a:pt x="5984158" y="12920"/>
                </a:lnTo>
                <a:lnTo>
                  <a:pt x="5936588" y="9905"/>
                </a:lnTo>
                <a:lnTo>
                  <a:pt x="5888911" y="7287"/>
                </a:lnTo>
                <a:lnTo>
                  <a:pt x="5841129" y="5067"/>
                </a:lnTo>
                <a:lnTo>
                  <a:pt x="5793244" y="3247"/>
                </a:lnTo>
                <a:lnTo>
                  <a:pt x="5745256" y="1829"/>
                </a:lnTo>
                <a:lnTo>
                  <a:pt x="5697169" y="814"/>
                </a:lnTo>
                <a:lnTo>
                  <a:pt x="5648983" y="203"/>
                </a:lnTo>
                <a:lnTo>
                  <a:pt x="5600700" y="0"/>
                </a:lnTo>
                <a:close/>
              </a:path>
            </a:pathLst>
          </a:custGeom>
          <a:solidFill>
            <a:srgbClr val="FFC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937252" y="2064043"/>
            <a:ext cx="1683385" cy="1052830"/>
          </a:xfrm>
          <a:custGeom>
            <a:avLst/>
            <a:gdLst/>
            <a:ahLst/>
            <a:cxnLst/>
            <a:rect l="l" t="t" r="r" b="b"/>
            <a:pathLst>
              <a:path w="1683385" h="1052830">
                <a:moveTo>
                  <a:pt x="47231" y="33642"/>
                </a:moveTo>
                <a:lnTo>
                  <a:pt x="32871" y="35625"/>
                </a:lnTo>
                <a:lnTo>
                  <a:pt x="20215" y="41573"/>
                </a:lnTo>
                <a:lnTo>
                  <a:pt x="9258" y="51483"/>
                </a:lnTo>
                <a:lnTo>
                  <a:pt x="0" y="65354"/>
                </a:lnTo>
                <a:lnTo>
                  <a:pt x="3797" y="77931"/>
                </a:lnTo>
                <a:lnTo>
                  <a:pt x="8577" y="99273"/>
                </a:lnTo>
                <a:lnTo>
                  <a:pt x="21084" y="168247"/>
                </a:lnTo>
                <a:lnTo>
                  <a:pt x="28812" y="215879"/>
                </a:lnTo>
                <a:lnTo>
                  <a:pt x="37523" y="272275"/>
                </a:lnTo>
                <a:lnTo>
                  <a:pt x="47217" y="337434"/>
                </a:lnTo>
                <a:lnTo>
                  <a:pt x="57895" y="411357"/>
                </a:lnTo>
                <a:lnTo>
                  <a:pt x="69644" y="494668"/>
                </a:lnTo>
                <a:lnTo>
                  <a:pt x="81033" y="577043"/>
                </a:lnTo>
                <a:lnTo>
                  <a:pt x="91202" y="652233"/>
                </a:lnTo>
                <a:lnTo>
                  <a:pt x="99935" y="718621"/>
                </a:lnTo>
                <a:lnTo>
                  <a:pt x="107362" y="777198"/>
                </a:lnTo>
                <a:lnTo>
                  <a:pt x="113439" y="827634"/>
                </a:lnTo>
                <a:lnTo>
                  <a:pt x="118165" y="869928"/>
                </a:lnTo>
                <a:lnTo>
                  <a:pt x="123568" y="930094"/>
                </a:lnTo>
                <a:lnTo>
                  <a:pt x="124244" y="947966"/>
                </a:lnTo>
                <a:lnTo>
                  <a:pt x="127275" y="992130"/>
                </a:lnTo>
                <a:lnTo>
                  <a:pt x="136372" y="1023678"/>
                </a:lnTo>
                <a:lnTo>
                  <a:pt x="151536" y="1042608"/>
                </a:lnTo>
                <a:lnTo>
                  <a:pt x="172770" y="1048918"/>
                </a:lnTo>
                <a:lnTo>
                  <a:pt x="179745" y="1048209"/>
                </a:lnTo>
                <a:lnTo>
                  <a:pt x="210199" y="1018971"/>
                </a:lnTo>
                <a:lnTo>
                  <a:pt x="211463" y="961472"/>
                </a:lnTo>
                <a:lnTo>
                  <a:pt x="213015" y="910727"/>
                </a:lnTo>
                <a:lnTo>
                  <a:pt x="215602" y="859800"/>
                </a:lnTo>
                <a:lnTo>
                  <a:pt x="219226" y="808692"/>
                </a:lnTo>
                <a:lnTo>
                  <a:pt x="223888" y="757402"/>
                </a:lnTo>
                <a:lnTo>
                  <a:pt x="228523" y="713251"/>
                </a:lnTo>
                <a:lnTo>
                  <a:pt x="229491" y="704672"/>
                </a:lnTo>
                <a:lnTo>
                  <a:pt x="163715" y="704672"/>
                </a:lnTo>
                <a:lnTo>
                  <a:pt x="162278" y="690901"/>
                </a:lnTo>
                <a:lnTo>
                  <a:pt x="158611" y="651902"/>
                </a:lnTo>
                <a:lnTo>
                  <a:pt x="153087" y="591775"/>
                </a:lnTo>
                <a:lnTo>
                  <a:pt x="145239" y="505447"/>
                </a:lnTo>
                <a:lnTo>
                  <a:pt x="140033" y="450773"/>
                </a:lnTo>
                <a:lnTo>
                  <a:pt x="134514" y="398248"/>
                </a:lnTo>
                <a:lnTo>
                  <a:pt x="128704" y="348113"/>
                </a:lnTo>
                <a:lnTo>
                  <a:pt x="122604" y="300368"/>
                </a:lnTo>
                <a:lnTo>
                  <a:pt x="116090" y="254220"/>
                </a:lnTo>
                <a:lnTo>
                  <a:pt x="109534" y="212049"/>
                </a:lnTo>
                <a:lnTo>
                  <a:pt x="102565" y="171475"/>
                </a:lnTo>
                <a:lnTo>
                  <a:pt x="89763" y="111175"/>
                </a:lnTo>
                <a:lnTo>
                  <a:pt x="76274" y="68102"/>
                </a:lnTo>
                <a:lnTo>
                  <a:pt x="62097" y="42257"/>
                </a:lnTo>
                <a:lnTo>
                  <a:pt x="47231" y="33642"/>
                </a:lnTo>
                <a:close/>
              </a:path>
              <a:path w="1683385" h="1052830">
                <a:moveTo>
                  <a:pt x="331015" y="452310"/>
                </a:moveTo>
                <a:lnTo>
                  <a:pt x="261416" y="452310"/>
                </a:lnTo>
                <a:lnTo>
                  <a:pt x="263197" y="462094"/>
                </a:lnTo>
                <a:lnTo>
                  <a:pt x="265949" y="479807"/>
                </a:lnTo>
                <a:lnTo>
                  <a:pt x="269703" y="505688"/>
                </a:lnTo>
                <a:lnTo>
                  <a:pt x="274358" y="539013"/>
                </a:lnTo>
                <a:lnTo>
                  <a:pt x="287330" y="627397"/>
                </a:lnTo>
                <a:lnTo>
                  <a:pt x="299897" y="707364"/>
                </a:lnTo>
                <a:lnTo>
                  <a:pt x="312057" y="778913"/>
                </a:lnTo>
                <a:lnTo>
                  <a:pt x="323811" y="842044"/>
                </a:lnTo>
                <a:lnTo>
                  <a:pt x="335159" y="896757"/>
                </a:lnTo>
                <a:lnTo>
                  <a:pt x="346100" y="943053"/>
                </a:lnTo>
                <a:lnTo>
                  <a:pt x="356636" y="980931"/>
                </a:lnTo>
                <a:lnTo>
                  <a:pt x="376488" y="1031436"/>
                </a:lnTo>
                <a:lnTo>
                  <a:pt x="394716" y="1048270"/>
                </a:lnTo>
                <a:lnTo>
                  <a:pt x="403834" y="1047461"/>
                </a:lnTo>
                <a:lnTo>
                  <a:pt x="431682" y="1020611"/>
                </a:lnTo>
                <a:lnTo>
                  <a:pt x="434806" y="958325"/>
                </a:lnTo>
                <a:lnTo>
                  <a:pt x="436663" y="912323"/>
                </a:lnTo>
                <a:lnTo>
                  <a:pt x="439759" y="864315"/>
                </a:lnTo>
                <a:lnTo>
                  <a:pt x="444092" y="814303"/>
                </a:lnTo>
                <a:lnTo>
                  <a:pt x="449664" y="762284"/>
                </a:lnTo>
                <a:lnTo>
                  <a:pt x="453501" y="731850"/>
                </a:lnTo>
                <a:lnTo>
                  <a:pt x="392772" y="731850"/>
                </a:lnTo>
                <a:lnTo>
                  <a:pt x="386338" y="697190"/>
                </a:lnTo>
                <a:lnTo>
                  <a:pt x="378047" y="657274"/>
                </a:lnTo>
                <a:lnTo>
                  <a:pt x="367898" y="612097"/>
                </a:lnTo>
                <a:lnTo>
                  <a:pt x="355892" y="561657"/>
                </a:lnTo>
                <a:lnTo>
                  <a:pt x="340098" y="494668"/>
                </a:lnTo>
                <a:lnTo>
                  <a:pt x="331015" y="452310"/>
                </a:lnTo>
                <a:close/>
              </a:path>
              <a:path w="1683385" h="1052830">
                <a:moveTo>
                  <a:pt x="500837" y="0"/>
                </a:moveTo>
                <a:lnTo>
                  <a:pt x="464887" y="20886"/>
                </a:lnTo>
                <a:lnTo>
                  <a:pt x="458919" y="93585"/>
                </a:lnTo>
                <a:lnTo>
                  <a:pt x="457388" y="135318"/>
                </a:lnTo>
                <a:lnTo>
                  <a:pt x="454892" y="179738"/>
                </a:lnTo>
                <a:lnTo>
                  <a:pt x="451369" y="227943"/>
                </a:lnTo>
                <a:lnTo>
                  <a:pt x="446840" y="279568"/>
                </a:lnTo>
                <a:lnTo>
                  <a:pt x="441303" y="334611"/>
                </a:lnTo>
                <a:lnTo>
                  <a:pt x="434760" y="393074"/>
                </a:lnTo>
                <a:lnTo>
                  <a:pt x="427211" y="454955"/>
                </a:lnTo>
                <a:lnTo>
                  <a:pt x="418655" y="520255"/>
                </a:lnTo>
                <a:lnTo>
                  <a:pt x="410001" y="585408"/>
                </a:lnTo>
                <a:lnTo>
                  <a:pt x="402804" y="642392"/>
                </a:lnTo>
                <a:lnTo>
                  <a:pt x="397055" y="691265"/>
                </a:lnTo>
                <a:lnTo>
                  <a:pt x="392772" y="731850"/>
                </a:lnTo>
                <a:lnTo>
                  <a:pt x="453501" y="731850"/>
                </a:lnTo>
                <a:lnTo>
                  <a:pt x="456475" y="708261"/>
                </a:lnTo>
                <a:lnTo>
                  <a:pt x="464577" y="651902"/>
                </a:lnTo>
                <a:lnTo>
                  <a:pt x="473812" y="594200"/>
                </a:lnTo>
                <a:lnTo>
                  <a:pt x="494987" y="473358"/>
                </a:lnTo>
                <a:lnTo>
                  <a:pt x="504149" y="416122"/>
                </a:lnTo>
                <a:lnTo>
                  <a:pt x="512198" y="360134"/>
                </a:lnTo>
                <a:lnTo>
                  <a:pt x="519009" y="306167"/>
                </a:lnTo>
                <a:lnTo>
                  <a:pt x="524582" y="254220"/>
                </a:lnTo>
                <a:lnTo>
                  <a:pt x="528917" y="204295"/>
                </a:lnTo>
                <a:lnTo>
                  <a:pt x="532014" y="156392"/>
                </a:lnTo>
                <a:lnTo>
                  <a:pt x="533872" y="110510"/>
                </a:lnTo>
                <a:lnTo>
                  <a:pt x="534492" y="66649"/>
                </a:lnTo>
                <a:lnTo>
                  <a:pt x="540435" y="59689"/>
                </a:lnTo>
                <a:lnTo>
                  <a:pt x="544682" y="52408"/>
                </a:lnTo>
                <a:lnTo>
                  <a:pt x="547231" y="44805"/>
                </a:lnTo>
                <a:lnTo>
                  <a:pt x="548081" y="36880"/>
                </a:lnTo>
                <a:lnTo>
                  <a:pt x="547292" y="29158"/>
                </a:lnTo>
                <a:lnTo>
                  <a:pt x="511252" y="647"/>
                </a:lnTo>
                <a:lnTo>
                  <a:pt x="500837" y="0"/>
                </a:lnTo>
                <a:close/>
              </a:path>
              <a:path w="1683385" h="1052830">
                <a:moveTo>
                  <a:pt x="249123" y="132003"/>
                </a:moveTo>
                <a:lnTo>
                  <a:pt x="216852" y="158778"/>
                </a:lnTo>
                <a:lnTo>
                  <a:pt x="214185" y="198005"/>
                </a:lnTo>
                <a:lnTo>
                  <a:pt x="213408" y="230978"/>
                </a:lnTo>
                <a:lnTo>
                  <a:pt x="211077" y="271924"/>
                </a:lnTo>
                <a:lnTo>
                  <a:pt x="207193" y="320843"/>
                </a:lnTo>
                <a:lnTo>
                  <a:pt x="201756" y="377733"/>
                </a:lnTo>
                <a:lnTo>
                  <a:pt x="194767" y="442595"/>
                </a:lnTo>
                <a:lnTo>
                  <a:pt x="187080" y="508688"/>
                </a:lnTo>
                <a:lnTo>
                  <a:pt x="182329" y="548586"/>
                </a:lnTo>
                <a:lnTo>
                  <a:pt x="171895" y="635090"/>
                </a:lnTo>
                <a:lnTo>
                  <a:pt x="167992" y="667707"/>
                </a:lnTo>
                <a:lnTo>
                  <a:pt x="165224" y="691265"/>
                </a:lnTo>
                <a:lnTo>
                  <a:pt x="163715" y="704672"/>
                </a:lnTo>
                <a:lnTo>
                  <a:pt x="229491" y="704672"/>
                </a:lnTo>
                <a:lnTo>
                  <a:pt x="233807" y="666420"/>
                </a:lnTo>
                <a:lnTo>
                  <a:pt x="239737" y="616910"/>
                </a:lnTo>
                <a:lnTo>
                  <a:pt x="246316" y="564721"/>
                </a:lnTo>
                <a:lnTo>
                  <a:pt x="253542" y="509855"/>
                </a:lnTo>
                <a:lnTo>
                  <a:pt x="261416" y="452310"/>
                </a:lnTo>
                <a:lnTo>
                  <a:pt x="331015" y="452310"/>
                </a:lnTo>
                <a:lnTo>
                  <a:pt x="326735" y="432352"/>
                </a:lnTo>
                <a:lnTo>
                  <a:pt x="315802" y="374710"/>
                </a:lnTo>
                <a:lnTo>
                  <a:pt x="307299" y="321741"/>
                </a:lnTo>
                <a:lnTo>
                  <a:pt x="301225" y="273447"/>
                </a:lnTo>
                <a:lnTo>
                  <a:pt x="297581" y="229826"/>
                </a:lnTo>
                <a:lnTo>
                  <a:pt x="296367" y="190881"/>
                </a:lnTo>
                <a:lnTo>
                  <a:pt x="296367" y="170827"/>
                </a:lnTo>
                <a:lnTo>
                  <a:pt x="293412" y="153842"/>
                </a:lnTo>
                <a:lnTo>
                  <a:pt x="284551" y="141709"/>
                </a:lnTo>
                <a:lnTo>
                  <a:pt x="269787" y="134430"/>
                </a:lnTo>
                <a:lnTo>
                  <a:pt x="249123" y="132003"/>
                </a:lnTo>
                <a:close/>
              </a:path>
              <a:path w="1683385" h="1052830">
                <a:moveTo>
                  <a:pt x="670382" y="155295"/>
                </a:moveTo>
                <a:lnTo>
                  <a:pt x="646031" y="161160"/>
                </a:lnTo>
                <a:lnTo>
                  <a:pt x="628640" y="178754"/>
                </a:lnTo>
                <a:lnTo>
                  <a:pt x="618207" y="208075"/>
                </a:lnTo>
                <a:lnTo>
                  <a:pt x="614730" y="249123"/>
                </a:lnTo>
                <a:lnTo>
                  <a:pt x="621842" y="361073"/>
                </a:lnTo>
                <a:lnTo>
                  <a:pt x="612787" y="748017"/>
                </a:lnTo>
                <a:lnTo>
                  <a:pt x="621195" y="971918"/>
                </a:lnTo>
                <a:lnTo>
                  <a:pt x="621195" y="1006856"/>
                </a:lnTo>
                <a:lnTo>
                  <a:pt x="622368" y="1014969"/>
                </a:lnTo>
                <a:lnTo>
                  <a:pt x="651125" y="1044625"/>
                </a:lnTo>
                <a:lnTo>
                  <a:pt x="667791" y="1047623"/>
                </a:lnTo>
                <a:lnTo>
                  <a:pt x="779729" y="1047623"/>
                </a:lnTo>
                <a:lnTo>
                  <a:pt x="819200" y="1038567"/>
                </a:lnTo>
                <a:lnTo>
                  <a:pt x="836676" y="1009446"/>
                </a:lnTo>
                <a:lnTo>
                  <a:pt x="833521" y="995293"/>
                </a:lnTo>
                <a:lnTo>
                  <a:pt x="824056" y="985180"/>
                </a:lnTo>
                <a:lnTo>
                  <a:pt x="811441" y="980325"/>
                </a:lnTo>
                <a:lnTo>
                  <a:pt x="688492" y="980325"/>
                </a:lnTo>
                <a:lnTo>
                  <a:pt x="687358" y="975675"/>
                </a:lnTo>
                <a:lnTo>
                  <a:pt x="686549" y="961723"/>
                </a:lnTo>
                <a:lnTo>
                  <a:pt x="686063" y="938470"/>
                </a:lnTo>
                <a:lnTo>
                  <a:pt x="685901" y="905916"/>
                </a:lnTo>
                <a:lnTo>
                  <a:pt x="691730" y="665848"/>
                </a:lnTo>
                <a:lnTo>
                  <a:pt x="691488" y="640892"/>
                </a:lnTo>
                <a:lnTo>
                  <a:pt x="690759" y="615857"/>
                </a:lnTo>
                <a:lnTo>
                  <a:pt x="689544" y="590742"/>
                </a:lnTo>
                <a:lnTo>
                  <a:pt x="687844" y="565543"/>
                </a:lnTo>
                <a:lnTo>
                  <a:pt x="775951" y="565543"/>
                </a:lnTo>
                <a:lnTo>
                  <a:pt x="801090" y="532549"/>
                </a:lnTo>
                <a:lnTo>
                  <a:pt x="797085" y="516695"/>
                </a:lnTo>
                <a:lnTo>
                  <a:pt x="785072" y="505367"/>
                </a:lnTo>
                <a:lnTo>
                  <a:pt x="765053" y="498569"/>
                </a:lnTo>
                <a:lnTo>
                  <a:pt x="761054" y="498246"/>
                </a:lnTo>
                <a:lnTo>
                  <a:pt x="689787" y="498246"/>
                </a:lnTo>
                <a:lnTo>
                  <a:pt x="687197" y="485305"/>
                </a:lnTo>
                <a:lnTo>
                  <a:pt x="685901" y="478409"/>
                </a:lnTo>
                <a:lnTo>
                  <a:pt x="685901" y="477545"/>
                </a:lnTo>
                <a:lnTo>
                  <a:pt x="691730" y="287299"/>
                </a:lnTo>
                <a:lnTo>
                  <a:pt x="691609" y="273066"/>
                </a:lnTo>
                <a:lnTo>
                  <a:pt x="691245" y="258830"/>
                </a:lnTo>
                <a:lnTo>
                  <a:pt x="690637" y="244592"/>
                </a:lnTo>
                <a:lnTo>
                  <a:pt x="689787" y="230352"/>
                </a:lnTo>
                <a:lnTo>
                  <a:pt x="824278" y="230352"/>
                </a:lnTo>
                <a:lnTo>
                  <a:pt x="826489" y="226962"/>
                </a:lnTo>
                <a:lnTo>
                  <a:pt x="828916" y="214185"/>
                </a:lnTo>
                <a:lnTo>
                  <a:pt x="825073" y="201827"/>
                </a:lnTo>
                <a:lnTo>
                  <a:pt x="767435" y="171792"/>
                </a:lnTo>
                <a:lnTo>
                  <a:pt x="712431" y="159419"/>
                </a:lnTo>
                <a:lnTo>
                  <a:pt x="689786" y="156326"/>
                </a:lnTo>
                <a:lnTo>
                  <a:pt x="670382" y="155295"/>
                </a:lnTo>
                <a:close/>
              </a:path>
              <a:path w="1683385" h="1052830">
                <a:moveTo>
                  <a:pt x="786206" y="977087"/>
                </a:moveTo>
                <a:lnTo>
                  <a:pt x="688492" y="980325"/>
                </a:lnTo>
                <a:lnTo>
                  <a:pt x="811441" y="980325"/>
                </a:lnTo>
                <a:lnTo>
                  <a:pt x="808284" y="979110"/>
                </a:lnTo>
                <a:lnTo>
                  <a:pt x="786206" y="977087"/>
                </a:lnTo>
                <a:close/>
              </a:path>
              <a:path w="1683385" h="1052830">
                <a:moveTo>
                  <a:pt x="775951" y="565543"/>
                </a:moveTo>
                <a:lnTo>
                  <a:pt x="721499" y="565543"/>
                </a:lnTo>
                <a:lnTo>
                  <a:pt x="731664" y="566677"/>
                </a:lnTo>
                <a:lnTo>
                  <a:pt x="741470" y="567486"/>
                </a:lnTo>
                <a:lnTo>
                  <a:pt x="750914" y="567972"/>
                </a:lnTo>
                <a:lnTo>
                  <a:pt x="759993" y="568134"/>
                </a:lnTo>
                <a:lnTo>
                  <a:pt x="768506" y="567467"/>
                </a:lnTo>
                <a:lnTo>
                  <a:pt x="775951" y="565543"/>
                </a:lnTo>
                <a:close/>
              </a:path>
              <a:path w="1683385" h="1052830">
                <a:moveTo>
                  <a:pt x="737031" y="496303"/>
                </a:moveTo>
                <a:lnTo>
                  <a:pt x="689787" y="498246"/>
                </a:lnTo>
                <a:lnTo>
                  <a:pt x="761054" y="498246"/>
                </a:lnTo>
                <a:lnTo>
                  <a:pt x="737031" y="496303"/>
                </a:lnTo>
                <a:close/>
              </a:path>
              <a:path w="1683385" h="1052830">
                <a:moveTo>
                  <a:pt x="824278" y="230352"/>
                </a:moveTo>
                <a:lnTo>
                  <a:pt x="689787" y="230352"/>
                </a:lnTo>
                <a:lnTo>
                  <a:pt x="710614" y="233631"/>
                </a:lnTo>
                <a:lnTo>
                  <a:pt x="734272" y="238931"/>
                </a:lnTo>
                <a:lnTo>
                  <a:pt x="760764" y="246251"/>
                </a:lnTo>
                <a:lnTo>
                  <a:pt x="790092" y="255587"/>
                </a:lnTo>
                <a:lnTo>
                  <a:pt x="807077" y="247668"/>
                </a:lnTo>
                <a:lnTo>
                  <a:pt x="819210" y="238125"/>
                </a:lnTo>
                <a:lnTo>
                  <a:pt x="824278" y="230352"/>
                </a:lnTo>
                <a:close/>
              </a:path>
              <a:path w="1683385" h="1052830">
                <a:moveTo>
                  <a:pt x="1016571" y="15519"/>
                </a:moveTo>
                <a:lnTo>
                  <a:pt x="974760" y="53565"/>
                </a:lnTo>
                <a:lnTo>
                  <a:pt x="948638" y="116898"/>
                </a:lnTo>
                <a:lnTo>
                  <a:pt x="928420" y="184030"/>
                </a:lnTo>
                <a:lnTo>
                  <a:pt x="914852" y="247948"/>
                </a:lnTo>
                <a:lnTo>
                  <a:pt x="908059" y="292277"/>
                </a:lnTo>
                <a:lnTo>
                  <a:pt x="907211" y="306070"/>
                </a:lnTo>
                <a:lnTo>
                  <a:pt x="907938" y="315857"/>
                </a:lnTo>
                <a:lnTo>
                  <a:pt x="910120" y="323216"/>
                </a:lnTo>
                <a:lnTo>
                  <a:pt x="913759" y="328149"/>
                </a:lnTo>
                <a:lnTo>
                  <a:pt x="918857" y="330657"/>
                </a:lnTo>
                <a:lnTo>
                  <a:pt x="931430" y="327704"/>
                </a:lnTo>
                <a:lnTo>
                  <a:pt x="972566" y="283413"/>
                </a:lnTo>
                <a:lnTo>
                  <a:pt x="999253" y="231084"/>
                </a:lnTo>
                <a:lnTo>
                  <a:pt x="1021092" y="168554"/>
                </a:lnTo>
                <a:lnTo>
                  <a:pt x="1035654" y="103768"/>
                </a:lnTo>
                <a:lnTo>
                  <a:pt x="1040511" y="44640"/>
                </a:lnTo>
                <a:lnTo>
                  <a:pt x="1039013" y="31903"/>
                </a:lnTo>
                <a:lnTo>
                  <a:pt x="1034522" y="22802"/>
                </a:lnTo>
                <a:lnTo>
                  <a:pt x="1027041" y="17340"/>
                </a:lnTo>
                <a:lnTo>
                  <a:pt x="1016571" y="15519"/>
                </a:lnTo>
                <a:close/>
              </a:path>
              <a:path w="1683385" h="1052830">
                <a:moveTo>
                  <a:pt x="1273714" y="586257"/>
                </a:moveTo>
                <a:lnTo>
                  <a:pt x="1210043" y="586257"/>
                </a:lnTo>
                <a:lnTo>
                  <a:pt x="1215657" y="604376"/>
                </a:lnTo>
                <a:lnTo>
                  <a:pt x="1224224" y="639576"/>
                </a:lnTo>
                <a:lnTo>
                  <a:pt x="1235744" y="691859"/>
                </a:lnTo>
                <a:lnTo>
                  <a:pt x="1250215" y="761225"/>
                </a:lnTo>
                <a:lnTo>
                  <a:pt x="1267637" y="847674"/>
                </a:lnTo>
                <a:lnTo>
                  <a:pt x="1276027" y="885630"/>
                </a:lnTo>
                <a:lnTo>
                  <a:pt x="1296568" y="956328"/>
                </a:lnTo>
                <a:lnTo>
                  <a:pt x="1321645" y="1016944"/>
                </a:lnTo>
                <a:lnTo>
                  <a:pt x="1348339" y="1048818"/>
                </a:lnTo>
                <a:lnTo>
                  <a:pt x="1362113" y="1052804"/>
                </a:lnTo>
                <a:lnTo>
                  <a:pt x="1371168" y="1052804"/>
                </a:lnTo>
                <a:lnTo>
                  <a:pt x="1391869" y="1018184"/>
                </a:lnTo>
                <a:lnTo>
                  <a:pt x="1391021" y="1010192"/>
                </a:lnTo>
                <a:lnTo>
                  <a:pt x="1388475" y="1000788"/>
                </a:lnTo>
                <a:lnTo>
                  <a:pt x="1384228" y="989970"/>
                </a:lnTo>
                <a:lnTo>
                  <a:pt x="1378280" y="977734"/>
                </a:lnTo>
                <a:lnTo>
                  <a:pt x="1362767" y="944322"/>
                </a:lnTo>
                <a:lnTo>
                  <a:pt x="1347723" y="904473"/>
                </a:lnTo>
                <a:lnTo>
                  <a:pt x="1333147" y="858189"/>
                </a:lnTo>
                <a:lnTo>
                  <a:pt x="1319039" y="805471"/>
                </a:lnTo>
                <a:lnTo>
                  <a:pt x="1305399" y="746318"/>
                </a:lnTo>
                <a:lnTo>
                  <a:pt x="1292225" y="680732"/>
                </a:lnTo>
                <a:lnTo>
                  <a:pt x="1283847" y="637374"/>
                </a:lnTo>
                <a:lnTo>
                  <a:pt x="1276850" y="601784"/>
                </a:lnTo>
                <a:lnTo>
                  <a:pt x="1273714" y="586257"/>
                </a:lnTo>
                <a:close/>
              </a:path>
              <a:path w="1683385" h="1052830">
                <a:moveTo>
                  <a:pt x="1171219" y="146888"/>
                </a:moveTo>
                <a:lnTo>
                  <a:pt x="1129964" y="182196"/>
                </a:lnTo>
                <a:lnTo>
                  <a:pt x="1127291" y="221908"/>
                </a:lnTo>
                <a:lnTo>
                  <a:pt x="1127409" y="240715"/>
                </a:lnTo>
                <a:lnTo>
                  <a:pt x="1128143" y="288334"/>
                </a:lnTo>
                <a:lnTo>
                  <a:pt x="1129293" y="334842"/>
                </a:lnTo>
                <a:lnTo>
                  <a:pt x="1130911" y="386609"/>
                </a:lnTo>
                <a:lnTo>
                  <a:pt x="1132991" y="443395"/>
                </a:lnTo>
                <a:lnTo>
                  <a:pt x="1135535" y="505198"/>
                </a:lnTo>
                <a:lnTo>
                  <a:pt x="1141999" y="648223"/>
                </a:lnTo>
                <a:lnTo>
                  <a:pt x="1144828" y="715061"/>
                </a:lnTo>
                <a:lnTo>
                  <a:pt x="1147029" y="772533"/>
                </a:lnTo>
                <a:lnTo>
                  <a:pt x="1148600" y="820639"/>
                </a:lnTo>
                <a:lnTo>
                  <a:pt x="1149543" y="859381"/>
                </a:lnTo>
                <a:lnTo>
                  <a:pt x="1149824" y="885630"/>
                </a:lnTo>
                <a:lnTo>
                  <a:pt x="1149777" y="924899"/>
                </a:lnTo>
                <a:lnTo>
                  <a:pt x="1149556" y="956328"/>
                </a:lnTo>
                <a:lnTo>
                  <a:pt x="1149134" y="991712"/>
                </a:lnTo>
                <a:lnTo>
                  <a:pt x="1148575" y="1022388"/>
                </a:lnTo>
                <a:lnTo>
                  <a:pt x="1166037" y="1041793"/>
                </a:lnTo>
                <a:lnTo>
                  <a:pt x="1202918" y="1041793"/>
                </a:lnTo>
                <a:lnTo>
                  <a:pt x="1217803" y="1006208"/>
                </a:lnTo>
                <a:lnTo>
                  <a:pt x="1208721" y="962853"/>
                </a:lnTo>
                <a:lnTo>
                  <a:pt x="1201656" y="913546"/>
                </a:lnTo>
                <a:lnTo>
                  <a:pt x="1196603" y="858189"/>
                </a:lnTo>
                <a:lnTo>
                  <a:pt x="1193578" y="797072"/>
                </a:lnTo>
                <a:lnTo>
                  <a:pt x="1192568" y="729907"/>
                </a:lnTo>
                <a:lnTo>
                  <a:pt x="1193863" y="586257"/>
                </a:lnTo>
                <a:lnTo>
                  <a:pt x="1273714" y="586257"/>
                </a:lnTo>
                <a:lnTo>
                  <a:pt x="1271231" y="573960"/>
                </a:lnTo>
                <a:lnTo>
                  <a:pt x="1266990" y="553897"/>
                </a:lnTo>
                <a:lnTo>
                  <a:pt x="1269011" y="550035"/>
                </a:lnTo>
                <a:lnTo>
                  <a:pt x="1273135" y="542331"/>
                </a:lnTo>
                <a:lnTo>
                  <a:pt x="1284713" y="520903"/>
                </a:lnTo>
                <a:lnTo>
                  <a:pt x="1199692" y="520903"/>
                </a:lnTo>
                <a:lnTo>
                  <a:pt x="1199494" y="491705"/>
                </a:lnTo>
                <a:lnTo>
                  <a:pt x="1199040" y="460314"/>
                </a:lnTo>
                <a:lnTo>
                  <a:pt x="1198154" y="416315"/>
                </a:lnTo>
                <a:lnTo>
                  <a:pt x="1195968" y="323478"/>
                </a:lnTo>
                <a:lnTo>
                  <a:pt x="1195158" y="281238"/>
                </a:lnTo>
                <a:lnTo>
                  <a:pt x="1194691" y="246363"/>
                </a:lnTo>
                <a:lnTo>
                  <a:pt x="1194511" y="214833"/>
                </a:lnTo>
                <a:lnTo>
                  <a:pt x="1199045" y="196062"/>
                </a:lnTo>
                <a:lnTo>
                  <a:pt x="1301018" y="196062"/>
                </a:lnTo>
                <a:lnTo>
                  <a:pt x="1287691" y="183121"/>
                </a:lnTo>
                <a:lnTo>
                  <a:pt x="1262695" y="167269"/>
                </a:lnTo>
                <a:lnTo>
                  <a:pt x="1234951" y="155946"/>
                </a:lnTo>
                <a:lnTo>
                  <a:pt x="1204459" y="149152"/>
                </a:lnTo>
                <a:lnTo>
                  <a:pt x="1171219" y="146888"/>
                </a:lnTo>
                <a:close/>
              </a:path>
              <a:path w="1683385" h="1052830">
                <a:moveTo>
                  <a:pt x="1301018" y="196062"/>
                </a:moveTo>
                <a:lnTo>
                  <a:pt x="1199045" y="196062"/>
                </a:lnTo>
                <a:lnTo>
                  <a:pt x="1220231" y="199582"/>
                </a:lnTo>
                <a:lnTo>
                  <a:pt x="1237213" y="208197"/>
                </a:lnTo>
                <a:lnTo>
                  <a:pt x="1258570" y="240715"/>
                </a:lnTo>
                <a:lnTo>
                  <a:pt x="1266990" y="278561"/>
                </a:lnTo>
                <a:lnTo>
                  <a:pt x="1268933" y="331952"/>
                </a:lnTo>
                <a:lnTo>
                  <a:pt x="1267738" y="352071"/>
                </a:lnTo>
                <a:lnTo>
                  <a:pt x="1258185" y="404320"/>
                </a:lnTo>
                <a:lnTo>
                  <a:pt x="1239540" y="467335"/>
                </a:lnTo>
                <a:lnTo>
                  <a:pt x="1214470" y="509560"/>
                </a:lnTo>
                <a:lnTo>
                  <a:pt x="1199692" y="520903"/>
                </a:lnTo>
                <a:lnTo>
                  <a:pt x="1284713" y="520903"/>
                </a:lnTo>
                <a:lnTo>
                  <a:pt x="1305323" y="481590"/>
                </a:lnTo>
                <a:lnTo>
                  <a:pt x="1326919" y="433277"/>
                </a:lnTo>
                <a:lnTo>
                  <a:pt x="1334935" y="379831"/>
                </a:lnTo>
                <a:lnTo>
                  <a:pt x="1334935" y="286651"/>
                </a:lnTo>
                <a:lnTo>
                  <a:pt x="1331980" y="254949"/>
                </a:lnTo>
                <a:lnTo>
                  <a:pt x="1323119" y="227128"/>
                </a:lnTo>
                <a:lnTo>
                  <a:pt x="1308354" y="203185"/>
                </a:lnTo>
                <a:lnTo>
                  <a:pt x="1301018" y="196062"/>
                </a:lnTo>
                <a:close/>
              </a:path>
              <a:path w="1683385" h="1052830">
                <a:moveTo>
                  <a:pt x="1516761" y="155295"/>
                </a:moveTo>
                <a:lnTo>
                  <a:pt x="1492409" y="161160"/>
                </a:lnTo>
                <a:lnTo>
                  <a:pt x="1475019" y="178754"/>
                </a:lnTo>
                <a:lnTo>
                  <a:pt x="1464586" y="208075"/>
                </a:lnTo>
                <a:lnTo>
                  <a:pt x="1461109" y="249123"/>
                </a:lnTo>
                <a:lnTo>
                  <a:pt x="1468234" y="361073"/>
                </a:lnTo>
                <a:lnTo>
                  <a:pt x="1459166" y="748017"/>
                </a:lnTo>
                <a:lnTo>
                  <a:pt x="1467586" y="971918"/>
                </a:lnTo>
                <a:lnTo>
                  <a:pt x="1467586" y="1006856"/>
                </a:lnTo>
                <a:lnTo>
                  <a:pt x="1468753" y="1014969"/>
                </a:lnTo>
                <a:lnTo>
                  <a:pt x="1497504" y="1044625"/>
                </a:lnTo>
                <a:lnTo>
                  <a:pt x="1514170" y="1047623"/>
                </a:lnTo>
                <a:lnTo>
                  <a:pt x="1626120" y="1047623"/>
                </a:lnTo>
                <a:lnTo>
                  <a:pt x="1665592" y="1038567"/>
                </a:lnTo>
                <a:lnTo>
                  <a:pt x="1683054" y="1009446"/>
                </a:lnTo>
                <a:lnTo>
                  <a:pt x="1679901" y="995293"/>
                </a:lnTo>
                <a:lnTo>
                  <a:pt x="1670440" y="985180"/>
                </a:lnTo>
                <a:lnTo>
                  <a:pt x="1657825" y="980325"/>
                </a:lnTo>
                <a:lnTo>
                  <a:pt x="1534883" y="980325"/>
                </a:lnTo>
                <a:lnTo>
                  <a:pt x="1533745" y="975675"/>
                </a:lnTo>
                <a:lnTo>
                  <a:pt x="1532936" y="961723"/>
                </a:lnTo>
                <a:lnTo>
                  <a:pt x="1532453" y="938470"/>
                </a:lnTo>
                <a:lnTo>
                  <a:pt x="1532293" y="905916"/>
                </a:lnTo>
                <a:lnTo>
                  <a:pt x="1538109" y="665848"/>
                </a:lnTo>
                <a:lnTo>
                  <a:pt x="1537867" y="640892"/>
                </a:lnTo>
                <a:lnTo>
                  <a:pt x="1537139" y="615857"/>
                </a:lnTo>
                <a:lnTo>
                  <a:pt x="1535929" y="590742"/>
                </a:lnTo>
                <a:lnTo>
                  <a:pt x="1534236" y="565543"/>
                </a:lnTo>
                <a:lnTo>
                  <a:pt x="1622341" y="565543"/>
                </a:lnTo>
                <a:lnTo>
                  <a:pt x="1647469" y="532549"/>
                </a:lnTo>
                <a:lnTo>
                  <a:pt x="1643466" y="516695"/>
                </a:lnTo>
                <a:lnTo>
                  <a:pt x="1631456" y="505367"/>
                </a:lnTo>
                <a:lnTo>
                  <a:pt x="1611438" y="498569"/>
                </a:lnTo>
                <a:lnTo>
                  <a:pt x="1607438" y="498246"/>
                </a:lnTo>
                <a:lnTo>
                  <a:pt x="1536166" y="498246"/>
                </a:lnTo>
                <a:lnTo>
                  <a:pt x="1533588" y="485305"/>
                </a:lnTo>
                <a:lnTo>
                  <a:pt x="1532293" y="478409"/>
                </a:lnTo>
                <a:lnTo>
                  <a:pt x="1532293" y="477545"/>
                </a:lnTo>
                <a:lnTo>
                  <a:pt x="1538109" y="287299"/>
                </a:lnTo>
                <a:lnTo>
                  <a:pt x="1537988" y="273066"/>
                </a:lnTo>
                <a:lnTo>
                  <a:pt x="1537623" y="258830"/>
                </a:lnTo>
                <a:lnTo>
                  <a:pt x="1537016" y="244592"/>
                </a:lnTo>
                <a:lnTo>
                  <a:pt x="1536166" y="230352"/>
                </a:lnTo>
                <a:lnTo>
                  <a:pt x="1670657" y="230352"/>
                </a:lnTo>
                <a:lnTo>
                  <a:pt x="1672868" y="226962"/>
                </a:lnTo>
                <a:lnTo>
                  <a:pt x="1675295" y="214185"/>
                </a:lnTo>
                <a:lnTo>
                  <a:pt x="1671452" y="201827"/>
                </a:lnTo>
                <a:lnTo>
                  <a:pt x="1613827" y="171792"/>
                </a:lnTo>
                <a:lnTo>
                  <a:pt x="1558817" y="159419"/>
                </a:lnTo>
                <a:lnTo>
                  <a:pt x="1536170" y="156326"/>
                </a:lnTo>
                <a:lnTo>
                  <a:pt x="1516761" y="155295"/>
                </a:lnTo>
                <a:close/>
              </a:path>
              <a:path w="1683385" h="1052830">
                <a:moveTo>
                  <a:pt x="1632585" y="977087"/>
                </a:moveTo>
                <a:lnTo>
                  <a:pt x="1534883" y="980325"/>
                </a:lnTo>
                <a:lnTo>
                  <a:pt x="1657825" y="980325"/>
                </a:lnTo>
                <a:lnTo>
                  <a:pt x="1654669" y="979110"/>
                </a:lnTo>
                <a:lnTo>
                  <a:pt x="1632585" y="977087"/>
                </a:lnTo>
                <a:close/>
              </a:path>
              <a:path w="1683385" h="1052830">
                <a:moveTo>
                  <a:pt x="1622341" y="565543"/>
                </a:moveTo>
                <a:lnTo>
                  <a:pt x="1567878" y="565543"/>
                </a:lnTo>
                <a:lnTo>
                  <a:pt x="1578049" y="566677"/>
                </a:lnTo>
                <a:lnTo>
                  <a:pt x="1587855" y="567486"/>
                </a:lnTo>
                <a:lnTo>
                  <a:pt x="1597300" y="567972"/>
                </a:lnTo>
                <a:lnTo>
                  <a:pt x="1606384" y="568134"/>
                </a:lnTo>
                <a:lnTo>
                  <a:pt x="1614897" y="567467"/>
                </a:lnTo>
                <a:lnTo>
                  <a:pt x="1622341" y="565543"/>
                </a:lnTo>
                <a:close/>
              </a:path>
              <a:path w="1683385" h="1052830">
                <a:moveTo>
                  <a:pt x="1583410" y="496303"/>
                </a:moveTo>
                <a:lnTo>
                  <a:pt x="1536166" y="498246"/>
                </a:lnTo>
                <a:lnTo>
                  <a:pt x="1607438" y="498246"/>
                </a:lnTo>
                <a:lnTo>
                  <a:pt x="1583410" y="496303"/>
                </a:lnTo>
                <a:close/>
              </a:path>
              <a:path w="1683385" h="1052830">
                <a:moveTo>
                  <a:pt x="1670657" y="230352"/>
                </a:moveTo>
                <a:lnTo>
                  <a:pt x="1536166" y="230352"/>
                </a:lnTo>
                <a:lnTo>
                  <a:pt x="1556998" y="233631"/>
                </a:lnTo>
                <a:lnTo>
                  <a:pt x="1580656" y="238931"/>
                </a:lnTo>
                <a:lnTo>
                  <a:pt x="1607145" y="246251"/>
                </a:lnTo>
                <a:lnTo>
                  <a:pt x="1636471" y="255587"/>
                </a:lnTo>
                <a:lnTo>
                  <a:pt x="1653456" y="247668"/>
                </a:lnTo>
                <a:lnTo>
                  <a:pt x="1665589" y="238125"/>
                </a:lnTo>
                <a:lnTo>
                  <a:pt x="1670657" y="23035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892226" y="2039586"/>
            <a:ext cx="5828030" cy="2881630"/>
          </a:xfrm>
          <a:custGeom>
            <a:avLst/>
            <a:gdLst/>
            <a:ahLst/>
            <a:cxnLst/>
            <a:rect l="l" t="t" r="r" b="b"/>
            <a:pathLst>
              <a:path w="5828030" h="2881629">
                <a:moveTo>
                  <a:pt x="741418" y="1445120"/>
                </a:moveTo>
                <a:lnTo>
                  <a:pt x="372198" y="1445120"/>
                </a:lnTo>
                <a:lnTo>
                  <a:pt x="414900" y="1446214"/>
                </a:lnTo>
                <a:lnTo>
                  <a:pt x="459128" y="1449493"/>
                </a:lnTo>
                <a:lnTo>
                  <a:pt x="504888" y="1454951"/>
                </a:lnTo>
                <a:lnTo>
                  <a:pt x="552183" y="1462582"/>
                </a:lnTo>
                <a:lnTo>
                  <a:pt x="554649" y="1509159"/>
                </a:lnTo>
                <a:lnTo>
                  <a:pt x="557014" y="1556060"/>
                </a:lnTo>
                <a:lnTo>
                  <a:pt x="559279" y="1603284"/>
                </a:lnTo>
                <a:lnTo>
                  <a:pt x="561443" y="1650833"/>
                </a:lnTo>
                <a:lnTo>
                  <a:pt x="563506" y="1698705"/>
                </a:lnTo>
                <a:lnTo>
                  <a:pt x="565469" y="1746902"/>
                </a:lnTo>
                <a:lnTo>
                  <a:pt x="567386" y="1796954"/>
                </a:lnTo>
                <a:lnTo>
                  <a:pt x="569093" y="1844267"/>
                </a:lnTo>
                <a:lnTo>
                  <a:pt x="570754" y="1893435"/>
                </a:lnTo>
                <a:lnTo>
                  <a:pt x="572435" y="1947058"/>
                </a:lnTo>
                <a:lnTo>
                  <a:pt x="573878" y="1996600"/>
                </a:lnTo>
                <a:lnTo>
                  <a:pt x="575133" y="2042885"/>
                </a:lnTo>
                <a:lnTo>
                  <a:pt x="576391" y="2093350"/>
                </a:lnTo>
                <a:lnTo>
                  <a:pt x="577563" y="2144833"/>
                </a:lnTo>
                <a:lnTo>
                  <a:pt x="578649" y="2197574"/>
                </a:lnTo>
                <a:lnTo>
                  <a:pt x="579643" y="2251522"/>
                </a:lnTo>
                <a:lnTo>
                  <a:pt x="580420" y="2298567"/>
                </a:lnTo>
                <a:lnTo>
                  <a:pt x="581174" y="2350538"/>
                </a:lnTo>
                <a:lnTo>
                  <a:pt x="581828" y="2402949"/>
                </a:lnTo>
                <a:lnTo>
                  <a:pt x="582382" y="2455684"/>
                </a:lnTo>
                <a:lnTo>
                  <a:pt x="582835" y="2508743"/>
                </a:lnTo>
                <a:lnTo>
                  <a:pt x="583188" y="2562127"/>
                </a:lnTo>
                <a:lnTo>
                  <a:pt x="583388" y="2604906"/>
                </a:lnTo>
                <a:lnTo>
                  <a:pt x="583641" y="2724226"/>
                </a:lnTo>
                <a:lnTo>
                  <a:pt x="589318" y="2776208"/>
                </a:lnTo>
                <a:lnTo>
                  <a:pt x="606353" y="2813340"/>
                </a:lnTo>
                <a:lnTo>
                  <a:pt x="634749" y="2835620"/>
                </a:lnTo>
                <a:lnTo>
                  <a:pt x="674509" y="2843047"/>
                </a:lnTo>
                <a:lnTo>
                  <a:pt x="696234" y="2840478"/>
                </a:lnTo>
                <a:lnTo>
                  <a:pt x="733797" y="2819944"/>
                </a:lnTo>
                <a:lnTo>
                  <a:pt x="762637" y="2781082"/>
                </a:lnTo>
                <a:lnTo>
                  <a:pt x="777491" y="2736955"/>
                </a:lnTo>
                <a:lnTo>
                  <a:pt x="779348" y="2713748"/>
                </a:lnTo>
                <a:lnTo>
                  <a:pt x="779227" y="2668353"/>
                </a:lnTo>
                <a:lnTo>
                  <a:pt x="778768" y="2604906"/>
                </a:lnTo>
                <a:lnTo>
                  <a:pt x="778268" y="2562127"/>
                </a:lnTo>
                <a:lnTo>
                  <a:pt x="776974" y="2479684"/>
                </a:lnTo>
                <a:lnTo>
                  <a:pt x="776192" y="2438834"/>
                </a:lnTo>
                <a:lnTo>
                  <a:pt x="775226" y="2393575"/>
                </a:lnTo>
                <a:lnTo>
                  <a:pt x="774131" y="2346819"/>
                </a:lnTo>
                <a:lnTo>
                  <a:pt x="772905" y="2298452"/>
                </a:lnTo>
                <a:lnTo>
                  <a:pt x="771494" y="2246690"/>
                </a:lnTo>
                <a:lnTo>
                  <a:pt x="770003" y="2195253"/>
                </a:lnTo>
                <a:lnTo>
                  <a:pt x="768368" y="2141836"/>
                </a:lnTo>
                <a:lnTo>
                  <a:pt x="766725" y="2090595"/>
                </a:lnTo>
                <a:lnTo>
                  <a:pt x="764857" y="2034860"/>
                </a:lnTo>
                <a:lnTo>
                  <a:pt x="762860" y="1977628"/>
                </a:lnTo>
                <a:lnTo>
                  <a:pt x="760734" y="1918900"/>
                </a:lnTo>
                <a:lnTo>
                  <a:pt x="758480" y="1858676"/>
                </a:lnTo>
                <a:lnTo>
                  <a:pt x="756035" y="1795422"/>
                </a:lnTo>
                <a:lnTo>
                  <a:pt x="753584" y="1733736"/>
                </a:lnTo>
                <a:lnTo>
                  <a:pt x="750943" y="1669020"/>
                </a:lnTo>
                <a:lnTo>
                  <a:pt x="747428" y="1585453"/>
                </a:lnTo>
                <a:lnTo>
                  <a:pt x="741418" y="1445120"/>
                </a:lnTo>
                <a:close/>
              </a:path>
              <a:path w="5828030" h="2881629">
                <a:moveTo>
                  <a:pt x="61163" y="85623"/>
                </a:moveTo>
                <a:lnTo>
                  <a:pt x="34397" y="89666"/>
                </a:lnTo>
                <a:lnTo>
                  <a:pt x="15284" y="101792"/>
                </a:lnTo>
                <a:lnTo>
                  <a:pt x="3820" y="121997"/>
                </a:lnTo>
                <a:lnTo>
                  <a:pt x="0" y="150279"/>
                </a:lnTo>
                <a:lnTo>
                  <a:pt x="28" y="194869"/>
                </a:lnTo>
                <a:lnTo>
                  <a:pt x="142" y="262699"/>
                </a:lnTo>
                <a:lnTo>
                  <a:pt x="343" y="325766"/>
                </a:lnTo>
                <a:lnTo>
                  <a:pt x="611" y="383388"/>
                </a:lnTo>
                <a:lnTo>
                  <a:pt x="954" y="440573"/>
                </a:lnTo>
                <a:lnTo>
                  <a:pt x="1442" y="505002"/>
                </a:lnTo>
                <a:lnTo>
                  <a:pt x="1927" y="559027"/>
                </a:lnTo>
                <a:lnTo>
                  <a:pt x="2444" y="609506"/>
                </a:lnTo>
                <a:lnTo>
                  <a:pt x="3094" y="664943"/>
                </a:lnTo>
                <a:lnTo>
                  <a:pt x="3820" y="719943"/>
                </a:lnTo>
                <a:lnTo>
                  <a:pt x="4622" y="774507"/>
                </a:lnTo>
                <a:lnTo>
                  <a:pt x="5594" y="833837"/>
                </a:lnTo>
                <a:lnTo>
                  <a:pt x="6488" y="883981"/>
                </a:lnTo>
                <a:lnTo>
                  <a:pt x="7515" y="936847"/>
                </a:lnTo>
                <a:lnTo>
                  <a:pt x="8688" y="992434"/>
                </a:lnTo>
                <a:lnTo>
                  <a:pt x="9781" y="1040769"/>
                </a:lnTo>
                <a:lnTo>
                  <a:pt x="11042" y="1092711"/>
                </a:lnTo>
                <a:lnTo>
                  <a:pt x="12486" y="1148054"/>
                </a:lnTo>
                <a:lnTo>
                  <a:pt x="13793" y="1195284"/>
                </a:lnTo>
                <a:lnTo>
                  <a:pt x="15284" y="1245916"/>
                </a:lnTo>
                <a:lnTo>
                  <a:pt x="16851" y="1296110"/>
                </a:lnTo>
                <a:lnTo>
                  <a:pt x="18604" y="1349006"/>
                </a:lnTo>
                <a:lnTo>
                  <a:pt x="20214" y="1395188"/>
                </a:lnTo>
                <a:lnTo>
                  <a:pt x="22727" y="1462582"/>
                </a:lnTo>
                <a:lnTo>
                  <a:pt x="25833" y="1540528"/>
                </a:lnTo>
                <a:lnTo>
                  <a:pt x="27859" y="1588101"/>
                </a:lnTo>
                <a:lnTo>
                  <a:pt x="29962" y="1635237"/>
                </a:lnTo>
                <a:lnTo>
                  <a:pt x="32141" y="1681937"/>
                </a:lnTo>
                <a:lnTo>
                  <a:pt x="34397" y="1728199"/>
                </a:lnTo>
                <a:lnTo>
                  <a:pt x="36783" y="1775047"/>
                </a:lnTo>
                <a:lnTo>
                  <a:pt x="39137" y="1819413"/>
                </a:lnTo>
                <a:lnTo>
                  <a:pt x="41623" y="1864365"/>
                </a:lnTo>
                <a:lnTo>
                  <a:pt x="44184" y="1908880"/>
                </a:lnTo>
                <a:lnTo>
                  <a:pt x="46823" y="1952959"/>
                </a:lnTo>
                <a:lnTo>
                  <a:pt x="49538" y="1996600"/>
                </a:lnTo>
                <a:lnTo>
                  <a:pt x="52329" y="2039805"/>
                </a:lnTo>
                <a:lnTo>
                  <a:pt x="55197" y="2082572"/>
                </a:lnTo>
                <a:lnTo>
                  <a:pt x="58142" y="2124903"/>
                </a:lnTo>
                <a:lnTo>
                  <a:pt x="61163" y="2166797"/>
                </a:lnTo>
                <a:lnTo>
                  <a:pt x="67918" y="2251522"/>
                </a:lnTo>
                <a:lnTo>
                  <a:pt x="75208" y="2329953"/>
                </a:lnTo>
                <a:lnTo>
                  <a:pt x="83034" y="2402089"/>
                </a:lnTo>
                <a:lnTo>
                  <a:pt x="91394" y="2467931"/>
                </a:lnTo>
                <a:lnTo>
                  <a:pt x="100290" y="2527479"/>
                </a:lnTo>
                <a:lnTo>
                  <a:pt x="109721" y="2580732"/>
                </a:lnTo>
                <a:lnTo>
                  <a:pt x="119687" y="2627690"/>
                </a:lnTo>
                <a:lnTo>
                  <a:pt x="130189" y="2668353"/>
                </a:lnTo>
                <a:lnTo>
                  <a:pt x="152799" y="2730796"/>
                </a:lnTo>
                <a:lnTo>
                  <a:pt x="177550" y="2768060"/>
                </a:lnTo>
                <a:lnTo>
                  <a:pt x="204444" y="2780144"/>
                </a:lnTo>
                <a:lnTo>
                  <a:pt x="221041" y="2778290"/>
                </a:lnTo>
                <a:lnTo>
                  <a:pt x="260362" y="2750439"/>
                </a:lnTo>
                <a:lnTo>
                  <a:pt x="280020" y="2702938"/>
                </a:lnTo>
                <a:lnTo>
                  <a:pt x="281330" y="2685783"/>
                </a:lnTo>
                <a:lnTo>
                  <a:pt x="281124" y="2650051"/>
                </a:lnTo>
                <a:lnTo>
                  <a:pt x="280504" y="2611575"/>
                </a:lnTo>
                <a:lnTo>
                  <a:pt x="279473" y="2570355"/>
                </a:lnTo>
                <a:lnTo>
                  <a:pt x="277968" y="2524862"/>
                </a:lnTo>
                <a:lnTo>
                  <a:pt x="276171" y="2479684"/>
                </a:lnTo>
                <a:lnTo>
                  <a:pt x="273902" y="2430233"/>
                </a:lnTo>
                <a:lnTo>
                  <a:pt x="271220" y="2378040"/>
                </a:lnTo>
                <a:lnTo>
                  <a:pt x="268126" y="2323103"/>
                </a:lnTo>
                <a:lnTo>
                  <a:pt x="264619" y="2265423"/>
                </a:lnTo>
                <a:lnTo>
                  <a:pt x="260700" y="2205001"/>
                </a:lnTo>
                <a:lnTo>
                  <a:pt x="256368" y="2141836"/>
                </a:lnTo>
                <a:lnTo>
                  <a:pt x="246876" y="2010073"/>
                </a:lnTo>
                <a:lnTo>
                  <a:pt x="242541" y="1947058"/>
                </a:lnTo>
                <a:lnTo>
                  <a:pt x="238620" y="1886881"/>
                </a:lnTo>
                <a:lnTo>
                  <a:pt x="235112" y="1829545"/>
                </a:lnTo>
                <a:lnTo>
                  <a:pt x="231965" y="1774025"/>
                </a:lnTo>
                <a:lnTo>
                  <a:pt x="229338" y="1723390"/>
                </a:lnTo>
                <a:lnTo>
                  <a:pt x="227070" y="1674571"/>
                </a:lnTo>
                <a:lnTo>
                  <a:pt x="225215" y="1628592"/>
                </a:lnTo>
                <a:lnTo>
                  <a:pt x="223773" y="1585453"/>
                </a:lnTo>
                <a:lnTo>
                  <a:pt x="222743" y="1545153"/>
                </a:lnTo>
                <a:lnTo>
                  <a:pt x="221919" y="1473073"/>
                </a:lnTo>
                <a:lnTo>
                  <a:pt x="256209" y="1460850"/>
                </a:lnTo>
                <a:lnTo>
                  <a:pt x="292687" y="1452114"/>
                </a:lnTo>
                <a:lnTo>
                  <a:pt x="331351" y="1446869"/>
                </a:lnTo>
                <a:lnTo>
                  <a:pt x="372198" y="1445120"/>
                </a:lnTo>
                <a:lnTo>
                  <a:pt x="741418" y="1445120"/>
                </a:lnTo>
                <a:lnTo>
                  <a:pt x="738472" y="1375219"/>
                </a:lnTo>
                <a:lnTo>
                  <a:pt x="202704" y="1375219"/>
                </a:lnTo>
                <a:lnTo>
                  <a:pt x="199639" y="1353703"/>
                </a:lnTo>
                <a:lnTo>
                  <a:pt x="197453" y="1331099"/>
                </a:lnTo>
                <a:lnTo>
                  <a:pt x="196143" y="1307400"/>
                </a:lnTo>
                <a:lnTo>
                  <a:pt x="195706" y="1282598"/>
                </a:lnTo>
                <a:lnTo>
                  <a:pt x="199199" y="1148054"/>
                </a:lnTo>
                <a:lnTo>
                  <a:pt x="174739" y="412381"/>
                </a:lnTo>
                <a:lnTo>
                  <a:pt x="175227" y="356325"/>
                </a:lnTo>
                <a:lnTo>
                  <a:pt x="176692" y="301389"/>
                </a:lnTo>
                <a:lnTo>
                  <a:pt x="179136" y="247571"/>
                </a:lnTo>
                <a:lnTo>
                  <a:pt x="182561" y="194869"/>
                </a:lnTo>
                <a:lnTo>
                  <a:pt x="186969" y="143281"/>
                </a:lnTo>
                <a:lnTo>
                  <a:pt x="177688" y="132960"/>
                </a:lnTo>
                <a:lnTo>
                  <a:pt x="132803" y="103962"/>
                </a:lnTo>
                <a:lnTo>
                  <a:pt x="95659" y="90206"/>
                </a:lnTo>
                <a:lnTo>
                  <a:pt x="78079" y="86768"/>
                </a:lnTo>
                <a:lnTo>
                  <a:pt x="61163" y="85623"/>
                </a:lnTo>
                <a:close/>
              </a:path>
              <a:path w="5828030" h="2881629">
                <a:moveTo>
                  <a:pt x="536460" y="80378"/>
                </a:moveTo>
                <a:lnTo>
                  <a:pt x="536460" y="174739"/>
                </a:lnTo>
                <a:lnTo>
                  <a:pt x="550430" y="1349006"/>
                </a:lnTo>
                <a:lnTo>
                  <a:pt x="202704" y="1375219"/>
                </a:lnTo>
                <a:lnTo>
                  <a:pt x="738472" y="1375219"/>
                </a:lnTo>
                <a:lnTo>
                  <a:pt x="735817" y="1311190"/>
                </a:lnTo>
                <a:lnTo>
                  <a:pt x="733005" y="1241996"/>
                </a:lnTo>
                <a:lnTo>
                  <a:pt x="730364" y="1175524"/>
                </a:lnTo>
                <a:lnTo>
                  <a:pt x="727894" y="1111772"/>
                </a:lnTo>
                <a:lnTo>
                  <a:pt x="725594" y="1050743"/>
                </a:lnTo>
                <a:lnTo>
                  <a:pt x="723464" y="992434"/>
                </a:lnTo>
                <a:lnTo>
                  <a:pt x="721462" y="935575"/>
                </a:lnTo>
                <a:lnTo>
                  <a:pt x="719663" y="882322"/>
                </a:lnTo>
                <a:lnTo>
                  <a:pt x="718098" y="833837"/>
                </a:lnTo>
                <a:lnTo>
                  <a:pt x="716650" y="786414"/>
                </a:lnTo>
                <a:lnTo>
                  <a:pt x="715373" y="741713"/>
                </a:lnTo>
                <a:lnTo>
                  <a:pt x="714265" y="699733"/>
                </a:lnTo>
                <a:lnTo>
                  <a:pt x="713329" y="660474"/>
                </a:lnTo>
                <a:lnTo>
                  <a:pt x="711966" y="590121"/>
                </a:lnTo>
                <a:lnTo>
                  <a:pt x="711285" y="530654"/>
                </a:lnTo>
                <a:lnTo>
                  <a:pt x="711165" y="497321"/>
                </a:lnTo>
                <a:lnTo>
                  <a:pt x="710859" y="429141"/>
                </a:lnTo>
                <a:lnTo>
                  <a:pt x="709838" y="363470"/>
                </a:lnTo>
                <a:lnTo>
                  <a:pt x="708137" y="307989"/>
                </a:lnTo>
                <a:lnTo>
                  <a:pt x="705758" y="262699"/>
                </a:lnTo>
                <a:lnTo>
                  <a:pt x="698969" y="202692"/>
                </a:lnTo>
                <a:lnTo>
                  <a:pt x="684081" y="158667"/>
                </a:lnTo>
                <a:lnTo>
                  <a:pt x="660387" y="124420"/>
                </a:lnTo>
                <a:lnTo>
                  <a:pt x="627886" y="99954"/>
                </a:lnTo>
                <a:lnTo>
                  <a:pt x="586577" y="85272"/>
                </a:lnTo>
                <a:lnTo>
                  <a:pt x="536460" y="80378"/>
                </a:lnTo>
                <a:close/>
              </a:path>
              <a:path w="5828030" h="2881629">
                <a:moveTo>
                  <a:pt x="1055446" y="2591422"/>
                </a:moveTo>
                <a:lnTo>
                  <a:pt x="1008036" y="2596776"/>
                </a:lnTo>
                <a:lnTo>
                  <a:pt x="974180" y="2612836"/>
                </a:lnTo>
                <a:lnTo>
                  <a:pt x="953871" y="2639594"/>
                </a:lnTo>
                <a:lnTo>
                  <a:pt x="947102" y="2677045"/>
                </a:lnTo>
                <a:lnTo>
                  <a:pt x="951935" y="2702030"/>
                </a:lnTo>
                <a:lnTo>
                  <a:pt x="990597" y="2742003"/>
                </a:lnTo>
                <a:lnTo>
                  <a:pt x="1067921" y="2768649"/>
                </a:lnTo>
                <a:lnTo>
                  <a:pt x="1121081" y="2776976"/>
                </a:lnTo>
                <a:lnTo>
                  <a:pt x="1183907" y="2781971"/>
                </a:lnTo>
                <a:lnTo>
                  <a:pt x="1256398" y="2783636"/>
                </a:lnTo>
                <a:lnTo>
                  <a:pt x="1499285" y="2774899"/>
                </a:lnTo>
                <a:lnTo>
                  <a:pt x="1588401" y="2713748"/>
                </a:lnTo>
                <a:lnTo>
                  <a:pt x="1588401" y="2692768"/>
                </a:lnTo>
                <a:lnTo>
                  <a:pt x="1582458" y="2647478"/>
                </a:lnTo>
                <a:lnTo>
                  <a:pt x="1564631" y="2612252"/>
                </a:lnTo>
                <a:lnTo>
                  <a:pt x="1546229" y="2596667"/>
                </a:lnTo>
                <a:lnTo>
                  <a:pt x="1130579" y="2596667"/>
                </a:lnTo>
                <a:lnTo>
                  <a:pt x="1055446" y="2591422"/>
                </a:lnTo>
                <a:close/>
              </a:path>
              <a:path w="5828030" h="2881629">
                <a:moveTo>
                  <a:pt x="1287586" y="293560"/>
                </a:moveTo>
                <a:lnTo>
                  <a:pt x="1114856" y="293560"/>
                </a:lnTo>
                <a:lnTo>
                  <a:pt x="1118675" y="337465"/>
                </a:lnTo>
                <a:lnTo>
                  <a:pt x="1121406" y="385303"/>
                </a:lnTo>
                <a:lnTo>
                  <a:pt x="1123047" y="437073"/>
                </a:lnTo>
                <a:lnTo>
                  <a:pt x="1123594" y="492772"/>
                </a:lnTo>
                <a:lnTo>
                  <a:pt x="1116596" y="857973"/>
                </a:lnTo>
                <a:lnTo>
                  <a:pt x="1116726" y="893564"/>
                </a:lnTo>
                <a:lnTo>
                  <a:pt x="1117763" y="971194"/>
                </a:lnTo>
                <a:lnTo>
                  <a:pt x="1118671" y="1013234"/>
                </a:lnTo>
                <a:lnTo>
                  <a:pt x="1119838" y="1057422"/>
                </a:lnTo>
                <a:lnTo>
                  <a:pt x="1121264" y="1103761"/>
                </a:lnTo>
                <a:lnTo>
                  <a:pt x="1122950" y="1152249"/>
                </a:lnTo>
                <a:lnTo>
                  <a:pt x="1124896" y="1202886"/>
                </a:lnTo>
                <a:lnTo>
                  <a:pt x="1127196" y="1257798"/>
                </a:lnTo>
                <a:lnTo>
                  <a:pt x="1129565" y="1310611"/>
                </a:lnTo>
                <a:lnTo>
                  <a:pt x="1132290" y="1367697"/>
                </a:lnTo>
                <a:lnTo>
                  <a:pt x="1135274" y="1426934"/>
                </a:lnTo>
                <a:lnTo>
                  <a:pt x="1138517" y="1488320"/>
                </a:lnTo>
                <a:lnTo>
                  <a:pt x="1142021" y="1551856"/>
                </a:lnTo>
                <a:lnTo>
                  <a:pt x="1145784" y="1617542"/>
                </a:lnTo>
                <a:lnTo>
                  <a:pt x="1153823" y="1753221"/>
                </a:lnTo>
                <a:lnTo>
                  <a:pt x="1157581" y="1818913"/>
                </a:lnTo>
                <a:lnTo>
                  <a:pt x="1161081" y="1882454"/>
                </a:lnTo>
                <a:lnTo>
                  <a:pt x="1164322" y="1943844"/>
                </a:lnTo>
                <a:lnTo>
                  <a:pt x="1167304" y="2003084"/>
                </a:lnTo>
                <a:lnTo>
                  <a:pt x="1170027" y="2060173"/>
                </a:lnTo>
                <a:lnTo>
                  <a:pt x="1172588" y="2117423"/>
                </a:lnTo>
                <a:lnTo>
                  <a:pt x="1174697" y="2167899"/>
                </a:lnTo>
                <a:lnTo>
                  <a:pt x="1176643" y="2218536"/>
                </a:lnTo>
                <a:lnTo>
                  <a:pt x="1178330" y="2267023"/>
                </a:lnTo>
                <a:lnTo>
                  <a:pt x="1179758" y="2313359"/>
                </a:lnTo>
                <a:lnTo>
                  <a:pt x="1180927" y="2357545"/>
                </a:lnTo>
                <a:lnTo>
                  <a:pt x="1181844" y="2400086"/>
                </a:lnTo>
                <a:lnTo>
                  <a:pt x="1182485" y="2439465"/>
                </a:lnTo>
                <a:lnTo>
                  <a:pt x="1183004" y="2512783"/>
                </a:lnTo>
                <a:lnTo>
                  <a:pt x="1179728" y="2549481"/>
                </a:lnTo>
                <a:lnTo>
                  <a:pt x="1169898" y="2575694"/>
                </a:lnTo>
                <a:lnTo>
                  <a:pt x="1153515" y="2591424"/>
                </a:lnTo>
                <a:lnTo>
                  <a:pt x="1130579" y="2596667"/>
                </a:lnTo>
                <a:lnTo>
                  <a:pt x="1546229" y="2596667"/>
                </a:lnTo>
                <a:lnTo>
                  <a:pt x="1534923" y="2587091"/>
                </a:lnTo>
                <a:lnTo>
                  <a:pt x="1493922" y="2572207"/>
                </a:lnTo>
                <a:lnTo>
                  <a:pt x="1366481" y="2572207"/>
                </a:lnTo>
                <a:lnTo>
                  <a:pt x="1366378" y="2399580"/>
                </a:lnTo>
                <a:lnTo>
                  <a:pt x="1365589" y="2327211"/>
                </a:lnTo>
                <a:lnTo>
                  <a:pt x="1364895" y="2288408"/>
                </a:lnTo>
                <a:lnTo>
                  <a:pt x="1364003" y="2248027"/>
                </a:lnTo>
                <a:lnTo>
                  <a:pt x="1362912" y="2206070"/>
                </a:lnTo>
                <a:lnTo>
                  <a:pt x="1361623" y="2162535"/>
                </a:lnTo>
                <a:lnTo>
                  <a:pt x="1360053" y="2115111"/>
                </a:lnTo>
                <a:lnTo>
                  <a:pt x="1358452" y="2070734"/>
                </a:lnTo>
                <a:lnTo>
                  <a:pt x="1356569" y="2022467"/>
                </a:lnTo>
                <a:lnTo>
                  <a:pt x="1354488" y="1972624"/>
                </a:lnTo>
                <a:lnTo>
                  <a:pt x="1352209" y="1921203"/>
                </a:lnTo>
                <a:lnTo>
                  <a:pt x="1349732" y="1868206"/>
                </a:lnTo>
                <a:lnTo>
                  <a:pt x="1347057" y="1813631"/>
                </a:lnTo>
                <a:lnTo>
                  <a:pt x="1344184" y="1757479"/>
                </a:lnTo>
                <a:lnTo>
                  <a:pt x="1341114" y="1699750"/>
                </a:lnTo>
                <a:lnTo>
                  <a:pt x="1337845" y="1640444"/>
                </a:lnTo>
                <a:lnTo>
                  <a:pt x="1334379" y="1579561"/>
                </a:lnTo>
                <a:lnTo>
                  <a:pt x="1330715" y="1517101"/>
                </a:lnTo>
                <a:lnTo>
                  <a:pt x="1326853" y="1453063"/>
                </a:lnTo>
                <a:lnTo>
                  <a:pt x="1318731" y="1321835"/>
                </a:lnTo>
                <a:lnTo>
                  <a:pt x="1314741" y="1255674"/>
                </a:lnTo>
                <a:lnTo>
                  <a:pt x="1311200" y="1195339"/>
                </a:lnTo>
                <a:lnTo>
                  <a:pt x="1307732" y="1134456"/>
                </a:lnTo>
                <a:lnTo>
                  <a:pt x="1304463" y="1075151"/>
                </a:lnTo>
                <a:lnTo>
                  <a:pt x="1301391" y="1017424"/>
                </a:lnTo>
                <a:lnTo>
                  <a:pt x="1298519" y="961273"/>
                </a:lnTo>
                <a:lnTo>
                  <a:pt x="1295844" y="906699"/>
                </a:lnTo>
                <a:lnTo>
                  <a:pt x="1293367" y="853703"/>
                </a:lnTo>
                <a:lnTo>
                  <a:pt x="1291089" y="802283"/>
                </a:lnTo>
                <a:lnTo>
                  <a:pt x="1289009" y="752441"/>
                </a:lnTo>
                <a:lnTo>
                  <a:pt x="1287127" y="704175"/>
                </a:lnTo>
                <a:lnTo>
                  <a:pt x="1285443" y="657487"/>
                </a:lnTo>
                <a:lnTo>
                  <a:pt x="1283958" y="612375"/>
                </a:lnTo>
                <a:lnTo>
                  <a:pt x="1282670" y="568840"/>
                </a:lnTo>
                <a:lnTo>
                  <a:pt x="1281581" y="526881"/>
                </a:lnTo>
                <a:lnTo>
                  <a:pt x="1280690" y="486500"/>
                </a:lnTo>
                <a:lnTo>
                  <a:pt x="1279997" y="447695"/>
                </a:lnTo>
                <a:lnTo>
                  <a:pt x="1279204" y="374815"/>
                </a:lnTo>
                <a:lnTo>
                  <a:pt x="1279105" y="340741"/>
                </a:lnTo>
                <a:lnTo>
                  <a:pt x="1280142" y="320707"/>
                </a:lnTo>
                <a:lnTo>
                  <a:pt x="1283254" y="304272"/>
                </a:lnTo>
                <a:lnTo>
                  <a:pt x="1287586" y="293560"/>
                </a:lnTo>
                <a:close/>
              </a:path>
              <a:path w="5828030" h="2881629">
                <a:moveTo>
                  <a:pt x="1439875" y="2566962"/>
                </a:moveTo>
                <a:lnTo>
                  <a:pt x="1421528" y="2567288"/>
                </a:lnTo>
                <a:lnTo>
                  <a:pt x="1403178" y="2568270"/>
                </a:lnTo>
                <a:lnTo>
                  <a:pt x="1384829" y="2569908"/>
                </a:lnTo>
                <a:lnTo>
                  <a:pt x="1366481" y="2572207"/>
                </a:lnTo>
                <a:lnTo>
                  <a:pt x="1493922" y="2572207"/>
                </a:lnTo>
                <a:lnTo>
                  <a:pt x="1493336" y="2571994"/>
                </a:lnTo>
                <a:lnTo>
                  <a:pt x="1439875" y="2566962"/>
                </a:lnTo>
                <a:close/>
              </a:path>
              <a:path w="5828030" h="2881629">
                <a:moveTo>
                  <a:pt x="1358620" y="75133"/>
                </a:moveTo>
                <a:lnTo>
                  <a:pt x="1317493" y="76771"/>
                </a:lnTo>
                <a:lnTo>
                  <a:pt x="1266653" y="81686"/>
                </a:lnTo>
                <a:lnTo>
                  <a:pt x="1206097" y="89877"/>
                </a:lnTo>
                <a:lnTo>
                  <a:pt x="1135824" y="101346"/>
                </a:lnTo>
                <a:lnTo>
                  <a:pt x="1097265" y="109490"/>
                </a:lnTo>
                <a:lnTo>
                  <a:pt x="1029982" y="132640"/>
                </a:lnTo>
                <a:lnTo>
                  <a:pt x="977567" y="164538"/>
                </a:lnTo>
                <a:lnTo>
                  <a:pt x="950486" y="202542"/>
                </a:lnTo>
                <a:lnTo>
                  <a:pt x="947102" y="223659"/>
                </a:lnTo>
                <a:lnTo>
                  <a:pt x="952343" y="261127"/>
                </a:lnTo>
                <a:lnTo>
                  <a:pt x="968068" y="287883"/>
                </a:lnTo>
                <a:lnTo>
                  <a:pt x="994278" y="303934"/>
                </a:lnTo>
                <a:lnTo>
                  <a:pt x="1030973" y="309283"/>
                </a:lnTo>
                <a:lnTo>
                  <a:pt x="1049980" y="308301"/>
                </a:lnTo>
                <a:lnTo>
                  <a:pt x="1070295" y="305355"/>
                </a:lnTo>
                <a:lnTo>
                  <a:pt x="1091920" y="300442"/>
                </a:lnTo>
                <a:lnTo>
                  <a:pt x="1114856" y="293560"/>
                </a:lnTo>
                <a:lnTo>
                  <a:pt x="1287586" y="293560"/>
                </a:lnTo>
                <a:lnTo>
                  <a:pt x="1330929" y="268279"/>
                </a:lnTo>
                <a:lnTo>
                  <a:pt x="1347266" y="267347"/>
                </a:lnTo>
                <a:lnTo>
                  <a:pt x="1427213" y="267347"/>
                </a:lnTo>
                <a:lnTo>
                  <a:pt x="1427697" y="267297"/>
                </a:lnTo>
                <a:lnTo>
                  <a:pt x="1470456" y="240271"/>
                </a:lnTo>
                <a:lnTo>
                  <a:pt x="1492566" y="191115"/>
                </a:lnTo>
                <a:lnTo>
                  <a:pt x="1494040" y="172110"/>
                </a:lnTo>
                <a:lnTo>
                  <a:pt x="1492075" y="153112"/>
                </a:lnTo>
                <a:lnTo>
                  <a:pt x="1462595" y="103962"/>
                </a:lnTo>
                <a:lnTo>
                  <a:pt x="1420866" y="82342"/>
                </a:lnTo>
                <a:lnTo>
                  <a:pt x="1392304" y="76935"/>
                </a:lnTo>
                <a:lnTo>
                  <a:pt x="1358620" y="75133"/>
                </a:lnTo>
                <a:close/>
              </a:path>
              <a:path w="5828030" h="2881629">
                <a:moveTo>
                  <a:pt x="1427213" y="267347"/>
                </a:moveTo>
                <a:lnTo>
                  <a:pt x="1347266" y="267347"/>
                </a:lnTo>
                <a:lnTo>
                  <a:pt x="1410169" y="269100"/>
                </a:lnTo>
                <a:lnTo>
                  <a:pt x="1427213" y="267347"/>
                </a:lnTo>
                <a:close/>
              </a:path>
              <a:path w="5828030" h="2881629">
                <a:moveTo>
                  <a:pt x="2169251" y="1287843"/>
                </a:moveTo>
                <a:lnTo>
                  <a:pt x="1965845" y="1287843"/>
                </a:lnTo>
                <a:lnTo>
                  <a:pt x="1974714" y="1321999"/>
                </a:lnTo>
                <a:lnTo>
                  <a:pt x="1985006" y="1359993"/>
                </a:lnTo>
                <a:lnTo>
                  <a:pt x="1996720" y="1401826"/>
                </a:lnTo>
                <a:lnTo>
                  <a:pt x="2009858" y="1447497"/>
                </a:lnTo>
                <a:lnTo>
                  <a:pt x="2024420" y="1497007"/>
                </a:lnTo>
                <a:lnTo>
                  <a:pt x="2040405" y="1550356"/>
                </a:lnTo>
                <a:lnTo>
                  <a:pt x="2057815" y="1607543"/>
                </a:lnTo>
                <a:lnTo>
                  <a:pt x="2076650" y="1668570"/>
                </a:lnTo>
                <a:lnTo>
                  <a:pt x="2096909" y="1733435"/>
                </a:lnTo>
                <a:lnTo>
                  <a:pt x="2117054" y="1798481"/>
                </a:lnTo>
                <a:lnTo>
                  <a:pt x="2136255" y="1861858"/>
                </a:lnTo>
                <a:lnTo>
                  <a:pt x="2154513" y="1923565"/>
                </a:lnTo>
                <a:lnTo>
                  <a:pt x="2171829" y="1983603"/>
                </a:lnTo>
                <a:lnTo>
                  <a:pt x="2188201" y="2041972"/>
                </a:lnTo>
                <a:lnTo>
                  <a:pt x="2203630" y="2098672"/>
                </a:lnTo>
                <a:lnTo>
                  <a:pt x="2218116" y="2153703"/>
                </a:lnTo>
                <a:lnTo>
                  <a:pt x="2231658" y="2207065"/>
                </a:lnTo>
                <a:lnTo>
                  <a:pt x="2244257" y="2258758"/>
                </a:lnTo>
                <a:lnTo>
                  <a:pt x="2255913" y="2308782"/>
                </a:lnTo>
                <a:lnTo>
                  <a:pt x="2266626" y="2357137"/>
                </a:lnTo>
                <a:lnTo>
                  <a:pt x="2276395" y="2403823"/>
                </a:lnTo>
                <a:lnTo>
                  <a:pt x="2285221" y="2448840"/>
                </a:lnTo>
                <a:lnTo>
                  <a:pt x="2293103" y="2492189"/>
                </a:lnTo>
                <a:lnTo>
                  <a:pt x="2300042" y="2533869"/>
                </a:lnTo>
                <a:lnTo>
                  <a:pt x="2306037" y="2573881"/>
                </a:lnTo>
                <a:lnTo>
                  <a:pt x="2311089" y="2612223"/>
                </a:lnTo>
                <a:lnTo>
                  <a:pt x="2318370" y="2684043"/>
                </a:lnTo>
                <a:lnTo>
                  <a:pt x="2320582" y="2717241"/>
                </a:lnTo>
                <a:lnTo>
                  <a:pt x="2320582" y="2729471"/>
                </a:lnTo>
                <a:lnTo>
                  <a:pt x="2352248" y="2771506"/>
                </a:lnTo>
                <a:lnTo>
                  <a:pt x="2384350" y="2801539"/>
                </a:lnTo>
                <a:lnTo>
                  <a:pt x="2416892" y="2819562"/>
                </a:lnTo>
                <a:lnTo>
                  <a:pt x="2449880" y="2825572"/>
                </a:lnTo>
                <a:lnTo>
                  <a:pt x="2465387" y="2824315"/>
                </a:lnTo>
                <a:lnTo>
                  <a:pt x="2509304" y="2805480"/>
                </a:lnTo>
                <a:lnTo>
                  <a:pt x="2530262" y="2760265"/>
                </a:lnTo>
                <a:lnTo>
                  <a:pt x="2535507" y="2718819"/>
                </a:lnTo>
                <a:lnTo>
                  <a:pt x="2537256" y="2664815"/>
                </a:lnTo>
                <a:lnTo>
                  <a:pt x="2537256" y="2656078"/>
                </a:lnTo>
                <a:lnTo>
                  <a:pt x="2520136" y="2603231"/>
                </a:lnTo>
                <a:lnTo>
                  <a:pt x="2507725" y="2565626"/>
                </a:lnTo>
                <a:lnTo>
                  <a:pt x="2492746" y="2520568"/>
                </a:lnTo>
                <a:lnTo>
                  <a:pt x="2475200" y="2468055"/>
                </a:lnTo>
                <a:lnTo>
                  <a:pt x="2412040" y="2280071"/>
                </a:lnTo>
                <a:lnTo>
                  <a:pt x="2392875" y="2222774"/>
                </a:lnTo>
                <a:lnTo>
                  <a:pt x="2374910" y="2168782"/>
                </a:lnTo>
                <a:lnTo>
                  <a:pt x="2358145" y="2118094"/>
                </a:lnTo>
                <a:lnTo>
                  <a:pt x="2342582" y="2070710"/>
                </a:lnTo>
                <a:lnTo>
                  <a:pt x="2328221" y="2026628"/>
                </a:lnTo>
                <a:lnTo>
                  <a:pt x="2315062" y="1985849"/>
                </a:lnTo>
                <a:lnTo>
                  <a:pt x="2303106" y="1948370"/>
                </a:lnTo>
                <a:lnTo>
                  <a:pt x="2284801" y="1888521"/>
                </a:lnTo>
                <a:lnTo>
                  <a:pt x="2267833" y="1830295"/>
                </a:lnTo>
                <a:lnTo>
                  <a:pt x="2252202" y="1773692"/>
                </a:lnTo>
                <a:lnTo>
                  <a:pt x="2237908" y="1718711"/>
                </a:lnTo>
                <a:lnTo>
                  <a:pt x="2224952" y="1665354"/>
                </a:lnTo>
                <a:lnTo>
                  <a:pt x="2213334" y="1613619"/>
                </a:lnTo>
                <a:lnTo>
                  <a:pt x="2203053" y="1563506"/>
                </a:lnTo>
                <a:lnTo>
                  <a:pt x="2194109" y="1515016"/>
                </a:lnTo>
                <a:lnTo>
                  <a:pt x="2186504" y="1468148"/>
                </a:lnTo>
                <a:lnTo>
                  <a:pt x="2180237" y="1422902"/>
                </a:lnTo>
                <a:lnTo>
                  <a:pt x="2175308" y="1379278"/>
                </a:lnTo>
                <a:lnTo>
                  <a:pt x="2171717" y="1337276"/>
                </a:lnTo>
                <a:lnTo>
                  <a:pt x="2169464" y="1296896"/>
                </a:lnTo>
                <a:lnTo>
                  <a:pt x="2169251" y="1287843"/>
                </a:lnTo>
                <a:close/>
              </a:path>
              <a:path w="5828030" h="2881629">
                <a:moveTo>
                  <a:pt x="1898573" y="68148"/>
                </a:moveTo>
                <a:lnTo>
                  <a:pt x="1838490" y="72523"/>
                </a:lnTo>
                <a:lnTo>
                  <a:pt x="1799180" y="95892"/>
                </a:lnTo>
                <a:lnTo>
                  <a:pt x="1789353" y="145034"/>
                </a:lnTo>
                <a:lnTo>
                  <a:pt x="1789353" y="585381"/>
                </a:lnTo>
                <a:lnTo>
                  <a:pt x="1775384" y="2683903"/>
                </a:lnTo>
                <a:lnTo>
                  <a:pt x="1776965" y="2732143"/>
                </a:lnTo>
                <a:lnTo>
                  <a:pt x="1800720" y="2782760"/>
                </a:lnTo>
                <a:lnTo>
                  <a:pt x="1832376" y="2804391"/>
                </a:lnTo>
                <a:lnTo>
                  <a:pt x="1876729" y="2811602"/>
                </a:lnTo>
                <a:lnTo>
                  <a:pt x="1900092" y="2809743"/>
                </a:lnTo>
                <a:lnTo>
                  <a:pt x="1946630" y="2781896"/>
                </a:lnTo>
                <a:lnTo>
                  <a:pt x="1961038" y="2746079"/>
                </a:lnTo>
                <a:lnTo>
                  <a:pt x="1965845" y="2698013"/>
                </a:lnTo>
                <a:lnTo>
                  <a:pt x="1965845" y="1287843"/>
                </a:lnTo>
                <a:lnTo>
                  <a:pt x="2169251" y="1287843"/>
                </a:lnTo>
                <a:lnTo>
                  <a:pt x="2172808" y="1247113"/>
                </a:lnTo>
                <a:lnTo>
                  <a:pt x="2191153" y="1200807"/>
                </a:lnTo>
                <a:lnTo>
                  <a:pt x="2220678" y="1127086"/>
                </a:lnTo>
                <a:lnTo>
                  <a:pt x="1957108" y="1127086"/>
                </a:lnTo>
                <a:lnTo>
                  <a:pt x="1955571" y="1096515"/>
                </a:lnTo>
                <a:lnTo>
                  <a:pt x="1954480" y="1058943"/>
                </a:lnTo>
                <a:lnTo>
                  <a:pt x="1953830" y="1014378"/>
                </a:lnTo>
                <a:lnTo>
                  <a:pt x="1953615" y="962825"/>
                </a:lnTo>
                <a:lnTo>
                  <a:pt x="1972843" y="232397"/>
                </a:lnTo>
                <a:lnTo>
                  <a:pt x="2202325" y="232397"/>
                </a:lnTo>
                <a:lnTo>
                  <a:pt x="2201745" y="231526"/>
                </a:lnTo>
                <a:lnTo>
                  <a:pt x="2177288" y="199199"/>
                </a:lnTo>
                <a:lnTo>
                  <a:pt x="2149601" y="170979"/>
                </a:lnTo>
                <a:lnTo>
                  <a:pt x="2118966" y="145699"/>
                </a:lnTo>
                <a:lnTo>
                  <a:pt x="2085383" y="123359"/>
                </a:lnTo>
                <a:lnTo>
                  <a:pt x="2048852" y="103962"/>
                </a:lnTo>
                <a:lnTo>
                  <a:pt x="2010955" y="88298"/>
                </a:lnTo>
                <a:lnTo>
                  <a:pt x="1973275" y="77106"/>
                </a:lnTo>
                <a:lnTo>
                  <a:pt x="1935813" y="70388"/>
                </a:lnTo>
                <a:lnTo>
                  <a:pt x="1898573" y="68148"/>
                </a:lnTo>
                <a:close/>
              </a:path>
              <a:path w="5828030" h="2881629">
                <a:moveTo>
                  <a:pt x="2202325" y="232397"/>
                </a:moveTo>
                <a:lnTo>
                  <a:pt x="1972843" y="232397"/>
                </a:lnTo>
                <a:lnTo>
                  <a:pt x="2004359" y="244772"/>
                </a:lnTo>
                <a:lnTo>
                  <a:pt x="2033223" y="269308"/>
                </a:lnTo>
                <a:lnTo>
                  <a:pt x="2059434" y="306006"/>
                </a:lnTo>
                <a:lnTo>
                  <a:pt x="2082991" y="354865"/>
                </a:lnTo>
                <a:lnTo>
                  <a:pt x="2103894" y="415886"/>
                </a:lnTo>
                <a:lnTo>
                  <a:pt x="2119181" y="474755"/>
                </a:lnTo>
                <a:lnTo>
                  <a:pt x="2130104" y="529037"/>
                </a:lnTo>
                <a:lnTo>
                  <a:pt x="2136659" y="578728"/>
                </a:lnTo>
                <a:lnTo>
                  <a:pt x="2138845" y="623824"/>
                </a:lnTo>
                <a:lnTo>
                  <a:pt x="2138516" y="639115"/>
                </a:lnTo>
                <a:lnTo>
                  <a:pt x="2077681" y="989037"/>
                </a:lnTo>
                <a:lnTo>
                  <a:pt x="2047864" y="1027811"/>
                </a:lnTo>
                <a:lnTo>
                  <a:pt x="2017828" y="1063744"/>
                </a:lnTo>
                <a:lnTo>
                  <a:pt x="1987575" y="1096835"/>
                </a:lnTo>
                <a:lnTo>
                  <a:pt x="1957108" y="1127086"/>
                </a:lnTo>
                <a:lnTo>
                  <a:pt x="2220678" y="1127086"/>
                </a:lnTo>
                <a:lnTo>
                  <a:pt x="2231458" y="1100440"/>
                </a:lnTo>
                <a:lnTo>
                  <a:pt x="2240632" y="1078052"/>
                </a:lnTo>
                <a:lnTo>
                  <a:pt x="2247188" y="1062431"/>
                </a:lnTo>
                <a:lnTo>
                  <a:pt x="2267660" y="1006868"/>
                </a:lnTo>
                <a:lnTo>
                  <a:pt x="2285404" y="952890"/>
                </a:lnTo>
                <a:lnTo>
                  <a:pt x="2300420" y="900496"/>
                </a:lnTo>
                <a:lnTo>
                  <a:pt x="2312706" y="849685"/>
                </a:lnTo>
                <a:lnTo>
                  <a:pt x="2322263" y="800457"/>
                </a:lnTo>
                <a:lnTo>
                  <a:pt x="2329090" y="752812"/>
                </a:lnTo>
                <a:lnTo>
                  <a:pt x="2333186" y="706748"/>
                </a:lnTo>
                <a:lnTo>
                  <a:pt x="2334552" y="662266"/>
                </a:lnTo>
                <a:lnTo>
                  <a:pt x="2333124" y="612883"/>
                </a:lnTo>
                <a:lnTo>
                  <a:pt x="2328843" y="564565"/>
                </a:lnTo>
                <a:lnTo>
                  <a:pt x="2321708" y="517315"/>
                </a:lnTo>
                <a:lnTo>
                  <a:pt x="2311722" y="471132"/>
                </a:lnTo>
                <a:lnTo>
                  <a:pt x="2298885" y="426018"/>
                </a:lnTo>
                <a:lnTo>
                  <a:pt x="2283199" y="381974"/>
                </a:lnTo>
                <a:lnTo>
                  <a:pt x="2264664" y="339001"/>
                </a:lnTo>
                <a:lnTo>
                  <a:pt x="2245435" y="301430"/>
                </a:lnTo>
                <a:lnTo>
                  <a:pt x="2224462" y="265604"/>
                </a:lnTo>
                <a:lnTo>
                  <a:pt x="2202325" y="232397"/>
                </a:lnTo>
                <a:close/>
              </a:path>
              <a:path w="5828030" h="2881629">
                <a:moveTo>
                  <a:pt x="2767914" y="2591422"/>
                </a:moveTo>
                <a:lnTo>
                  <a:pt x="2720510" y="2596776"/>
                </a:lnTo>
                <a:lnTo>
                  <a:pt x="2686653" y="2612836"/>
                </a:lnTo>
                <a:lnTo>
                  <a:pt x="2666340" y="2639594"/>
                </a:lnTo>
                <a:lnTo>
                  <a:pt x="2659570" y="2677045"/>
                </a:lnTo>
                <a:lnTo>
                  <a:pt x="2664403" y="2702030"/>
                </a:lnTo>
                <a:lnTo>
                  <a:pt x="2703065" y="2742003"/>
                </a:lnTo>
                <a:lnTo>
                  <a:pt x="2780389" y="2768649"/>
                </a:lnTo>
                <a:lnTo>
                  <a:pt x="2833549" y="2776976"/>
                </a:lnTo>
                <a:lnTo>
                  <a:pt x="2896375" y="2781971"/>
                </a:lnTo>
                <a:lnTo>
                  <a:pt x="2968866" y="2783636"/>
                </a:lnTo>
                <a:lnTo>
                  <a:pt x="3211766" y="2774899"/>
                </a:lnTo>
                <a:lnTo>
                  <a:pt x="3300882" y="2713748"/>
                </a:lnTo>
                <a:lnTo>
                  <a:pt x="3300882" y="2692768"/>
                </a:lnTo>
                <a:lnTo>
                  <a:pt x="3294939" y="2647478"/>
                </a:lnTo>
                <a:lnTo>
                  <a:pt x="3277112" y="2612252"/>
                </a:lnTo>
                <a:lnTo>
                  <a:pt x="3258710" y="2596667"/>
                </a:lnTo>
                <a:lnTo>
                  <a:pt x="2843060" y="2596667"/>
                </a:lnTo>
                <a:lnTo>
                  <a:pt x="2767914" y="2591422"/>
                </a:lnTo>
                <a:close/>
              </a:path>
              <a:path w="5828030" h="2881629">
                <a:moveTo>
                  <a:pt x="3000057" y="293560"/>
                </a:moveTo>
                <a:lnTo>
                  <a:pt x="2827324" y="293560"/>
                </a:lnTo>
                <a:lnTo>
                  <a:pt x="2831143" y="337465"/>
                </a:lnTo>
                <a:lnTo>
                  <a:pt x="2833874" y="385303"/>
                </a:lnTo>
                <a:lnTo>
                  <a:pt x="2835515" y="437073"/>
                </a:lnTo>
                <a:lnTo>
                  <a:pt x="2836062" y="492772"/>
                </a:lnTo>
                <a:lnTo>
                  <a:pt x="2829077" y="857973"/>
                </a:lnTo>
                <a:lnTo>
                  <a:pt x="2829207" y="893564"/>
                </a:lnTo>
                <a:lnTo>
                  <a:pt x="2830244" y="971194"/>
                </a:lnTo>
                <a:lnTo>
                  <a:pt x="2831151" y="1013234"/>
                </a:lnTo>
                <a:lnTo>
                  <a:pt x="2832318" y="1057422"/>
                </a:lnTo>
                <a:lnTo>
                  <a:pt x="2833744" y="1103761"/>
                </a:lnTo>
                <a:lnTo>
                  <a:pt x="2835430" y="1152249"/>
                </a:lnTo>
                <a:lnTo>
                  <a:pt x="2837375" y="1202886"/>
                </a:lnTo>
                <a:lnTo>
                  <a:pt x="2839674" y="1257798"/>
                </a:lnTo>
                <a:lnTo>
                  <a:pt x="2842043" y="1310611"/>
                </a:lnTo>
                <a:lnTo>
                  <a:pt x="2844766" y="1367697"/>
                </a:lnTo>
                <a:lnTo>
                  <a:pt x="2847749" y="1426934"/>
                </a:lnTo>
                <a:lnTo>
                  <a:pt x="2850991" y="1488320"/>
                </a:lnTo>
                <a:lnTo>
                  <a:pt x="2854493" y="1551856"/>
                </a:lnTo>
                <a:lnTo>
                  <a:pt x="2858254" y="1617542"/>
                </a:lnTo>
                <a:lnTo>
                  <a:pt x="2866293" y="1753221"/>
                </a:lnTo>
                <a:lnTo>
                  <a:pt x="2870053" y="1818913"/>
                </a:lnTo>
                <a:lnTo>
                  <a:pt x="2873554" y="1882454"/>
                </a:lnTo>
                <a:lnTo>
                  <a:pt x="2876795" y="1943844"/>
                </a:lnTo>
                <a:lnTo>
                  <a:pt x="2879778" y="2003084"/>
                </a:lnTo>
                <a:lnTo>
                  <a:pt x="2882501" y="2060173"/>
                </a:lnTo>
                <a:lnTo>
                  <a:pt x="2885062" y="2117423"/>
                </a:lnTo>
                <a:lnTo>
                  <a:pt x="2887170" y="2167899"/>
                </a:lnTo>
                <a:lnTo>
                  <a:pt x="2889115" y="2218536"/>
                </a:lnTo>
                <a:lnTo>
                  <a:pt x="2890802" y="2267023"/>
                </a:lnTo>
                <a:lnTo>
                  <a:pt x="2892229" y="2313359"/>
                </a:lnTo>
                <a:lnTo>
                  <a:pt x="2893396" y="2357545"/>
                </a:lnTo>
                <a:lnTo>
                  <a:pt x="2894313" y="2400086"/>
                </a:lnTo>
                <a:lnTo>
                  <a:pt x="2894953" y="2439465"/>
                </a:lnTo>
                <a:lnTo>
                  <a:pt x="2895472" y="2512783"/>
                </a:lnTo>
                <a:lnTo>
                  <a:pt x="2892196" y="2549481"/>
                </a:lnTo>
                <a:lnTo>
                  <a:pt x="2882368" y="2575694"/>
                </a:lnTo>
                <a:lnTo>
                  <a:pt x="2865988" y="2591424"/>
                </a:lnTo>
                <a:lnTo>
                  <a:pt x="2843060" y="2596667"/>
                </a:lnTo>
                <a:lnTo>
                  <a:pt x="3258710" y="2596667"/>
                </a:lnTo>
                <a:lnTo>
                  <a:pt x="3247403" y="2587091"/>
                </a:lnTo>
                <a:lnTo>
                  <a:pt x="3206403" y="2572207"/>
                </a:lnTo>
                <a:lnTo>
                  <a:pt x="3078962" y="2572207"/>
                </a:lnTo>
                <a:lnTo>
                  <a:pt x="3078859" y="2399580"/>
                </a:lnTo>
                <a:lnTo>
                  <a:pt x="3078070" y="2327211"/>
                </a:lnTo>
                <a:lnTo>
                  <a:pt x="3077376" y="2288408"/>
                </a:lnTo>
                <a:lnTo>
                  <a:pt x="3076483" y="2248027"/>
                </a:lnTo>
                <a:lnTo>
                  <a:pt x="3075393" y="2206070"/>
                </a:lnTo>
                <a:lnTo>
                  <a:pt x="3074104" y="2162535"/>
                </a:lnTo>
                <a:lnTo>
                  <a:pt x="3072534" y="2115111"/>
                </a:lnTo>
                <a:lnTo>
                  <a:pt x="3070932" y="2070734"/>
                </a:lnTo>
                <a:lnTo>
                  <a:pt x="3069049" y="2022467"/>
                </a:lnTo>
                <a:lnTo>
                  <a:pt x="3066969" y="1972624"/>
                </a:lnTo>
                <a:lnTo>
                  <a:pt x="3064690" y="1921203"/>
                </a:lnTo>
                <a:lnTo>
                  <a:pt x="3062213" y="1868206"/>
                </a:lnTo>
                <a:lnTo>
                  <a:pt x="3059538" y="1813631"/>
                </a:lnTo>
                <a:lnTo>
                  <a:pt x="3056665" y="1757479"/>
                </a:lnTo>
                <a:lnTo>
                  <a:pt x="3053594" y="1699750"/>
                </a:lnTo>
                <a:lnTo>
                  <a:pt x="3050326" y="1640444"/>
                </a:lnTo>
                <a:lnTo>
                  <a:pt x="3046859" y="1579561"/>
                </a:lnTo>
                <a:lnTo>
                  <a:pt x="3043195" y="1517101"/>
                </a:lnTo>
                <a:lnTo>
                  <a:pt x="3039334" y="1453063"/>
                </a:lnTo>
                <a:lnTo>
                  <a:pt x="3031211" y="1321835"/>
                </a:lnTo>
                <a:lnTo>
                  <a:pt x="3027222" y="1255674"/>
                </a:lnTo>
                <a:lnTo>
                  <a:pt x="3023681" y="1195339"/>
                </a:lnTo>
                <a:lnTo>
                  <a:pt x="3020213" y="1134456"/>
                </a:lnTo>
                <a:lnTo>
                  <a:pt x="3016943" y="1075151"/>
                </a:lnTo>
                <a:lnTo>
                  <a:pt x="3013872" y="1017424"/>
                </a:lnTo>
                <a:lnTo>
                  <a:pt x="3010999" y="961273"/>
                </a:lnTo>
                <a:lnTo>
                  <a:pt x="3008325" y="906699"/>
                </a:lnTo>
                <a:lnTo>
                  <a:pt x="3005848" y="853703"/>
                </a:lnTo>
                <a:lnTo>
                  <a:pt x="3003570" y="802283"/>
                </a:lnTo>
                <a:lnTo>
                  <a:pt x="3001490" y="752441"/>
                </a:lnTo>
                <a:lnTo>
                  <a:pt x="2999608" y="704175"/>
                </a:lnTo>
                <a:lnTo>
                  <a:pt x="2997924" y="657487"/>
                </a:lnTo>
                <a:lnTo>
                  <a:pt x="2996438" y="612375"/>
                </a:lnTo>
                <a:lnTo>
                  <a:pt x="2995151" y="568840"/>
                </a:lnTo>
                <a:lnTo>
                  <a:pt x="2994062" y="526881"/>
                </a:lnTo>
                <a:lnTo>
                  <a:pt x="2993170" y="486500"/>
                </a:lnTo>
                <a:lnTo>
                  <a:pt x="2992477" y="447695"/>
                </a:lnTo>
                <a:lnTo>
                  <a:pt x="2991685" y="374815"/>
                </a:lnTo>
                <a:lnTo>
                  <a:pt x="2991586" y="340741"/>
                </a:lnTo>
                <a:lnTo>
                  <a:pt x="2992621" y="320707"/>
                </a:lnTo>
                <a:lnTo>
                  <a:pt x="2995728" y="304272"/>
                </a:lnTo>
                <a:lnTo>
                  <a:pt x="3000057" y="293560"/>
                </a:lnTo>
                <a:close/>
              </a:path>
              <a:path w="5828030" h="2881629">
                <a:moveTo>
                  <a:pt x="3152355" y="2566962"/>
                </a:moveTo>
                <a:lnTo>
                  <a:pt x="3134003" y="2567288"/>
                </a:lnTo>
                <a:lnTo>
                  <a:pt x="3115654" y="2568270"/>
                </a:lnTo>
                <a:lnTo>
                  <a:pt x="3097307" y="2569908"/>
                </a:lnTo>
                <a:lnTo>
                  <a:pt x="3078962" y="2572207"/>
                </a:lnTo>
                <a:lnTo>
                  <a:pt x="3206403" y="2572207"/>
                </a:lnTo>
                <a:lnTo>
                  <a:pt x="3205817" y="2571994"/>
                </a:lnTo>
                <a:lnTo>
                  <a:pt x="3152355" y="2566962"/>
                </a:lnTo>
                <a:close/>
              </a:path>
              <a:path w="5828030" h="2881629">
                <a:moveTo>
                  <a:pt x="3071088" y="75133"/>
                </a:moveTo>
                <a:lnTo>
                  <a:pt x="3029966" y="76771"/>
                </a:lnTo>
                <a:lnTo>
                  <a:pt x="2979126" y="81686"/>
                </a:lnTo>
                <a:lnTo>
                  <a:pt x="2918567" y="89877"/>
                </a:lnTo>
                <a:lnTo>
                  <a:pt x="2848292" y="101346"/>
                </a:lnTo>
                <a:lnTo>
                  <a:pt x="2809735" y="109490"/>
                </a:lnTo>
                <a:lnTo>
                  <a:pt x="2742461" y="132640"/>
                </a:lnTo>
                <a:lnTo>
                  <a:pt x="2690045" y="164538"/>
                </a:lnTo>
                <a:lnTo>
                  <a:pt x="2662956" y="202542"/>
                </a:lnTo>
                <a:lnTo>
                  <a:pt x="2659570" y="223659"/>
                </a:lnTo>
                <a:lnTo>
                  <a:pt x="2664813" y="261127"/>
                </a:lnTo>
                <a:lnTo>
                  <a:pt x="2680542" y="287883"/>
                </a:lnTo>
                <a:lnTo>
                  <a:pt x="2706756" y="303934"/>
                </a:lnTo>
                <a:lnTo>
                  <a:pt x="2743454" y="309283"/>
                </a:lnTo>
                <a:lnTo>
                  <a:pt x="2762455" y="308301"/>
                </a:lnTo>
                <a:lnTo>
                  <a:pt x="2782770" y="305355"/>
                </a:lnTo>
                <a:lnTo>
                  <a:pt x="2804393" y="300442"/>
                </a:lnTo>
                <a:lnTo>
                  <a:pt x="2827324" y="293560"/>
                </a:lnTo>
                <a:lnTo>
                  <a:pt x="3000057" y="293560"/>
                </a:lnTo>
                <a:lnTo>
                  <a:pt x="3043398" y="268279"/>
                </a:lnTo>
                <a:lnTo>
                  <a:pt x="3059734" y="267347"/>
                </a:lnTo>
                <a:lnTo>
                  <a:pt x="3139686" y="267347"/>
                </a:lnTo>
                <a:lnTo>
                  <a:pt x="3140171" y="267297"/>
                </a:lnTo>
                <a:lnTo>
                  <a:pt x="3182924" y="240271"/>
                </a:lnTo>
                <a:lnTo>
                  <a:pt x="3205047" y="191115"/>
                </a:lnTo>
                <a:lnTo>
                  <a:pt x="3206521" y="172110"/>
                </a:lnTo>
                <a:lnTo>
                  <a:pt x="3204554" y="153112"/>
                </a:lnTo>
                <a:lnTo>
                  <a:pt x="3175063" y="103962"/>
                </a:lnTo>
                <a:lnTo>
                  <a:pt x="3133339" y="82342"/>
                </a:lnTo>
                <a:lnTo>
                  <a:pt x="3104777" y="76935"/>
                </a:lnTo>
                <a:lnTo>
                  <a:pt x="3071088" y="75133"/>
                </a:lnTo>
                <a:close/>
              </a:path>
              <a:path w="5828030" h="2881629">
                <a:moveTo>
                  <a:pt x="3139686" y="267347"/>
                </a:moveTo>
                <a:lnTo>
                  <a:pt x="3059734" y="267347"/>
                </a:lnTo>
                <a:lnTo>
                  <a:pt x="3122637" y="269100"/>
                </a:lnTo>
                <a:lnTo>
                  <a:pt x="3139686" y="267347"/>
                </a:lnTo>
                <a:close/>
              </a:path>
              <a:path w="5828030" h="2881629">
                <a:moveTo>
                  <a:pt x="3810312" y="520725"/>
                </a:moveTo>
                <a:lnTo>
                  <a:pt x="3650360" y="520725"/>
                </a:lnTo>
                <a:lnTo>
                  <a:pt x="3663689" y="573587"/>
                </a:lnTo>
                <a:lnTo>
                  <a:pt x="3677027" y="626233"/>
                </a:lnTo>
                <a:lnTo>
                  <a:pt x="3690376" y="678661"/>
                </a:lnTo>
                <a:lnTo>
                  <a:pt x="3703735" y="730873"/>
                </a:lnTo>
                <a:lnTo>
                  <a:pt x="3717104" y="782867"/>
                </a:lnTo>
                <a:lnTo>
                  <a:pt x="3730484" y="834645"/>
                </a:lnTo>
                <a:lnTo>
                  <a:pt x="3743874" y="886206"/>
                </a:lnTo>
                <a:lnTo>
                  <a:pt x="3757274" y="937550"/>
                </a:lnTo>
                <a:lnTo>
                  <a:pt x="3770685" y="988677"/>
                </a:lnTo>
                <a:lnTo>
                  <a:pt x="3784106" y="1039587"/>
                </a:lnTo>
                <a:lnTo>
                  <a:pt x="3797537" y="1090280"/>
                </a:lnTo>
                <a:lnTo>
                  <a:pt x="3810978" y="1140756"/>
                </a:lnTo>
                <a:lnTo>
                  <a:pt x="3824430" y="1191016"/>
                </a:lnTo>
                <a:lnTo>
                  <a:pt x="3837892" y="1241059"/>
                </a:lnTo>
                <a:lnTo>
                  <a:pt x="3851365" y="1290885"/>
                </a:lnTo>
                <a:lnTo>
                  <a:pt x="3864848" y="1340494"/>
                </a:lnTo>
                <a:lnTo>
                  <a:pt x="3878341" y="1389886"/>
                </a:lnTo>
                <a:lnTo>
                  <a:pt x="3891844" y="1439062"/>
                </a:lnTo>
                <a:lnTo>
                  <a:pt x="3905358" y="1488021"/>
                </a:lnTo>
                <a:lnTo>
                  <a:pt x="3918882" y="1536763"/>
                </a:lnTo>
                <a:lnTo>
                  <a:pt x="3932417" y="1585289"/>
                </a:lnTo>
                <a:lnTo>
                  <a:pt x="3945962" y="1633598"/>
                </a:lnTo>
                <a:lnTo>
                  <a:pt x="3959517" y="1681690"/>
                </a:lnTo>
                <a:lnTo>
                  <a:pt x="3973083" y="1729565"/>
                </a:lnTo>
                <a:lnTo>
                  <a:pt x="3986659" y="1777224"/>
                </a:lnTo>
                <a:lnTo>
                  <a:pt x="4000246" y="1824666"/>
                </a:lnTo>
                <a:lnTo>
                  <a:pt x="4013842" y="1871892"/>
                </a:lnTo>
                <a:lnTo>
                  <a:pt x="4027450" y="1918901"/>
                </a:lnTo>
                <a:lnTo>
                  <a:pt x="4041067" y="1965693"/>
                </a:lnTo>
                <a:lnTo>
                  <a:pt x="4054695" y="2012269"/>
                </a:lnTo>
                <a:lnTo>
                  <a:pt x="4068334" y="2058628"/>
                </a:lnTo>
                <a:lnTo>
                  <a:pt x="4081983" y="2104771"/>
                </a:lnTo>
                <a:lnTo>
                  <a:pt x="4108724" y="2193960"/>
                </a:lnTo>
                <a:lnTo>
                  <a:pt x="4134346" y="2277395"/>
                </a:lnTo>
                <a:lnTo>
                  <a:pt x="4158849" y="2355076"/>
                </a:lnTo>
                <a:lnTo>
                  <a:pt x="4182233" y="2427003"/>
                </a:lnTo>
                <a:lnTo>
                  <a:pt x="4204498" y="2493177"/>
                </a:lnTo>
                <a:lnTo>
                  <a:pt x="4225644" y="2553596"/>
                </a:lnTo>
                <a:lnTo>
                  <a:pt x="4245670" y="2608260"/>
                </a:lnTo>
                <a:lnTo>
                  <a:pt x="4264577" y="2657171"/>
                </a:lnTo>
                <a:lnTo>
                  <a:pt x="4282365" y="2700328"/>
                </a:lnTo>
                <a:lnTo>
                  <a:pt x="4299034" y="2737730"/>
                </a:lnTo>
                <a:lnTo>
                  <a:pt x="4329014" y="2795273"/>
                </a:lnTo>
                <a:lnTo>
                  <a:pt x="4354517" y="2829798"/>
                </a:lnTo>
                <a:lnTo>
                  <a:pt x="4375543" y="2841307"/>
                </a:lnTo>
                <a:lnTo>
                  <a:pt x="4396503" y="2838030"/>
                </a:lnTo>
                <a:lnTo>
                  <a:pt x="4433199" y="2811818"/>
                </a:lnTo>
                <a:lnTo>
                  <a:pt x="4461931" y="2762561"/>
                </a:lnTo>
                <a:lnTo>
                  <a:pt x="4476785" y="2709268"/>
                </a:lnTo>
                <a:lnTo>
                  <a:pt x="4478642" y="2682290"/>
                </a:lnTo>
                <a:lnTo>
                  <a:pt x="4478642" y="2395715"/>
                </a:lnTo>
                <a:lnTo>
                  <a:pt x="4295165" y="2395715"/>
                </a:lnTo>
                <a:lnTo>
                  <a:pt x="4291672" y="2378240"/>
                </a:lnTo>
                <a:lnTo>
                  <a:pt x="4276720" y="2311026"/>
                </a:lnTo>
                <a:lnTo>
                  <a:pt x="4261873" y="2244746"/>
                </a:lnTo>
                <a:lnTo>
                  <a:pt x="4247129" y="2179399"/>
                </a:lnTo>
                <a:lnTo>
                  <a:pt x="4232489" y="2114985"/>
                </a:lnTo>
                <a:lnTo>
                  <a:pt x="4217954" y="2051505"/>
                </a:lnTo>
                <a:lnTo>
                  <a:pt x="4203523" y="1988959"/>
                </a:lnTo>
                <a:lnTo>
                  <a:pt x="4189195" y="1927346"/>
                </a:lnTo>
                <a:lnTo>
                  <a:pt x="4174972" y="1866666"/>
                </a:lnTo>
                <a:lnTo>
                  <a:pt x="4160853" y="1806920"/>
                </a:lnTo>
                <a:lnTo>
                  <a:pt x="4146838" y="1748107"/>
                </a:lnTo>
                <a:lnTo>
                  <a:pt x="4132927" y="1690228"/>
                </a:lnTo>
                <a:lnTo>
                  <a:pt x="4119120" y="1633282"/>
                </a:lnTo>
                <a:lnTo>
                  <a:pt x="4105417" y="1577270"/>
                </a:lnTo>
                <a:lnTo>
                  <a:pt x="4091818" y="1522191"/>
                </a:lnTo>
                <a:lnTo>
                  <a:pt x="4078323" y="1468046"/>
                </a:lnTo>
                <a:lnTo>
                  <a:pt x="4064932" y="1414834"/>
                </a:lnTo>
                <a:lnTo>
                  <a:pt x="4051645" y="1362555"/>
                </a:lnTo>
                <a:lnTo>
                  <a:pt x="4038463" y="1311210"/>
                </a:lnTo>
                <a:lnTo>
                  <a:pt x="4025384" y="1260799"/>
                </a:lnTo>
                <a:lnTo>
                  <a:pt x="4012409" y="1211321"/>
                </a:lnTo>
                <a:lnTo>
                  <a:pt x="3999538" y="1162776"/>
                </a:lnTo>
                <a:lnTo>
                  <a:pt x="3986771" y="1115165"/>
                </a:lnTo>
                <a:lnTo>
                  <a:pt x="3974108" y="1068488"/>
                </a:lnTo>
                <a:lnTo>
                  <a:pt x="3961549" y="1022744"/>
                </a:lnTo>
                <a:lnTo>
                  <a:pt x="3949095" y="977933"/>
                </a:lnTo>
                <a:lnTo>
                  <a:pt x="3936744" y="934056"/>
                </a:lnTo>
                <a:lnTo>
                  <a:pt x="3924497" y="891113"/>
                </a:lnTo>
                <a:lnTo>
                  <a:pt x="3912353" y="849103"/>
                </a:lnTo>
                <a:lnTo>
                  <a:pt x="3900314" y="808026"/>
                </a:lnTo>
                <a:lnTo>
                  <a:pt x="3888379" y="767883"/>
                </a:lnTo>
                <a:lnTo>
                  <a:pt x="3876548" y="728673"/>
                </a:lnTo>
                <a:lnTo>
                  <a:pt x="3864820" y="690397"/>
                </a:lnTo>
                <a:lnTo>
                  <a:pt x="3853197" y="653055"/>
                </a:lnTo>
                <a:lnTo>
                  <a:pt x="3841677" y="616646"/>
                </a:lnTo>
                <a:lnTo>
                  <a:pt x="3818950" y="546628"/>
                </a:lnTo>
                <a:lnTo>
                  <a:pt x="3810312" y="520725"/>
                </a:lnTo>
                <a:close/>
              </a:path>
              <a:path w="5828030" h="2881629">
                <a:moveTo>
                  <a:pt x="3571735" y="55918"/>
                </a:moveTo>
                <a:lnTo>
                  <a:pt x="3521406" y="84435"/>
                </a:lnTo>
                <a:lnTo>
                  <a:pt x="3505679" y="120081"/>
                </a:lnTo>
                <a:lnTo>
                  <a:pt x="3496242" y="169986"/>
                </a:lnTo>
                <a:lnTo>
                  <a:pt x="3493096" y="234149"/>
                </a:lnTo>
                <a:lnTo>
                  <a:pt x="3493096" y="256870"/>
                </a:lnTo>
                <a:lnTo>
                  <a:pt x="3468636" y="913892"/>
                </a:lnTo>
                <a:lnTo>
                  <a:pt x="3468636" y="1369974"/>
                </a:lnTo>
                <a:lnTo>
                  <a:pt x="3468863" y="1391734"/>
                </a:lnTo>
                <a:lnTo>
                  <a:pt x="3470677" y="1454649"/>
                </a:lnTo>
                <a:lnTo>
                  <a:pt x="3472266" y="1495803"/>
                </a:lnTo>
                <a:lnTo>
                  <a:pt x="3474308" y="1543421"/>
                </a:lnTo>
                <a:lnTo>
                  <a:pt x="3476805" y="1597503"/>
                </a:lnTo>
                <a:lnTo>
                  <a:pt x="3479757" y="1658049"/>
                </a:lnTo>
                <a:lnTo>
                  <a:pt x="3483473" y="1730925"/>
                </a:lnTo>
                <a:lnTo>
                  <a:pt x="3487026" y="1798532"/>
                </a:lnTo>
                <a:lnTo>
                  <a:pt x="3491344" y="1878469"/>
                </a:lnTo>
                <a:lnTo>
                  <a:pt x="3494968" y="1946184"/>
                </a:lnTo>
                <a:lnTo>
                  <a:pt x="3498356" y="2012269"/>
                </a:lnTo>
                <a:lnTo>
                  <a:pt x="3501275" y="2072003"/>
                </a:lnTo>
                <a:lnTo>
                  <a:pt x="3503957" y="2130106"/>
                </a:lnTo>
                <a:lnTo>
                  <a:pt x="3506324" y="2185006"/>
                </a:lnTo>
                <a:lnTo>
                  <a:pt x="3508376" y="2236701"/>
                </a:lnTo>
                <a:lnTo>
                  <a:pt x="3510113" y="2285193"/>
                </a:lnTo>
                <a:lnTo>
                  <a:pt x="3511535" y="2330480"/>
                </a:lnTo>
                <a:lnTo>
                  <a:pt x="3512641" y="2372563"/>
                </a:lnTo>
                <a:lnTo>
                  <a:pt x="3513432" y="2411442"/>
                </a:lnTo>
                <a:lnTo>
                  <a:pt x="3514064" y="2479586"/>
                </a:lnTo>
                <a:lnTo>
                  <a:pt x="3496589" y="2736456"/>
                </a:lnTo>
                <a:lnTo>
                  <a:pt x="3500466" y="2760929"/>
                </a:lnTo>
                <a:lnTo>
                  <a:pt x="3512097" y="2778402"/>
                </a:lnTo>
                <a:lnTo>
                  <a:pt x="3531484" y="2788882"/>
                </a:lnTo>
                <a:lnTo>
                  <a:pt x="3558628" y="2792374"/>
                </a:lnTo>
                <a:lnTo>
                  <a:pt x="3588270" y="2791011"/>
                </a:lnTo>
                <a:lnTo>
                  <a:pt x="3639381" y="2780094"/>
                </a:lnTo>
                <a:lnTo>
                  <a:pt x="3678429" y="2758904"/>
                </a:lnTo>
                <a:lnTo>
                  <a:pt x="3701033" y="2715488"/>
                </a:lnTo>
                <a:lnTo>
                  <a:pt x="3700780" y="2679566"/>
                </a:lnTo>
                <a:lnTo>
                  <a:pt x="3700019" y="2640288"/>
                </a:lnTo>
                <a:lnTo>
                  <a:pt x="3698751" y="2597654"/>
                </a:lnTo>
                <a:lnTo>
                  <a:pt x="3696976" y="2551663"/>
                </a:lnTo>
                <a:lnTo>
                  <a:pt x="3694695" y="2502317"/>
                </a:lnTo>
                <a:lnTo>
                  <a:pt x="3691907" y="2449614"/>
                </a:lnTo>
                <a:lnTo>
                  <a:pt x="3688613" y="2393556"/>
                </a:lnTo>
                <a:lnTo>
                  <a:pt x="3684813" y="2334140"/>
                </a:lnTo>
                <a:lnTo>
                  <a:pt x="3680508" y="2271368"/>
                </a:lnTo>
                <a:lnTo>
                  <a:pt x="3670883" y="2139122"/>
                </a:lnTo>
                <a:lnTo>
                  <a:pt x="3666576" y="2076358"/>
                </a:lnTo>
                <a:lnTo>
                  <a:pt x="3662775" y="2016949"/>
                </a:lnTo>
                <a:lnTo>
                  <a:pt x="3659482" y="1960893"/>
                </a:lnTo>
                <a:lnTo>
                  <a:pt x="3656695" y="1908192"/>
                </a:lnTo>
                <a:lnTo>
                  <a:pt x="3654414" y="1858844"/>
                </a:lnTo>
                <a:lnTo>
                  <a:pt x="3652641" y="1812851"/>
                </a:lnTo>
                <a:lnTo>
                  <a:pt x="3651374" y="1770211"/>
                </a:lnTo>
                <a:lnTo>
                  <a:pt x="3650614" y="1730925"/>
                </a:lnTo>
                <a:lnTo>
                  <a:pt x="3650360" y="1694992"/>
                </a:lnTo>
                <a:lnTo>
                  <a:pt x="3650360" y="520725"/>
                </a:lnTo>
                <a:lnTo>
                  <a:pt x="3810312" y="520725"/>
                </a:lnTo>
                <a:lnTo>
                  <a:pt x="3807742" y="513020"/>
                </a:lnTo>
                <a:lnTo>
                  <a:pt x="3785638" y="448603"/>
                </a:lnTo>
                <a:lnTo>
                  <a:pt x="3763949" y="387921"/>
                </a:lnTo>
                <a:lnTo>
                  <a:pt x="3734571" y="310111"/>
                </a:lnTo>
                <a:lnTo>
                  <a:pt x="3706721" y="242675"/>
                </a:lnTo>
                <a:lnTo>
                  <a:pt x="3680400" y="185612"/>
                </a:lnTo>
                <a:lnTo>
                  <a:pt x="3655607" y="138923"/>
                </a:lnTo>
                <a:lnTo>
                  <a:pt x="3632344" y="102609"/>
                </a:lnTo>
                <a:lnTo>
                  <a:pt x="3590407" y="61106"/>
                </a:lnTo>
                <a:lnTo>
                  <a:pt x="3571735" y="55918"/>
                </a:lnTo>
                <a:close/>
              </a:path>
              <a:path w="5828030" h="2881629">
                <a:moveTo>
                  <a:pt x="4426216" y="0"/>
                </a:moveTo>
                <a:lnTo>
                  <a:pt x="4382859" y="5569"/>
                </a:lnTo>
                <a:lnTo>
                  <a:pt x="4348894" y="22278"/>
                </a:lnTo>
                <a:lnTo>
                  <a:pt x="4324323" y="50127"/>
                </a:lnTo>
                <a:lnTo>
                  <a:pt x="4309148" y="89115"/>
                </a:lnTo>
                <a:lnTo>
                  <a:pt x="4309148" y="1148054"/>
                </a:lnTo>
                <a:lnTo>
                  <a:pt x="4295165" y="2395715"/>
                </a:lnTo>
                <a:lnTo>
                  <a:pt x="4478642" y="2395715"/>
                </a:lnTo>
                <a:lnTo>
                  <a:pt x="4478695" y="1585289"/>
                </a:lnTo>
                <a:lnTo>
                  <a:pt x="4501362" y="265607"/>
                </a:lnTo>
                <a:lnTo>
                  <a:pt x="4502672" y="236123"/>
                </a:lnTo>
                <a:lnTo>
                  <a:pt x="4506602" y="208819"/>
                </a:lnTo>
                <a:lnTo>
                  <a:pt x="4513155" y="183697"/>
                </a:lnTo>
                <a:lnTo>
                  <a:pt x="4522330" y="160756"/>
                </a:lnTo>
                <a:lnTo>
                  <a:pt x="4522245" y="138923"/>
                </a:lnTo>
                <a:lnTo>
                  <a:pt x="4516320" y="78631"/>
                </a:lnTo>
                <a:lnTo>
                  <a:pt x="4498295" y="34947"/>
                </a:lnTo>
                <a:lnTo>
                  <a:pt x="4468259" y="8736"/>
                </a:lnTo>
                <a:lnTo>
                  <a:pt x="4426216" y="0"/>
                </a:lnTo>
                <a:close/>
              </a:path>
              <a:path w="5828030" h="2881629">
                <a:moveTo>
                  <a:pt x="5326138" y="7861"/>
                </a:moveTo>
                <a:lnTo>
                  <a:pt x="5272401" y="10414"/>
                </a:lnTo>
                <a:lnTo>
                  <a:pt x="5220704" y="18646"/>
                </a:lnTo>
                <a:lnTo>
                  <a:pt x="5171046" y="32554"/>
                </a:lnTo>
                <a:lnTo>
                  <a:pt x="5123428" y="52139"/>
                </a:lnTo>
                <a:lnTo>
                  <a:pt x="5077852" y="77398"/>
                </a:lnTo>
                <a:lnTo>
                  <a:pt x="5034318" y="108331"/>
                </a:lnTo>
                <a:lnTo>
                  <a:pt x="4978398" y="160332"/>
                </a:lnTo>
                <a:lnTo>
                  <a:pt x="4953063" y="191236"/>
                </a:lnTo>
                <a:lnTo>
                  <a:pt x="4929479" y="225412"/>
                </a:lnTo>
                <a:lnTo>
                  <a:pt x="4907631" y="260640"/>
                </a:lnTo>
                <a:lnTo>
                  <a:pt x="4887536" y="296410"/>
                </a:lnTo>
                <a:lnTo>
                  <a:pt x="4869191" y="332720"/>
                </a:lnTo>
                <a:lnTo>
                  <a:pt x="4852593" y="369570"/>
                </a:lnTo>
                <a:lnTo>
                  <a:pt x="4837358" y="408079"/>
                </a:lnTo>
                <a:lnTo>
                  <a:pt x="4823105" y="449313"/>
                </a:lnTo>
                <a:lnTo>
                  <a:pt x="4809836" y="493271"/>
                </a:lnTo>
                <a:lnTo>
                  <a:pt x="4797552" y="539953"/>
                </a:lnTo>
                <a:lnTo>
                  <a:pt x="4788145" y="580563"/>
                </a:lnTo>
                <a:lnTo>
                  <a:pt x="4778810" y="625506"/>
                </a:lnTo>
                <a:lnTo>
                  <a:pt x="4769546" y="674783"/>
                </a:lnTo>
                <a:lnTo>
                  <a:pt x="4760354" y="728392"/>
                </a:lnTo>
                <a:lnTo>
                  <a:pt x="4751235" y="786333"/>
                </a:lnTo>
                <a:lnTo>
                  <a:pt x="4743055" y="854279"/>
                </a:lnTo>
                <a:lnTo>
                  <a:pt x="4739648" y="894121"/>
                </a:lnTo>
                <a:lnTo>
                  <a:pt x="4736696" y="937876"/>
                </a:lnTo>
                <a:lnTo>
                  <a:pt x="4734199" y="985545"/>
                </a:lnTo>
                <a:lnTo>
                  <a:pt x="4732157" y="1037127"/>
                </a:lnTo>
                <a:lnTo>
                  <a:pt x="4730568" y="1092623"/>
                </a:lnTo>
                <a:lnTo>
                  <a:pt x="4729434" y="1152033"/>
                </a:lnTo>
                <a:lnTo>
                  <a:pt x="4728754" y="1215358"/>
                </a:lnTo>
                <a:lnTo>
                  <a:pt x="4728609" y="1295094"/>
                </a:lnTo>
                <a:lnTo>
                  <a:pt x="4730267" y="1546466"/>
                </a:lnTo>
                <a:lnTo>
                  <a:pt x="4730444" y="1602205"/>
                </a:lnTo>
                <a:lnTo>
                  <a:pt x="4730977" y="1655589"/>
                </a:lnTo>
                <a:lnTo>
                  <a:pt x="4731866" y="1706620"/>
                </a:lnTo>
                <a:lnTo>
                  <a:pt x="4733113" y="1755297"/>
                </a:lnTo>
                <a:lnTo>
                  <a:pt x="4734717" y="1801620"/>
                </a:lnTo>
                <a:lnTo>
                  <a:pt x="4736681" y="1845590"/>
                </a:lnTo>
                <a:lnTo>
                  <a:pt x="4739005" y="1887207"/>
                </a:lnTo>
                <a:lnTo>
                  <a:pt x="4742821" y="1941604"/>
                </a:lnTo>
                <a:lnTo>
                  <a:pt x="4747299" y="1992937"/>
                </a:lnTo>
                <a:lnTo>
                  <a:pt x="4752437" y="2041208"/>
                </a:lnTo>
                <a:lnTo>
                  <a:pt x="4758232" y="2086419"/>
                </a:lnTo>
                <a:lnTo>
                  <a:pt x="4769688" y="2164990"/>
                </a:lnTo>
                <a:lnTo>
                  <a:pt x="4777724" y="2211823"/>
                </a:lnTo>
                <a:lnTo>
                  <a:pt x="4787299" y="2263683"/>
                </a:lnTo>
                <a:lnTo>
                  <a:pt x="4798415" y="2320569"/>
                </a:lnTo>
                <a:lnTo>
                  <a:pt x="4808221" y="2363296"/>
                </a:lnTo>
                <a:lnTo>
                  <a:pt x="4820667" y="2406592"/>
                </a:lnTo>
                <a:lnTo>
                  <a:pt x="4835753" y="2450456"/>
                </a:lnTo>
                <a:lnTo>
                  <a:pt x="4853479" y="2494891"/>
                </a:lnTo>
                <a:lnTo>
                  <a:pt x="4873845" y="2539895"/>
                </a:lnTo>
                <a:lnTo>
                  <a:pt x="4896850" y="2585470"/>
                </a:lnTo>
                <a:lnTo>
                  <a:pt x="4922494" y="2631617"/>
                </a:lnTo>
                <a:lnTo>
                  <a:pt x="4949020" y="2673737"/>
                </a:lnTo>
                <a:lnTo>
                  <a:pt x="4978687" y="2712215"/>
                </a:lnTo>
                <a:lnTo>
                  <a:pt x="5011494" y="2747055"/>
                </a:lnTo>
                <a:lnTo>
                  <a:pt x="5047442" y="2778256"/>
                </a:lnTo>
                <a:lnTo>
                  <a:pt x="5086529" y="2805820"/>
                </a:lnTo>
                <a:lnTo>
                  <a:pt x="5128755" y="2829750"/>
                </a:lnTo>
                <a:lnTo>
                  <a:pt x="5174119" y="2850045"/>
                </a:lnTo>
                <a:lnTo>
                  <a:pt x="5212555" y="2863804"/>
                </a:lnTo>
                <a:lnTo>
                  <a:pt x="5250995" y="2873630"/>
                </a:lnTo>
                <a:lnTo>
                  <a:pt x="5289441" y="2879525"/>
                </a:lnTo>
                <a:lnTo>
                  <a:pt x="5327891" y="2881490"/>
                </a:lnTo>
                <a:lnTo>
                  <a:pt x="5381286" y="2877775"/>
                </a:lnTo>
                <a:lnTo>
                  <a:pt x="5434906" y="2866634"/>
                </a:lnTo>
                <a:lnTo>
                  <a:pt x="5488752" y="2848068"/>
                </a:lnTo>
                <a:lnTo>
                  <a:pt x="5542826" y="2822079"/>
                </a:lnTo>
                <a:lnTo>
                  <a:pt x="5569364" y="2807776"/>
                </a:lnTo>
                <a:lnTo>
                  <a:pt x="5591316" y="2796316"/>
                </a:lnTo>
                <a:lnTo>
                  <a:pt x="5608678" y="2787691"/>
                </a:lnTo>
                <a:lnTo>
                  <a:pt x="5621451" y="2781896"/>
                </a:lnTo>
                <a:lnTo>
                  <a:pt x="5822604" y="2781896"/>
                </a:lnTo>
                <a:lnTo>
                  <a:pt x="5827649" y="2729471"/>
                </a:lnTo>
                <a:lnTo>
                  <a:pt x="5826653" y="2701171"/>
                </a:lnTo>
                <a:lnTo>
                  <a:pt x="5826536" y="2699766"/>
                </a:lnTo>
                <a:lnTo>
                  <a:pt x="5350611" y="2699766"/>
                </a:lnTo>
                <a:lnTo>
                  <a:pt x="5312306" y="2692343"/>
                </a:lnTo>
                <a:lnTo>
                  <a:pt x="5271964" y="2679386"/>
                </a:lnTo>
                <a:lnTo>
                  <a:pt x="5229586" y="2660894"/>
                </a:lnTo>
                <a:lnTo>
                  <a:pt x="5185172" y="2636867"/>
                </a:lnTo>
                <a:lnTo>
                  <a:pt x="5138722" y="2607304"/>
                </a:lnTo>
                <a:lnTo>
                  <a:pt x="5090236" y="2572207"/>
                </a:lnTo>
                <a:lnTo>
                  <a:pt x="5048292" y="2508432"/>
                </a:lnTo>
                <a:lnTo>
                  <a:pt x="5029948" y="2470642"/>
                </a:lnTo>
                <a:lnTo>
                  <a:pt x="5013350" y="2428913"/>
                </a:lnTo>
                <a:lnTo>
                  <a:pt x="5000172" y="2392297"/>
                </a:lnTo>
                <a:lnTo>
                  <a:pt x="4987204" y="2350923"/>
                </a:lnTo>
                <a:lnTo>
                  <a:pt x="4974446" y="2304792"/>
                </a:lnTo>
                <a:lnTo>
                  <a:pt x="4961901" y="2253903"/>
                </a:lnTo>
                <a:lnTo>
                  <a:pt x="4949570" y="2198255"/>
                </a:lnTo>
                <a:lnTo>
                  <a:pt x="4938558" y="2132345"/>
                </a:lnTo>
                <a:lnTo>
                  <a:pt x="4933970" y="2093466"/>
                </a:lnTo>
                <a:lnTo>
                  <a:pt x="4929995" y="2050638"/>
                </a:lnTo>
                <a:lnTo>
                  <a:pt x="4926631" y="2003859"/>
                </a:lnTo>
                <a:lnTo>
                  <a:pt x="4923880" y="1953132"/>
                </a:lnTo>
                <a:lnTo>
                  <a:pt x="4921740" y="1898455"/>
                </a:lnTo>
                <a:lnTo>
                  <a:pt x="4920211" y="1839829"/>
                </a:lnTo>
                <a:lnTo>
                  <a:pt x="4919294" y="1777253"/>
                </a:lnTo>
                <a:lnTo>
                  <a:pt x="4918989" y="1710728"/>
                </a:lnTo>
                <a:lnTo>
                  <a:pt x="4920742" y="1488795"/>
                </a:lnTo>
                <a:lnTo>
                  <a:pt x="4920419" y="1440374"/>
                </a:lnTo>
                <a:lnTo>
                  <a:pt x="4920453" y="1391950"/>
                </a:lnTo>
                <a:lnTo>
                  <a:pt x="4920844" y="1343523"/>
                </a:lnTo>
                <a:lnTo>
                  <a:pt x="4921592" y="1295094"/>
                </a:lnTo>
                <a:lnTo>
                  <a:pt x="4922699" y="1246663"/>
                </a:lnTo>
                <a:lnTo>
                  <a:pt x="4924163" y="1198229"/>
                </a:lnTo>
                <a:lnTo>
                  <a:pt x="4925987" y="1149794"/>
                </a:lnTo>
                <a:lnTo>
                  <a:pt x="4928383" y="1090285"/>
                </a:lnTo>
                <a:lnTo>
                  <a:pt x="4932091" y="1034041"/>
                </a:lnTo>
                <a:lnTo>
                  <a:pt x="4937115" y="981068"/>
                </a:lnTo>
                <a:lnTo>
                  <a:pt x="4943462" y="931367"/>
                </a:lnTo>
                <a:lnTo>
                  <a:pt x="4948142" y="889783"/>
                </a:lnTo>
                <a:lnTo>
                  <a:pt x="4953801" y="843304"/>
                </a:lnTo>
                <a:lnTo>
                  <a:pt x="4960440" y="791930"/>
                </a:lnTo>
                <a:lnTo>
                  <a:pt x="4968060" y="735661"/>
                </a:lnTo>
                <a:lnTo>
                  <a:pt x="4976660" y="674497"/>
                </a:lnTo>
                <a:lnTo>
                  <a:pt x="4984356" y="628713"/>
                </a:lnTo>
                <a:lnTo>
                  <a:pt x="4994479" y="582216"/>
                </a:lnTo>
                <a:lnTo>
                  <a:pt x="5007030" y="535004"/>
                </a:lnTo>
                <a:lnTo>
                  <a:pt x="5022007" y="487077"/>
                </a:lnTo>
                <a:lnTo>
                  <a:pt x="5039411" y="438434"/>
                </a:lnTo>
                <a:lnTo>
                  <a:pt x="5059242" y="389076"/>
                </a:lnTo>
                <a:lnTo>
                  <a:pt x="5081498" y="339001"/>
                </a:lnTo>
                <a:lnTo>
                  <a:pt x="5108728" y="289830"/>
                </a:lnTo>
                <a:lnTo>
                  <a:pt x="5139161" y="249494"/>
                </a:lnTo>
                <a:lnTo>
                  <a:pt x="5172798" y="217992"/>
                </a:lnTo>
                <a:lnTo>
                  <a:pt x="5209640" y="195322"/>
                </a:lnTo>
                <a:lnTo>
                  <a:pt x="5249687" y="181485"/>
                </a:lnTo>
                <a:lnTo>
                  <a:pt x="5292940" y="176479"/>
                </a:lnTo>
                <a:lnTo>
                  <a:pt x="5454738" y="176479"/>
                </a:lnTo>
                <a:lnTo>
                  <a:pt x="5462447" y="171246"/>
                </a:lnTo>
                <a:lnTo>
                  <a:pt x="5474669" y="158914"/>
                </a:lnTo>
                <a:lnTo>
                  <a:pt x="5483405" y="144608"/>
                </a:lnTo>
                <a:lnTo>
                  <a:pt x="5488651" y="128330"/>
                </a:lnTo>
                <a:lnTo>
                  <a:pt x="5490400" y="110083"/>
                </a:lnTo>
                <a:lnTo>
                  <a:pt x="5483827" y="73570"/>
                </a:lnTo>
                <a:lnTo>
                  <a:pt x="5464112" y="45091"/>
                </a:lnTo>
                <a:lnTo>
                  <a:pt x="5431257" y="24646"/>
                </a:lnTo>
                <a:lnTo>
                  <a:pt x="5385264" y="12236"/>
                </a:lnTo>
                <a:lnTo>
                  <a:pt x="5326138" y="7861"/>
                </a:lnTo>
                <a:close/>
              </a:path>
              <a:path w="5828030" h="2881629">
                <a:moveTo>
                  <a:pt x="5822604" y="2781896"/>
                </a:moveTo>
                <a:lnTo>
                  <a:pt x="5621451" y="2781896"/>
                </a:lnTo>
                <a:lnTo>
                  <a:pt x="5621451" y="2785389"/>
                </a:lnTo>
                <a:lnTo>
                  <a:pt x="5639961" y="2818254"/>
                </a:lnTo>
                <a:lnTo>
                  <a:pt x="5665790" y="2841734"/>
                </a:lnTo>
                <a:lnTo>
                  <a:pt x="5698940" y="2855824"/>
                </a:lnTo>
                <a:lnTo>
                  <a:pt x="5739409" y="2860522"/>
                </a:lnTo>
                <a:lnTo>
                  <a:pt x="5778008" y="2852333"/>
                </a:lnTo>
                <a:lnTo>
                  <a:pt x="5805584" y="2827762"/>
                </a:lnTo>
                <a:lnTo>
                  <a:pt x="5822132" y="2786809"/>
                </a:lnTo>
                <a:lnTo>
                  <a:pt x="5822604" y="2781896"/>
                </a:lnTo>
                <a:close/>
              </a:path>
              <a:path w="5828030" h="2881629">
                <a:moveTo>
                  <a:pt x="5756033" y="2140585"/>
                </a:moveTo>
                <a:lnTo>
                  <a:pt x="5556808" y="2140585"/>
                </a:lnTo>
                <a:lnTo>
                  <a:pt x="5569173" y="2166855"/>
                </a:lnTo>
                <a:lnTo>
                  <a:pt x="5580066" y="2200223"/>
                </a:lnTo>
                <a:lnTo>
                  <a:pt x="5589484" y="2240689"/>
                </a:lnTo>
                <a:lnTo>
                  <a:pt x="5597429" y="2288252"/>
                </a:lnTo>
                <a:lnTo>
                  <a:pt x="5603900" y="2342913"/>
                </a:lnTo>
                <a:lnTo>
                  <a:pt x="5608897" y="2404673"/>
                </a:lnTo>
                <a:lnTo>
                  <a:pt x="5612419" y="2473530"/>
                </a:lnTo>
                <a:lnTo>
                  <a:pt x="5614466" y="2549486"/>
                </a:lnTo>
                <a:lnTo>
                  <a:pt x="5578011" y="2595411"/>
                </a:lnTo>
                <a:lnTo>
                  <a:pt x="5538547" y="2632982"/>
                </a:lnTo>
                <a:lnTo>
                  <a:pt x="5496074" y="2662202"/>
                </a:lnTo>
                <a:lnTo>
                  <a:pt x="5450593" y="2683072"/>
                </a:lnTo>
                <a:lnTo>
                  <a:pt x="5402105" y="2695592"/>
                </a:lnTo>
                <a:lnTo>
                  <a:pt x="5350611" y="2699766"/>
                </a:lnTo>
                <a:lnTo>
                  <a:pt x="5826536" y="2699766"/>
                </a:lnTo>
                <a:lnTo>
                  <a:pt x="5818690" y="2621567"/>
                </a:lnTo>
                <a:lnTo>
                  <a:pt x="5811726" y="2570261"/>
                </a:lnTo>
                <a:lnTo>
                  <a:pt x="5802773" y="2511284"/>
                </a:lnTo>
                <a:lnTo>
                  <a:pt x="5791835" y="2444635"/>
                </a:lnTo>
                <a:lnTo>
                  <a:pt x="5780886" y="2377443"/>
                </a:lnTo>
                <a:lnTo>
                  <a:pt x="5771929" y="2316798"/>
                </a:lnTo>
                <a:lnTo>
                  <a:pt x="5764963" y="2262701"/>
                </a:lnTo>
                <a:lnTo>
                  <a:pt x="5759988" y="2215154"/>
                </a:lnTo>
                <a:lnTo>
                  <a:pt x="5757003" y="2174156"/>
                </a:lnTo>
                <a:lnTo>
                  <a:pt x="5756033" y="2140585"/>
                </a:lnTo>
                <a:close/>
              </a:path>
              <a:path w="5828030" h="2881629">
                <a:moveTo>
                  <a:pt x="5624957" y="1934387"/>
                </a:moveTo>
                <a:lnTo>
                  <a:pt x="5572958" y="1935700"/>
                </a:lnTo>
                <a:lnTo>
                  <a:pt x="5525350" y="1939632"/>
                </a:lnTo>
                <a:lnTo>
                  <a:pt x="5454872" y="1950070"/>
                </a:lnTo>
                <a:lnTo>
                  <a:pt x="5397207" y="1963905"/>
                </a:lnTo>
                <a:lnTo>
                  <a:pt x="5352357" y="1981139"/>
                </a:lnTo>
                <a:lnTo>
                  <a:pt x="5320322" y="2001770"/>
                </a:lnTo>
                <a:lnTo>
                  <a:pt x="5294693" y="2053221"/>
                </a:lnTo>
                <a:lnTo>
                  <a:pt x="5302335" y="2097565"/>
                </a:lnTo>
                <a:lnTo>
                  <a:pt x="5325265" y="2129235"/>
                </a:lnTo>
                <a:lnTo>
                  <a:pt x="5363487" y="2148235"/>
                </a:lnTo>
                <a:lnTo>
                  <a:pt x="5417007" y="2154567"/>
                </a:lnTo>
                <a:lnTo>
                  <a:pt x="5556808" y="2140585"/>
                </a:lnTo>
                <a:lnTo>
                  <a:pt x="5756033" y="2140585"/>
                </a:lnTo>
                <a:lnTo>
                  <a:pt x="5753603" y="2095324"/>
                </a:lnTo>
                <a:lnTo>
                  <a:pt x="5746392" y="2055629"/>
                </a:lnTo>
                <a:lnTo>
                  <a:pt x="5717565" y="1990305"/>
                </a:lnTo>
                <a:lnTo>
                  <a:pt x="5675180" y="1948373"/>
                </a:lnTo>
                <a:lnTo>
                  <a:pt x="5651048" y="1937885"/>
                </a:lnTo>
                <a:lnTo>
                  <a:pt x="5624957" y="1934387"/>
                </a:lnTo>
                <a:close/>
              </a:path>
              <a:path w="5828030" h="2881629">
                <a:moveTo>
                  <a:pt x="5454738" y="176479"/>
                </a:moveTo>
                <a:lnTo>
                  <a:pt x="5292940" y="176479"/>
                </a:lnTo>
                <a:lnTo>
                  <a:pt x="5396039" y="193954"/>
                </a:lnTo>
                <a:lnTo>
                  <a:pt x="5414598" y="192536"/>
                </a:lnTo>
                <a:lnTo>
                  <a:pt x="5431853" y="188282"/>
                </a:lnTo>
                <a:lnTo>
                  <a:pt x="5447803" y="181186"/>
                </a:lnTo>
                <a:lnTo>
                  <a:pt x="5454738" y="17647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098971" y="3667008"/>
            <a:ext cx="3230245" cy="2070100"/>
          </a:xfrm>
          <a:custGeom>
            <a:avLst/>
            <a:gdLst/>
            <a:ahLst/>
            <a:cxnLst/>
            <a:rect l="l" t="t" r="r" b="b"/>
            <a:pathLst>
              <a:path w="3230245" h="2070100">
                <a:moveTo>
                  <a:pt x="925195" y="0"/>
                </a:moveTo>
                <a:lnTo>
                  <a:pt x="707288" y="99009"/>
                </a:lnTo>
                <a:lnTo>
                  <a:pt x="0" y="972426"/>
                </a:lnTo>
                <a:lnTo>
                  <a:pt x="166370" y="1107160"/>
                </a:lnTo>
                <a:lnTo>
                  <a:pt x="345871" y="1140612"/>
                </a:lnTo>
                <a:lnTo>
                  <a:pt x="526910" y="917054"/>
                </a:lnTo>
                <a:lnTo>
                  <a:pt x="919086" y="1028039"/>
                </a:lnTo>
                <a:lnTo>
                  <a:pt x="1865769" y="2070100"/>
                </a:lnTo>
                <a:lnTo>
                  <a:pt x="2016315" y="2054275"/>
                </a:lnTo>
                <a:lnTo>
                  <a:pt x="2083663" y="1971090"/>
                </a:lnTo>
                <a:lnTo>
                  <a:pt x="2085695" y="1628406"/>
                </a:lnTo>
                <a:lnTo>
                  <a:pt x="2012454" y="1293647"/>
                </a:lnTo>
                <a:lnTo>
                  <a:pt x="2378875" y="1521498"/>
                </a:lnTo>
                <a:lnTo>
                  <a:pt x="2919577" y="1959343"/>
                </a:lnTo>
                <a:lnTo>
                  <a:pt x="3119628" y="2052472"/>
                </a:lnTo>
                <a:lnTo>
                  <a:pt x="3229749" y="1921916"/>
                </a:lnTo>
                <a:lnTo>
                  <a:pt x="3095879" y="1826653"/>
                </a:lnTo>
                <a:lnTo>
                  <a:pt x="2880017" y="1582978"/>
                </a:lnTo>
                <a:lnTo>
                  <a:pt x="2281910" y="960907"/>
                </a:lnTo>
                <a:lnTo>
                  <a:pt x="2066036" y="717232"/>
                </a:lnTo>
                <a:lnTo>
                  <a:pt x="1899437" y="614006"/>
                </a:lnTo>
                <a:lnTo>
                  <a:pt x="1349032" y="412076"/>
                </a:lnTo>
                <a:lnTo>
                  <a:pt x="1073696" y="326859"/>
                </a:lnTo>
                <a:lnTo>
                  <a:pt x="1099477" y="209994"/>
                </a:lnTo>
                <a:lnTo>
                  <a:pt x="9251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636066" y="3353536"/>
            <a:ext cx="3725545" cy="2413000"/>
          </a:xfrm>
          <a:custGeom>
            <a:avLst/>
            <a:gdLst/>
            <a:ahLst/>
            <a:cxnLst/>
            <a:rect l="l" t="t" r="r" b="b"/>
            <a:pathLst>
              <a:path w="3725545" h="2413000">
                <a:moveTo>
                  <a:pt x="16954" y="1155700"/>
                </a:moveTo>
                <a:lnTo>
                  <a:pt x="15697" y="1155700"/>
                </a:lnTo>
                <a:lnTo>
                  <a:pt x="15951" y="1157770"/>
                </a:lnTo>
                <a:lnTo>
                  <a:pt x="16954" y="1155700"/>
                </a:lnTo>
                <a:close/>
              </a:path>
              <a:path w="3725545" h="2413000">
                <a:moveTo>
                  <a:pt x="26009" y="1155700"/>
                </a:moveTo>
                <a:lnTo>
                  <a:pt x="25946" y="1143000"/>
                </a:lnTo>
                <a:lnTo>
                  <a:pt x="25006" y="1143000"/>
                </a:lnTo>
                <a:lnTo>
                  <a:pt x="26009" y="1155700"/>
                </a:lnTo>
                <a:close/>
              </a:path>
              <a:path w="3725545" h="2413000">
                <a:moveTo>
                  <a:pt x="27482" y="1143000"/>
                </a:moveTo>
                <a:lnTo>
                  <a:pt x="26860" y="1143000"/>
                </a:lnTo>
                <a:lnTo>
                  <a:pt x="27279" y="1145654"/>
                </a:lnTo>
                <a:lnTo>
                  <a:pt x="27482" y="1143000"/>
                </a:lnTo>
                <a:close/>
              </a:path>
              <a:path w="3725545" h="2413000">
                <a:moveTo>
                  <a:pt x="28879" y="1155700"/>
                </a:moveTo>
                <a:lnTo>
                  <a:pt x="27279" y="1145654"/>
                </a:lnTo>
                <a:lnTo>
                  <a:pt x="26530" y="1155700"/>
                </a:lnTo>
                <a:lnTo>
                  <a:pt x="28879" y="1155700"/>
                </a:lnTo>
                <a:close/>
              </a:path>
              <a:path w="3725545" h="2413000">
                <a:moveTo>
                  <a:pt x="40500" y="1117600"/>
                </a:moveTo>
                <a:lnTo>
                  <a:pt x="34429" y="1117600"/>
                </a:lnTo>
                <a:lnTo>
                  <a:pt x="36626" y="1130300"/>
                </a:lnTo>
                <a:lnTo>
                  <a:pt x="40068" y="1122019"/>
                </a:lnTo>
                <a:lnTo>
                  <a:pt x="40500" y="1117600"/>
                </a:lnTo>
                <a:close/>
              </a:path>
              <a:path w="3725545" h="2413000">
                <a:moveTo>
                  <a:pt x="54813" y="1092200"/>
                </a:moveTo>
                <a:lnTo>
                  <a:pt x="46431" y="1079500"/>
                </a:lnTo>
                <a:lnTo>
                  <a:pt x="46291" y="1079500"/>
                </a:lnTo>
                <a:lnTo>
                  <a:pt x="52971" y="1092200"/>
                </a:lnTo>
                <a:lnTo>
                  <a:pt x="54813" y="1092200"/>
                </a:lnTo>
                <a:close/>
              </a:path>
              <a:path w="3725545" h="2413000">
                <a:moveTo>
                  <a:pt x="68491" y="1100963"/>
                </a:moveTo>
                <a:lnTo>
                  <a:pt x="68199" y="1095844"/>
                </a:lnTo>
                <a:lnTo>
                  <a:pt x="67335" y="1104900"/>
                </a:lnTo>
                <a:lnTo>
                  <a:pt x="68491" y="1100963"/>
                </a:lnTo>
                <a:close/>
              </a:path>
              <a:path w="3725545" h="2413000">
                <a:moveTo>
                  <a:pt x="68859" y="1081151"/>
                </a:moveTo>
                <a:lnTo>
                  <a:pt x="65684" y="1087653"/>
                </a:lnTo>
                <a:lnTo>
                  <a:pt x="65824" y="1092200"/>
                </a:lnTo>
                <a:lnTo>
                  <a:pt x="67995" y="1092200"/>
                </a:lnTo>
                <a:lnTo>
                  <a:pt x="68199" y="1095844"/>
                </a:lnTo>
                <a:lnTo>
                  <a:pt x="68554" y="1092200"/>
                </a:lnTo>
                <a:lnTo>
                  <a:pt x="68745" y="1092200"/>
                </a:lnTo>
                <a:lnTo>
                  <a:pt x="68859" y="1081151"/>
                </a:lnTo>
                <a:close/>
              </a:path>
              <a:path w="3725545" h="2413000">
                <a:moveTo>
                  <a:pt x="69126" y="1080617"/>
                </a:moveTo>
                <a:lnTo>
                  <a:pt x="68884" y="1079500"/>
                </a:lnTo>
                <a:lnTo>
                  <a:pt x="68859" y="1081151"/>
                </a:lnTo>
                <a:lnTo>
                  <a:pt x="69126" y="1080617"/>
                </a:lnTo>
                <a:close/>
              </a:path>
              <a:path w="3725545" h="2413000">
                <a:moveTo>
                  <a:pt x="73050" y="1066800"/>
                </a:moveTo>
                <a:lnTo>
                  <a:pt x="68110" y="1066800"/>
                </a:lnTo>
                <a:lnTo>
                  <a:pt x="66662" y="1079500"/>
                </a:lnTo>
                <a:lnTo>
                  <a:pt x="68199" y="1079500"/>
                </a:lnTo>
                <a:lnTo>
                  <a:pt x="72110" y="1074762"/>
                </a:lnTo>
                <a:lnTo>
                  <a:pt x="73050" y="1066800"/>
                </a:lnTo>
                <a:close/>
              </a:path>
              <a:path w="3725545" h="2413000">
                <a:moveTo>
                  <a:pt x="77381" y="1066800"/>
                </a:moveTo>
                <a:lnTo>
                  <a:pt x="74333" y="1066800"/>
                </a:lnTo>
                <a:lnTo>
                  <a:pt x="73875" y="1072642"/>
                </a:lnTo>
                <a:lnTo>
                  <a:pt x="77266" y="1068539"/>
                </a:lnTo>
                <a:lnTo>
                  <a:pt x="77381" y="1066800"/>
                </a:lnTo>
                <a:close/>
              </a:path>
              <a:path w="3725545" h="2413000">
                <a:moveTo>
                  <a:pt x="78460" y="1067422"/>
                </a:moveTo>
                <a:lnTo>
                  <a:pt x="78384" y="1067206"/>
                </a:lnTo>
                <a:lnTo>
                  <a:pt x="77266" y="1068539"/>
                </a:lnTo>
                <a:lnTo>
                  <a:pt x="77152" y="1070533"/>
                </a:lnTo>
                <a:lnTo>
                  <a:pt x="78460" y="1067422"/>
                </a:lnTo>
                <a:close/>
              </a:path>
              <a:path w="3725545" h="2413000">
                <a:moveTo>
                  <a:pt x="78727" y="1066800"/>
                </a:moveTo>
                <a:lnTo>
                  <a:pt x="78257" y="1066800"/>
                </a:lnTo>
                <a:lnTo>
                  <a:pt x="78384" y="1067206"/>
                </a:lnTo>
                <a:lnTo>
                  <a:pt x="78727" y="1066800"/>
                </a:lnTo>
                <a:close/>
              </a:path>
              <a:path w="3725545" h="2413000">
                <a:moveTo>
                  <a:pt x="88950" y="1054100"/>
                </a:moveTo>
                <a:lnTo>
                  <a:pt x="85674" y="1054100"/>
                </a:lnTo>
                <a:lnTo>
                  <a:pt x="85699" y="1060475"/>
                </a:lnTo>
                <a:lnTo>
                  <a:pt x="87134" y="1066558"/>
                </a:lnTo>
                <a:lnTo>
                  <a:pt x="87337" y="1065733"/>
                </a:lnTo>
                <a:lnTo>
                  <a:pt x="88950" y="1054100"/>
                </a:lnTo>
                <a:close/>
              </a:path>
              <a:path w="3725545" h="2413000">
                <a:moveTo>
                  <a:pt x="96177" y="1054100"/>
                </a:moveTo>
                <a:lnTo>
                  <a:pt x="94627" y="1056754"/>
                </a:lnTo>
                <a:lnTo>
                  <a:pt x="94742" y="1058151"/>
                </a:lnTo>
                <a:lnTo>
                  <a:pt x="96177" y="1054100"/>
                </a:lnTo>
                <a:close/>
              </a:path>
              <a:path w="3725545" h="2413000">
                <a:moveTo>
                  <a:pt x="115824" y="1041400"/>
                </a:moveTo>
                <a:lnTo>
                  <a:pt x="115493" y="1038288"/>
                </a:lnTo>
                <a:lnTo>
                  <a:pt x="114185" y="1041400"/>
                </a:lnTo>
                <a:lnTo>
                  <a:pt x="113982" y="1041400"/>
                </a:lnTo>
                <a:lnTo>
                  <a:pt x="115379" y="1037183"/>
                </a:lnTo>
                <a:lnTo>
                  <a:pt x="114490" y="1028700"/>
                </a:lnTo>
                <a:lnTo>
                  <a:pt x="113893" y="1028700"/>
                </a:lnTo>
                <a:lnTo>
                  <a:pt x="113322" y="1041400"/>
                </a:lnTo>
                <a:lnTo>
                  <a:pt x="112560" y="1041400"/>
                </a:lnTo>
                <a:lnTo>
                  <a:pt x="112522" y="1043101"/>
                </a:lnTo>
                <a:lnTo>
                  <a:pt x="114223" y="1047496"/>
                </a:lnTo>
                <a:lnTo>
                  <a:pt x="114782" y="1041400"/>
                </a:lnTo>
                <a:lnTo>
                  <a:pt x="115824" y="1041400"/>
                </a:lnTo>
                <a:close/>
              </a:path>
              <a:path w="3725545" h="2413000">
                <a:moveTo>
                  <a:pt x="119557" y="1028700"/>
                </a:moveTo>
                <a:lnTo>
                  <a:pt x="118198" y="1028700"/>
                </a:lnTo>
                <a:lnTo>
                  <a:pt x="115379" y="1037183"/>
                </a:lnTo>
                <a:lnTo>
                  <a:pt x="115493" y="1038288"/>
                </a:lnTo>
                <a:lnTo>
                  <a:pt x="119557" y="1028700"/>
                </a:lnTo>
                <a:close/>
              </a:path>
              <a:path w="3725545" h="2413000">
                <a:moveTo>
                  <a:pt x="123748" y="1063078"/>
                </a:moveTo>
                <a:lnTo>
                  <a:pt x="122161" y="1058633"/>
                </a:lnTo>
                <a:lnTo>
                  <a:pt x="116776" y="1054100"/>
                </a:lnTo>
                <a:lnTo>
                  <a:pt x="114642" y="1054100"/>
                </a:lnTo>
                <a:lnTo>
                  <a:pt x="115112" y="1049769"/>
                </a:lnTo>
                <a:lnTo>
                  <a:pt x="114223" y="1047496"/>
                </a:lnTo>
                <a:lnTo>
                  <a:pt x="113639" y="1054100"/>
                </a:lnTo>
                <a:lnTo>
                  <a:pt x="112306" y="1054100"/>
                </a:lnTo>
                <a:lnTo>
                  <a:pt x="112522" y="1043101"/>
                </a:lnTo>
                <a:lnTo>
                  <a:pt x="111861" y="1041400"/>
                </a:lnTo>
                <a:lnTo>
                  <a:pt x="112128" y="1054100"/>
                </a:lnTo>
                <a:lnTo>
                  <a:pt x="111163" y="1054100"/>
                </a:lnTo>
                <a:lnTo>
                  <a:pt x="123748" y="1063078"/>
                </a:lnTo>
                <a:close/>
              </a:path>
              <a:path w="3725545" h="2413000">
                <a:moveTo>
                  <a:pt x="125971" y="1028700"/>
                </a:moveTo>
                <a:lnTo>
                  <a:pt x="124371" y="1028700"/>
                </a:lnTo>
                <a:lnTo>
                  <a:pt x="125793" y="1030770"/>
                </a:lnTo>
                <a:lnTo>
                  <a:pt x="125971" y="1028700"/>
                </a:lnTo>
                <a:close/>
              </a:path>
              <a:path w="3725545" h="2413000">
                <a:moveTo>
                  <a:pt x="143154" y="1001661"/>
                </a:moveTo>
                <a:lnTo>
                  <a:pt x="142443" y="990600"/>
                </a:lnTo>
                <a:lnTo>
                  <a:pt x="141084" y="1003300"/>
                </a:lnTo>
                <a:lnTo>
                  <a:pt x="142697" y="1003300"/>
                </a:lnTo>
                <a:lnTo>
                  <a:pt x="143154" y="1001661"/>
                </a:lnTo>
                <a:close/>
              </a:path>
              <a:path w="3725545" h="2413000">
                <a:moveTo>
                  <a:pt x="157607" y="990803"/>
                </a:moveTo>
                <a:lnTo>
                  <a:pt x="157454" y="990600"/>
                </a:lnTo>
                <a:lnTo>
                  <a:pt x="151980" y="990600"/>
                </a:lnTo>
                <a:lnTo>
                  <a:pt x="153644" y="1003300"/>
                </a:lnTo>
                <a:lnTo>
                  <a:pt x="157187" y="1003300"/>
                </a:lnTo>
                <a:lnTo>
                  <a:pt x="157607" y="990803"/>
                </a:lnTo>
                <a:close/>
              </a:path>
              <a:path w="3725545" h="2413000">
                <a:moveTo>
                  <a:pt x="166192" y="1014768"/>
                </a:moveTo>
                <a:lnTo>
                  <a:pt x="151803" y="1003300"/>
                </a:lnTo>
                <a:lnTo>
                  <a:pt x="151091" y="1003300"/>
                </a:lnTo>
                <a:lnTo>
                  <a:pt x="166192" y="1014768"/>
                </a:lnTo>
                <a:close/>
              </a:path>
              <a:path w="3725545" h="2413000">
                <a:moveTo>
                  <a:pt x="167817" y="1016000"/>
                </a:moveTo>
                <a:lnTo>
                  <a:pt x="166192" y="1014768"/>
                </a:lnTo>
                <a:lnTo>
                  <a:pt x="167741" y="1016000"/>
                </a:lnTo>
                <a:close/>
              </a:path>
              <a:path w="3725545" h="2413000">
                <a:moveTo>
                  <a:pt x="171437" y="1012621"/>
                </a:moveTo>
                <a:lnTo>
                  <a:pt x="165442" y="1003300"/>
                </a:lnTo>
                <a:lnTo>
                  <a:pt x="162598" y="1003300"/>
                </a:lnTo>
                <a:lnTo>
                  <a:pt x="170332" y="1013650"/>
                </a:lnTo>
                <a:lnTo>
                  <a:pt x="171437" y="1012621"/>
                </a:lnTo>
                <a:close/>
              </a:path>
              <a:path w="3725545" h="2413000">
                <a:moveTo>
                  <a:pt x="197840" y="939800"/>
                </a:moveTo>
                <a:lnTo>
                  <a:pt x="196240" y="939800"/>
                </a:lnTo>
                <a:lnTo>
                  <a:pt x="196380" y="944905"/>
                </a:lnTo>
                <a:lnTo>
                  <a:pt x="197840" y="939800"/>
                </a:lnTo>
                <a:close/>
              </a:path>
              <a:path w="3725545" h="2413000">
                <a:moveTo>
                  <a:pt x="205663" y="939800"/>
                </a:moveTo>
                <a:lnTo>
                  <a:pt x="202946" y="939800"/>
                </a:lnTo>
                <a:lnTo>
                  <a:pt x="205359" y="943724"/>
                </a:lnTo>
                <a:lnTo>
                  <a:pt x="205663" y="939800"/>
                </a:lnTo>
                <a:close/>
              </a:path>
              <a:path w="3725545" h="2413000">
                <a:moveTo>
                  <a:pt x="218147" y="927100"/>
                </a:moveTo>
                <a:lnTo>
                  <a:pt x="217487" y="927100"/>
                </a:lnTo>
                <a:lnTo>
                  <a:pt x="217741" y="928154"/>
                </a:lnTo>
                <a:lnTo>
                  <a:pt x="218147" y="927100"/>
                </a:lnTo>
                <a:close/>
              </a:path>
              <a:path w="3725545" h="2413000">
                <a:moveTo>
                  <a:pt x="220154" y="938022"/>
                </a:moveTo>
                <a:lnTo>
                  <a:pt x="217741" y="928154"/>
                </a:lnTo>
                <a:lnTo>
                  <a:pt x="215392" y="934389"/>
                </a:lnTo>
                <a:lnTo>
                  <a:pt x="217944" y="939800"/>
                </a:lnTo>
                <a:lnTo>
                  <a:pt x="219951" y="939800"/>
                </a:lnTo>
                <a:lnTo>
                  <a:pt x="220154" y="938022"/>
                </a:lnTo>
                <a:close/>
              </a:path>
              <a:path w="3725545" h="2413000">
                <a:moveTo>
                  <a:pt x="229552" y="914400"/>
                </a:moveTo>
                <a:lnTo>
                  <a:pt x="227888" y="901700"/>
                </a:lnTo>
                <a:lnTo>
                  <a:pt x="220992" y="901700"/>
                </a:lnTo>
                <a:lnTo>
                  <a:pt x="220764" y="914400"/>
                </a:lnTo>
                <a:lnTo>
                  <a:pt x="228777" y="914400"/>
                </a:lnTo>
                <a:lnTo>
                  <a:pt x="229247" y="915822"/>
                </a:lnTo>
                <a:lnTo>
                  <a:pt x="229069" y="914400"/>
                </a:lnTo>
                <a:lnTo>
                  <a:pt x="229552" y="914400"/>
                </a:lnTo>
                <a:close/>
              </a:path>
              <a:path w="3725545" h="2413000">
                <a:moveTo>
                  <a:pt x="233019" y="927100"/>
                </a:moveTo>
                <a:lnTo>
                  <a:pt x="229247" y="915822"/>
                </a:lnTo>
                <a:lnTo>
                  <a:pt x="230720" y="927100"/>
                </a:lnTo>
                <a:lnTo>
                  <a:pt x="233019" y="927100"/>
                </a:lnTo>
                <a:close/>
              </a:path>
              <a:path w="3725545" h="2413000">
                <a:moveTo>
                  <a:pt x="233121" y="1422400"/>
                </a:moveTo>
                <a:lnTo>
                  <a:pt x="232994" y="1409700"/>
                </a:lnTo>
                <a:lnTo>
                  <a:pt x="232740" y="1409700"/>
                </a:lnTo>
                <a:lnTo>
                  <a:pt x="233121" y="1422400"/>
                </a:lnTo>
                <a:close/>
              </a:path>
              <a:path w="3725545" h="2413000">
                <a:moveTo>
                  <a:pt x="238950" y="892378"/>
                </a:moveTo>
                <a:lnTo>
                  <a:pt x="238645" y="889000"/>
                </a:lnTo>
                <a:lnTo>
                  <a:pt x="237794" y="896937"/>
                </a:lnTo>
                <a:lnTo>
                  <a:pt x="238950" y="892378"/>
                </a:lnTo>
                <a:close/>
              </a:path>
              <a:path w="3725545" h="2413000">
                <a:moveTo>
                  <a:pt x="249237" y="1422400"/>
                </a:moveTo>
                <a:lnTo>
                  <a:pt x="247205" y="1435100"/>
                </a:lnTo>
                <a:lnTo>
                  <a:pt x="248958" y="1435100"/>
                </a:lnTo>
                <a:lnTo>
                  <a:pt x="249237" y="1422400"/>
                </a:lnTo>
                <a:close/>
              </a:path>
              <a:path w="3725545" h="2413000">
                <a:moveTo>
                  <a:pt x="261531" y="1460500"/>
                </a:moveTo>
                <a:lnTo>
                  <a:pt x="260235" y="1447800"/>
                </a:lnTo>
                <a:lnTo>
                  <a:pt x="255397" y="1447800"/>
                </a:lnTo>
                <a:lnTo>
                  <a:pt x="254000" y="1460500"/>
                </a:lnTo>
                <a:lnTo>
                  <a:pt x="261531" y="1460500"/>
                </a:lnTo>
                <a:close/>
              </a:path>
              <a:path w="3725545" h="2413000">
                <a:moveTo>
                  <a:pt x="267817" y="1485900"/>
                </a:moveTo>
                <a:lnTo>
                  <a:pt x="265557" y="1473200"/>
                </a:lnTo>
                <a:lnTo>
                  <a:pt x="263855" y="1485900"/>
                </a:lnTo>
                <a:lnTo>
                  <a:pt x="267817" y="1485900"/>
                </a:lnTo>
                <a:close/>
              </a:path>
              <a:path w="3725545" h="2413000">
                <a:moveTo>
                  <a:pt x="277253" y="1491449"/>
                </a:moveTo>
                <a:lnTo>
                  <a:pt x="276898" y="1492046"/>
                </a:lnTo>
                <a:lnTo>
                  <a:pt x="275856" y="1498600"/>
                </a:lnTo>
                <a:lnTo>
                  <a:pt x="276644" y="1498600"/>
                </a:lnTo>
                <a:lnTo>
                  <a:pt x="277253" y="1491449"/>
                </a:lnTo>
                <a:close/>
              </a:path>
              <a:path w="3725545" h="2413000">
                <a:moveTo>
                  <a:pt x="277888" y="1485900"/>
                </a:moveTo>
                <a:lnTo>
                  <a:pt x="277736" y="1485900"/>
                </a:lnTo>
                <a:lnTo>
                  <a:pt x="277799" y="1486420"/>
                </a:lnTo>
                <a:lnTo>
                  <a:pt x="277888" y="1485900"/>
                </a:lnTo>
                <a:close/>
              </a:path>
              <a:path w="3725545" h="2413000">
                <a:moveTo>
                  <a:pt x="278244" y="1489798"/>
                </a:moveTo>
                <a:lnTo>
                  <a:pt x="277799" y="1486420"/>
                </a:lnTo>
                <a:lnTo>
                  <a:pt x="277558" y="1487957"/>
                </a:lnTo>
                <a:lnTo>
                  <a:pt x="277253" y="1491449"/>
                </a:lnTo>
                <a:lnTo>
                  <a:pt x="278244" y="1489798"/>
                </a:lnTo>
                <a:close/>
              </a:path>
              <a:path w="3725545" h="2413000">
                <a:moveTo>
                  <a:pt x="280581" y="1485900"/>
                </a:moveTo>
                <a:lnTo>
                  <a:pt x="277888" y="1485900"/>
                </a:lnTo>
                <a:lnTo>
                  <a:pt x="278676" y="1489075"/>
                </a:lnTo>
                <a:lnTo>
                  <a:pt x="280581" y="1485900"/>
                </a:lnTo>
                <a:close/>
              </a:path>
              <a:path w="3725545" h="2413000">
                <a:moveTo>
                  <a:pt x="281038" y="1498600"/>
                </a:moveTo>
                <a:lnTo>
                  <a:pt x="278676" y="1489075"/>
                </a:lnTo>
                <a:lnTo>
                  <a:pt x="278244" y="1489798"/>
                </a:lnTo>
                <a:lnTo>
                  <a:pt x="279400" y="1498600"/>
                </a:lnTo>
                <a:lnTo>
                  <a:pt x="281038" y="1498600"/>
                </a:lnTo>
                <a:close/>
              </a:path>
              <a:path w="3725545" h="2413000">
                <a:moveTo>
                  <a:pt x="281622" y="1481023"/>
                </a:moveTo>
                <a:lnTo>
                  <a:pt x="281520" y="1473200"/>
                </a:lnTo>
                <a:lnTo>
                  <a:pt x="281216" y="1485900"/>
                </a:lnTo>
                <a:lnTo>
                  <a:pt x="281622" y="1481023"/>
                </a:lnTo>
                <a:close/>
              </a:path>
              <a:path w="3725545" h="2413000">
                <a:moveTo>
                  <a:pt x="317093" y="800100"/>
                </a:moveTo>
                <a:lnTo>
                  <a:pt x="316420" y="787400"/>
                </a:lnTo>
                <a:lnTo>
                  <a:pt x="311962" y="800100"/>
                </a:lnTo>
                <a:lnTo>
                  <a:pt x="317093" y="800100"/>
                </a:lnTo>
                <a:close/>
              </a:path>
              <a:path w="3725545" h="2413000">
                <a:moveTo>
                  <a:pt x="325272" y="800100"/>
                </a:moveTo>
                <a:lnTo>
                  <a:pt x="324408" y="800100"/>
                </a:lnTo>
                <a:lnTo>
                  <a:pt x="324535" y="787400"/>
                </a:lnTo>
                <a:lnTo>
                  <a:pt x="324332" y="787400"/>
                </a:lnTo>
                <a:lnTo>
                  <a:pt x="323215" y="800100"/>
                </a:lnTo>
                <a:lnTo>
                  <a:pt x="317169" y="800100"/>
                </a:lnTo>
                <a:lnTo>
                  <a:pt x="321767" y="812800"/>
                </a:lnTo>
                <a:lnTo>
                  <a:pt x="322376" y="812800"/>
                </a:lnTo>
                <a:lnTo>
                  <a:pt x="325272" y="800100"/>
                </a:lnTo>
                <a:close/>
              </a:path>
              <a:path w="3725545" h="2413000">
                <a:moveTo>
                  <a:pt x="328612" y="800100"/>
                </a:moveTo>
                <a:lnTo>
                  <a:pt x="328206" y="787400"/>
                </a:lnTo>
                <a:lnTo>
                  <a:pt x="325361" y="787400"/>
                </a:lnTo>
                <a:lnTo>
                  <a:pt x="325755" y="800100"/>
                </a:lnTo>
                <a:lnTo>
                  <a:pt x="328612" y="800100"/>
                </a:lnTo>
                <a:close/>
              </a:path>
              <a:path w="3725545" h="2413000">
                <a:moveTo>
                  <a:pt x="334568" y="792213"/>
                </a:moveTo>
                <a:lnTo>
                  <a:pt x="334149" y="789673"/>
                </a:lnTo>
                <a:lnTo>
                  <a:pt x="333590" y="787400"/>
                </a:lnTo>
                <a:lnTo>
                  <a:pt x="334530" y="800100"/>
                </a:lnTo>
                <a:lnTo>
                  <a:pt x="334530" y="799490"/>
                </a:lnTo>
                <a:lnTo>
                  <a:pt x="334568" y="792213"/>
                </a:lnTo>
                <a:close/>
              </a:path>
              <a:path w="3725545" h="2413000">
                <a:moveTo>
                  <a:pt x="334606" y="787400"/>
                </a:moveTo>
                <a:lnTo>
                  <a:pt x="333768" y="787400"/>
                </a:lnTo>
                <a:lnTo>
                  <a:pt x="334149" y="789673"/>
                </a:lnTo>
                <a:lnTo>
                  <a:pt x="334581" y="791425"/>
                </a:lnTo>
                <a:lnTo>
                  <a:pt x="334606" y="787400"/>
                </a:lnTo>
                <a:close/>
              </a:path>
              <a:path w="3725545" h="2413000">
                <a:moveTo>
                  <a:pt x="346608" y="794562"/>
                </a:moveTo>
                <a:lnTo>
                  <a:pt x="344284" y="787400"/>
                </a:lnTo>
                <a:lnTo>
                  <a:pt x="342328" y="787400"/>
                </a:lnTo>
                <a:lnTo>
                  <a:pt x="346608" y="794562"/>
                </a:lnTo>
                <a:close/>
              </a:path>
              <a:path w="3725545" h="2413000">
                <a:moveTo>
                  <a:pt x="357771" y="762000"/>
                </a:moveTo>
                <a:lnTo>
                  <a:pt x="357619" y="761390"/>
                </a:lnTo>
                <a:lnTo>
                  <a:pt x="357339" y="762000"/>
                </a:lnTo>
                <a:lnTo>
                  <a:pt x="357771" y="762000"/>
                </a:lnTo>
                <a:close/>
              </a:path>
              <a:path w="3725545" h="2413000">
                <a:moveTo>
                  <a:pt x="358762" y="749300"/>
                </a:moveTo>
                <a:lnTo>
                  <a:pt x="356806" y="736600"/>
                </a:lnTo>
                <a:lnTo>
                  <a:pt x="356412" y="736600"/>
                </a:lnTo>
                <a:lnTo>
                  <a:pt x="357708" y="749300"/>
                </a:lnTo>
                <a:lnTo>
                  <a:pt x="354660" y="749300"/>
                </a:lnTo>
                <a:lnTo>
                  <a:pt x="357619" y="761390"/>
                </a:lnTo>
                <a:lnTo>
                  <a:pt x="357733" y="749300"/>
                </a:lnTo>
                <a:lnTo>
                  <a:pt x="358762" y="749300"/>
                </a:lnTo>
                <a:close/>
              </a:path>
              <a:path w="3725545" h="2413000">
                <a:moveTo>
                  <a:pt x="359257" y="786688"/>
                </a:moveTo>
                <a:lnTo>
                  <a:pt x="353110" y="774700"/>
                </a:lnTo>
                <a:lnTo>
                  <a:pt x="352132" y="774700"/>
                </a:lnTo>
                <a:lnTo>
                  <a:pt x="359181" y="787222"/>
                </a:lnTo>
                <a:lnTo>
                  <a:pt x="359257" y="786688"/>
                </a:lnTo>
                <a:close/>
              </a:path>
              <a:path w="3725545" h="2413000">
                <a:moveTo>
                  <a:pt x="360260" y="1549400"/>
                </a:moveTo>
                <a:lnTo>
                  <a:pt x="358432" y="1547037"/>
                </a:lnTo>
                <a:lnTo>
                  <a:pt x="359930" y="1549400"/>
                </a:lnTo>
                <a:lnTo>
                  <a:pt x="360260" y="1549400"/>
                </a:lnTo>
                <a:close/>
              </a:path>
              <a:path w="3725545" h="2413000">
                <a:moveTo>
                  <a:pt x="361162" y="749300"/>
                </a:moveTo>
                <a:lnTo>
                  <a:pt x="360997" y="743737"/>
                </a:lnTo>
                <a:lnTo>
                  <a:pt x="359829" y="749300"/>
                </a:lnTo>
                <a:lnTo>
                  <a:pt x="361162" y="749300"/>
                </a:lnTo>
                <a:close/>
              </a:path>
              <a:path w="3725545" h="2413000">
                <a:moveTo>
                  <a:pt x="362508" y="736600"/>
                </a:moveTo>
                <a:lnTo>
                  <a:pt x="360794" y="736600"/>
                </a:lnTo>
                <a:lnTo>
                  <a:pt x="360997" y="743737"/>
                </a:lnTo>
                <a:lnTo>
                  <a:pt x="362508" y="736600"/>
                </a:lnTo>
                <a:close/>
              </a:path>
              <a:path w="3725545" h="2413000">
                <a:moveTo>
                  <a:pt x="374103" y="723900"/>
                </a:moveTo>
                <a:lnTo>
                  <a:pt x="374040" y="711200"/>
                </a:lnTo>
                <a:lnTo>
                  <a:pt x="372833" y="723900"/>
                </a:lnTo>
                <a:lnTo>
                  <a:pt x="374103" y="723900"/>
                </a:lnTo>
                <a:close/>
              </a:path>
              <a:path w="3725545" h="2413000">
                <a:moveTo>
                  <a:pt x="384759" y="698500"/>
                </a:moveTo>
                <a:lnTo>
                  <a:pt x="384009" y="711200"/>
                </a:lnTo>
                <a:lnTo>
                  <a:pt x="384505" y="706640"/>
                </a:lnTo>
                <a:lnTo>
                  <a:pt x="384759" y="698500"/>
                </a:lnTo>
                <a:close/>
              </a:path>
              <a:path w="3725545" h="2413000">
                <a:moveTo>
                  <a:pt x="402577" y="698500"/>
                </a:moveTo>
                <a:lnTo>
                  <a:pt x="401574" y="698500"/>
                </a:lnTo>
                <a:lnTo>
                  <a:pt x="401027" y="706335"/>
                </a:lnTo>
                <a:lnTo>
                  <a:pt x="402577" y="698500"/>
                </a:lnTo>
                <a:close/>
              </a:path>
              <a:path w="3725545" h="2413000">
                <a:moveTo>
                  <a:pt x="422783" y="685800"/>
                </a:moveTo>
                <a:lnTo>
                  <a:pt x="422186" y="678764"/>
                </a:lnTo>
                <a:lnTo>
                  <a:pt x="420814" y="685800"/>
                </a:lnTo>
                <a:lnTo>
                  <a:pt x="422783" y="685800"/>
                </a:lnTo>
                <a:close/>
              </a:path>
              <a:path w="3725545" h="2413000">
                <a:moveTo>
                  <a:pt x="423291" y="673100"/>
                </a:moveTo>
                <a:lnTo>
                  <a:pt x="421703" y="673100"/>
                </a:lnTo>
                <a:lnTo>
                  <a:pt x="422186" y="678764"/>
                </a:lnTo>
                <a:lnTo>
                  <a:pt x="423291" y="673100"/>
                </a:lnTo>
                <a:close/>
              </a:path>
              <a:path w="3725545" h="2413000">
                <a:moveTo>
                  <a:pt x="425234" y="673239"/>
                </a:moveTo>
                <a:lnTo>
                  <a:pt x="425196" y="673100"/>
                </a:lnTo>
                <a:lnTo>
                  <a:pt x="425234" y="673239"/>
                </a:lnTo>
                <a:close/>
              </a:path>
              <a:path w="3725545" h="2413000">
                <a:moveTo>
                  <a:pt x="430250" y="678472"/>
                </a:moveTo>
                <a:lnTo>
                  <a:pt x="425234" y="673239"/>
                </a:lnTo>
                <a:lnTo>
                  <a:pt x="429285" y="685800"/>
                </a:lnTo>
                <a:lnTo>
                  <a:pt x="430250" y="678472"/>
                </a:lnTo>
                <a:close/>
              </a:path>
              <a:path w="3725545" h="2413000">
                <a:moveTo>
                  <a:pt x="494995" y="584200"/>
                </a:moveTo>
                <a:lnTo>
                  <a:pt x="492010" y="584200"/>
                </a:lnTo>
                <a:lnTo>
                  <a:pt x="492366" y="592848"/>
                </a:lnTo>
                <a:lnTo>
                  <a:pt x="494995" y="584200"/>
                </a:lnTo>
                <a:close/>
              </a:path>
              <a:path w="3725545" h="2413000">
                <a:moveTo>
                  <a:pt x="501269" y="604634"/>
                </a:moveTo>
                <a:lnTo>
                  <a:pt x="500989" y="604088"/>
                </a:lnTo>
                <a:lnTo>
                  <a:pt x="500253" y="605548"/>
                </a:lnTo>
                <a:lnTo>
                  <a:pt x="500634" y="606082"/>
                </a:lnTo>
                <a:lnTo>
                  <a:pt x="501269" y="604634"/>
                </a:lnTo>
                <a:close/>
              </a:path>
              <a:path w="3725545" h="2413000">
                <a:moveTo>
                  <a:pt x="516737" y="572008"/>
                </a:moveTo>
                <a:lnTo>
                  <a:pt x="516674" y="571500"/>
                </a:lnTo>
                <a:lnTo>
                  <a:pt x="516458" y="571500"/>
                </a:lnTo>
                <a:lnTo>
                  <a:pt x="516737" y="572008"/>
                </a:lnTo>
                <a:close/>
              </a:path>
              <a:path w="3725545" h="2413000">
                <a:moveTo>
                  <a:pt x="518198" y="546100"/>
                </a:moveTo>
                <a:lnTo>
                  <a:pt x="517969" y="546100"/>
                </a:lnTo>
                <a:lnTo>
                  <a:pt x="518109" y="547928"/>
                </a:lnTo>
                <a:lnTo>
                  <a:pt x="518198" y="546100"/>
                </a:lnTo>
                <a:close/>
              </a:path>
              <a:path w="3725545" h="2413000">
                <a:moveTo>
                  <a:pt x="518985" y="558800"/>
                </a:moveTo>
                <a:lnTo>
                  <a:pt x="518109" y="547928"/>
                </a:lnTo>
                <a:lnTo>
                  <a:pt x="517626" y="558800"/>
                </a:lnTo>
                <a:lnTo>
                  <a:pt x="518985" y="558800"/>
                </a:lnTo>
                <a:close/>
              </a:path>
              <a:path w="3725545" h="2413000">
                <a:moveTo>
                  <a:pt x="544398" y="533400"/>
                </a:moveTo>
                <a:lnTo>
                  <a:pt x="542290" y="520700"/>
                </a:lnTo>
                <a:lnTo>
                  <a:pt x="540054" y="533400"/>
                </a:lnTo>
                <a:lnTo>
                  <a:pt x="541959" y="533400"/>
                </a:lnTo>
                <a:lnTo>
                  <a:pt x="542556" y="536067"/>
                </a:lnTo>
                <a:lnTo>
                  <a:pt x="542467" y="533400"/>
                </a:lnTo>
                <a:lnTo>
                  <a:pt x="544398" y="533400"/>
                </a:lnTo>
                <a:close/>
              </a:path>
              <a:path w="3725545" h="2413000">
                <a:moveTo>
                  <a:pt x="571284" y="501561"/>
                </a:moveTo>
                <a:lnTo>
                  <a:pt x="570826" y="500011"/>
                </a:lnTo>
                <a:lnTo>
                  <a:pt x="569760" y="508000"/>
                </a:lnTo>
                <a:lnTo>
                  <a:pt x="571284" y="501561"/>
                </a:lnTo>
                <a:close/>
              </a:path>
              <a:path w="3725545" h="2413000">
                <a:moveTo>
                  <a:pt x="571474" y="495300"/>
                </a:moveTo>
                <a:lnTo>
                  <a:pt x="569480" y="495300"/>
                </a:lnTo>
                <a:lnTo>
                  <a:pt x="570826" y="500011"/>
                </a:lnTo>
                <a:lnTo>
                  <a:pt x="571474" y="495300"/>
                </a:lnTo>
                <a:close/>
              </a:path>
              <a:path w="3725545" h="2413000">
                <a:moveTo>
                  <a:pt x="591972" y="470776"/>
                </a:moveTo>
                <a:lnTo>
                  <a:pt x="591947" y="469900"/>
                </a:lnTo>
                <a:lnTo>
                  <a:pt x="591972" y="470776"/>
                </a:lnTo>
                <a:close/>
              </a:path>
              <a:path w="3725545" h="2413000">
                <a:moveTo>
                  <a:pt x="592683" y="475996"/>
                </a:moveTo>
                <a:lnTo>
                  <a:pt x="591972" y="470776"/>
                </a:lnTo>
                <a:lnTo>
                  <a:pt x="592404" y="482600"/>
                </a:lnTo>
                <a:lnTo>
                  <a:pt x="592683" y="475996"/>
                </a:lnTo>
                <a:close/>
              </a:path>
              <a:path w="3725545" h="2413000">
                <a:moveTo>
                  <a:pt x="593686" y="482600"/>
                </a:moveTo>
                <a:lnTo>
                  <a:pt x="593267" y="469900"/>
                </a:lnTo>
                <a:lnTo>
                  <a:pt x="592963" y="469900"/>
                </a:lnTo>
                <a:lnTo>
                  <a:pt x="592683" y="475996"/>
                </a:lnTo>
                <a:lnTo>
                  <a:pt x="593598" y="482600"/>
                </a:lnTo>
                <a:close/>
              </a:path>
              <a:path w="3725545" h="2413000">
                <a:moveTo>
                  <a:pt x="600240" y="1295400"/>
                </a:moveTo>
                <a:lnTo>
                  <a:pt x="600075" y="1295400"/>
                </a:lnTo>
                <a:lnTo>
                  <a:pt x="600202" y="1295692"/>
                </a:lnTo>
                <a:lnTo>
                  <a:pt x="600240" y="1295400"/>
                </a:lnTo>
                <a:close/>
              </a:path>
              <a:path w="3725545" h="2413000">
                <a:moveTo>
                  <a:pt x="602475" y="457200"/>
                </a:moveTo>
                <a:lnTo>
                  <a:pt x="602157" y="457200"/>
                </a:lnTo>
                <a:lnTo>
                  <a:pt x="602386" y="457784"/>
                </a:lnTo>
                <a:lnTo>
                  <a:pt x="602475" y="457200"/>
                </a:lnTo>
                <a:close/>
              </a:path>
              <a:path w="3725545" h="2413000">
                <a:moveTo>
                  <a:pt x="603491" y="1312138"/>
                </a:moveTo>
                <a:lnTo>
                  <a:pt x="602983" y="1314450"/>
                </a:lnTo>
                <a:lnTo>
                  <a:pt x="602970" y="1315605"/>
                </a:lnTo>
                <a:lnTo>
                  <a:pt x="603453" y="1313815"/>
                </a:lnTo>
                <a:lnTo>
                  <a:pt x="603491" y="1312138"/>
                </a:lnTo>
                <a:close/>
              </a:path>
              <a:path w="3725545" h="2413000">
                <a:moveTo>
                  <a:pt x="609333" y="469900"/>
                </a:moveTo>
                <a:lnTo>
                  <a:pt x="607123" y="469900"/>
                </a:lnTo>
                <a:lnTo>
                  <a:pt x="602386" y="457784"/>
                </a:lnTo>
                <a:lnTo>
                  <a:pt x="600595" y="469900"/>
                </a:lnTo>
                <a:lnTo>
                  <a:pt x="597382" y="469900"/>
                </a:lnTo>
                <a:lnTo>
                  <a:pt x="603948" y="479971"/>
                </a:lnTo>
                <a:lnTo>
                  <a:pt x="604875" y="469900"/>
                </a:lnTo>
                <a:lnTo>
                  <a:pt x="606755" y="480974"/>
                </a:lnTo>
                <a:lnTo>
                  <a:pt x="607326" y="480123"/>
                </a:lnTo>
                <a:lnTo>
                  <a:pt x="609333" y="469900"/>
                </a:lnTo>
                <a:close/>
              </a:path>
              <a:path w="3725545" h="2413000">
                <a:moveTo>
                  <a:pt x="611136" y="444500"/>
                </a:moveTo>
                <a:lnTo>
                  <a:pt x="602335" y="444500"/>
                </a:lnTo>
                <a:lnTo>
                  <a:pt x="608723" y="457200"/>
                </a:lnTo>
                <a:lnTo>
                  <a:pt x="610946" y="450964"/>
                </a:lnTo>
                <a:lnTo>
                  <a:pt x="611136" y="444500"/>
                </a:lnTo>
                <a:close/>
              </a:path>
              <a:path w="3725545" h="2413000">
                <a:moveTo>
                  <a:pt x="613270" y="444500"/>
                </a:moveTo>
                <a:lnTo>
                  <a:pt x="611136" y="444500"/>
                </a:lnTo>
                <a:lnTo>
                  <a:pt x="611416" y="449656"/>
                </a:lnTo>
                <a:lnTo>
                  <a:pt x="613270" y="444500"/>
                </a:lnTo>
                <a:close/>
              </a:path>
              <a:path w="3725545" h="2413000">
                <a:moveTo>
                  <a:pt x="618324" y="431800"/>
                </a:moveTo>
                <a:lnTo>
                  <a:pt x="613397" y="444500"/>
                </a:lnTo>
                <a:lnTo>
                  <a:pt x="613994" y="444500"/>
                </a:lnTo>
                <a:lnTo>
                  <a:pt x="614019" y="444893"/>
                </a:lnTo>
                <a:lnTo>
                  <a:pt x="614070" y="444500"/>
                </a:lnTo>
                <a:lnTo>
                  <a:pt x="615416" y="444500"/>
                </a:lnTo>
                <a:lnTo>
                  <a:pt x="616356" y="444500"/>
                </a:lnTo>
                <a:lnTo>
                  <a:pt x="618324" y="431800"/>
                </a:lnTo>
                <a:close/>
              </a:path>
              <a:path w="3725545" h="2413000">
                <a:moveTo>
                  <a:pt x="618642" y="1313815"/>
                </a:moveTo>
                <a:lnTo>
                  <a:pt x="618515" y="1309281"/>
                </a:lnTo>
                <a:lnTo>
                  <a:pt x="617410" y="1308100"/>
                </a:lnTo>
                <a:lnTo>
                  <a:pt x="617105" y="1308684"/>
                </a:lnTo>
                <a:lnTo>
                  <a:pt x="616927" y="1320800"/>
                </a:lnTo>
                <a:lnTo>
                  <a:pt x="618642" y="1313815"/>
                </a:lnTo>
                <a:close/>
              </a:path>
              <a:path w="3725545" h="2413000">
                <a:moveTo>
                  <a:pt x="620052" y="1308100"/>
                </a:moveTo>
                <a:lnTo>
                  <a:pt x="618464" y="1308100"/>
                </a:lnTo>
                <a:lnTo>
                  <a:pt x="618515" y="1309281"/>
                </a:lnTo>
                <a:lnTo>
                  <a:pt x="619493" y="1310347"/>
                </a:lnTo>
                <a:lnTo>
                  <a:pt x="620052" y="1308100"/>
                </a:lnTo>
                <a:close/>
              </a:path>
              <a:path w="3725545" h="2413000">
                <a:moveTo>
                  <a:pt x="628904" y="1320457"/>
                </a:moveTo>
                <a:lnTo>
                  <a:pt x="626745" y="1308100"/>
                </a:lnTo>
                <a:lnTo>
                  <a:pt x="623227" y="1308100"/>
                </a:lnTo>
                <a:lnTo>
                  <a:pt x="621995" y="1313040"/>
                </a:lnTo>
                <a:lnTo>
                  <a:pt x="628904" y="1320457"/>
                </a:lnTo>
                <a:close/>
              </a:path>
              <a:path w="3725545" h="2413000">
                <a:moveTo>
                  <a:pt x="642721" y="393700"/>
                </a:moveTo>
                <a:lnTo>
                  <a:pt x="642696" y="400354"/>
                </a:lnTo>
                <a:lnTo>
                  <a:pt x="642721" y="393700"/>
                </a:lnTo>
                <a:close/>
              </a:path>
              <a:path w="3725545" h="2413000">
                <a:moveTo>
                  <a:pt x="644398" y="395008"/>
                </a:moveTo>
                <a:lnTo>
                  <a:pt x="644067" y="393700"/>
                </a:lnTo>
                <a:lnTo>
                  <a:pt x="643191" y="393700"/>
                </a:lnTo>
                <a:lnTo>
                  <a:pt x="644398" y="395008"/>
                </a:lnTo>
                <a:close/>
              </a:path>
              <a:path w="3725545" h="2413000">
                <a:moveTo>
                  <a:pt x="647039" y="397852"/>
                </a:moveTo>
                <a:lnTo>
                  <a:pt x="644398" y="395008"/>
                </a:lnTo>
                <a:lnTo>
                  <a:pt x="646455" y="403021"/>
                </a:lnTo>
                <a:lnTo>
                  <a:pt x="647039" y="397852"/>
                </a:lnTo>
                <a:close/>
              </a:path>
              <a:path w="3725545" h="2413000">
                <a:moveTo>
                  <a:pt x="647319" y="406400"/>
                </a:moveTo>
                <a:lnTo>
                  <a:pt x="646455" y="403021"/>
                </a:lnTo>
                <a:lnTo>
                  <a:pt x="646226" y="404977"/>
                </a:lnTo>
                <a:lnTo>
                  <a:pt x="647319" y="406400"/>
                </a:lnTo>
                <a:close/>
              </a:path>
              <a:path w="3725545" h="2413000">
                <a:moveTo>
                  <a:pt x="647661" y="398538"/>
                </a:moveTo>
                <a:lnTo>
                  <a:pt x="647509" y="393700"/>
                </a:lnTo>
                <a:lnTo>
                  <a:pt x="647039" y="397852"/>
                </a:lnTo>
                <a:lnTo>
                  <a:pt x="647661" y="398538"/>
                </a:lnTo>
                <a:close/>
              </a:path>
              <a:path w="3725545" h="2413000">
                <a:moveTo>
                  <a:pt x="657479" y="401955"/>
                </a:moveTo>
                <a:lnTo>
                  <a:pt x="656742" y="399567"/>
                </a:lnTo>
                <a:lnTo>
                  <a:pt x="657212" y="406400"/>
                </a:lnTo>
                <a:lnTo>
                  <a:pt x="657479" y="401955"/>
                </a:lnTo>
                <a:close/>
              </a:path>
              <a:path w="3725545" h="2413000">
                <a:moveTo>
                  <a:pt x="659688" y="391680"/>
                </a:moveTo>
                <a:lnTo>
                  <a:pt x="659638" y="391210"/>
                </a:lnTo>
                <a:lnTo>
                  <a:pt x="659561" y="391426"/>
                </a:lnTo>
                <a:lnTo>
                  <a:pt x="659688" y="391680"/>
                </a:lnTo>
                <a:close/>
              </a:path>
              <a:path w="3725545" h="2413000">
                <a:moveTo>
                  <a:pt x="661047" y="381000"/>
                </a:moveTo>
                <a:lnTo>
                  <a:pt x="658583" y="381000"/>
                </a:lnTo>
                <a:lnTo>
                  <a:pt x="659638" y="391210"/>
                </a:lnTo>
                <a:lnTo>
                  <a:pt x="660857" y="387959"/>
                </a:lnTo>
                <a:lnTo>
                  <a:pt x="661047" y="381000"/>
                </a:lnTo>
                <a:close/>
              </a:path>
              <a:path w="3725545" h="2413000">
                <a:moveTo>
                  <a:pt x="662038" y="1346200"/>
                </a:moveTo>
                <a:close/>
              </a:path>
              <a:path w="3725545" h="2413000">
                <a:moveTo>
                  <a:pt x="663486" y="381000"/>
                </a:moveTo>
                <a:lnTo>
                  <a:pt x="662089" y="381000"/>
                </a:lnTo>
                <a:lnTo>
                  <a:pt x="661873" y="385279"/>
                </a:lnTo>
                <a:lnTo>
                  <a:pt x="663486" y="381000"/>
                </a:lnTo>
                <a:close/>
              </a:path>
              <a:path w="3725545" h="2413000">
                <a:moveTo>
                  <a:pt x="666927" y="375069"/>
                </a:moveTo>
                <a:lnTo>
                  <a:pt x="666381" y="381000"/>
                </a:lnTo>
                <a:lnTo>
                  <a:pt x="666737" y="381000"/>
                </a:lnTo>
                <a:lnTo>
                  <a:pt x="666927" y="375069"/>
                </a:lnTo>
                <a:close/>
              </a:path>
              <a:path w="3725545" h="2413000">
                <a:moveTo>
                  <a:pt x="667219" y="371767"/>
                </a:moveTo>
                <a:lnTo>
                  <a:pt x="667143" y="368300"/>
                </a:lnTo>
                <a:lnTo>
                  <a:pt x="666927" y="375069"/>
                </a:lnTo>
                <a:lnTo>
                  <a:pt x="667219" y="371767"/>
                </a:lnTo>
                <a:close/>
              </a:path>
              <a:path w="3725545" h="2413000">
                <a:moveTo>
                  <a:pt x="693674" y="342900"/>
                </a:moveTo>
                <a:lnTo>
                  <a:pt x="692619" y="342900"/>
                </a:lnTo>
                <a:lnTo>
                  <a:pt x="692835" y="355600"/>
                </a:lnTo>
                <a:lnTo>
                  <a:pt x="693674" y="342900"/>
                </a:lnTo>
                <a:close/>
              </a:path>
              <a:path w="3725545" h="2413000">
                <a:moveTo>
                  <a:pt x="696023" y="1371600"/>
                </a:moveTo>
                <a:lnTo>
                  <a:pt x="695769" y="1371600"/>
                </a:lnTo>
                <a:lnTo>
                  <a:pt x="695972" y="1371841"/>
                </a:lnTo>
                <a:lnTo>
                  <a:pt x="696023" y="1371600"/>
                </a:lnTo>
                <a:close/>
              </a:path>
              <a:path w="3725545" h="2413000">
                <a:moveTo>
                  <a:pt x="708215" y="330200"/>
                </a:moveTo>
                <a:lnTo>
                  <a:pt x="706678" y="330200"/>
                </a:lnTo>
                <a:lnTo>
                  <a:pt x="707885" y="335648"/>
                </a:lnTo>
                <a:lnTo>
                  <a:pt x="708215" y="330200"/>
                </a:lnTo>
                <a:close/>
              </a:path>
              <a:path w="3725545" h="2413000">
                <a:moveTo>
                  <a:pt x="708914" y="330200"/>
                </a:moveTo>
                <a:lnTo>
                  <a:pt x="708215" y="330200"/>
                </a:lnTo>
                <a:lnTo>
                  <a:pt x="708444" y="338112"/>
                </a:lnTo>
                <a:lnTo>
                  <a:pt x="708672" y="339166"/>
                </a:lnTo>
                <a:lnTo>
                  <a:pt x="708914" y="330200"/>
                </a:lnTo>
                <a:close/>
              </a:path>
              <a:path w="3725545" h="2413000">
                <a:moveTo>
                  <a:pt x="730300" y="304800"/>
                </a:moveTo>
                <a:lnTo>
                  <a:pt x="730186" y="303453"/>
                </a:lnTo>
                <a:lnTo>
                  <a:pt x="729869" y="304800"/>
                </a:lnTo>
                <a:lnTo>
                  <a:pt x="730300" y="304800"/>
                </a:lnTo>
                <a:close/>
              </a:path>
              <a:path w="3725545" h="2413000">
                <a:moveTo>
                  <a:pt x="730999" y="300164"/>
                </a:moveTo>
                <a:lnTo>
                  <a:pt x="729322" y="292100"/>
                </a:lnTo>
                <a:lnTo>
                  <a:pt x="730186" y="303453"/>
                </a:lnTo>
                <a:lnTo>
                  <a:pt x="730999" y="300164"/>
                </a:lnTo>
                <a:close/>
              </a:path>
              <a:path w="3725545" h="2413000">
                <a:moveTo>
                  <a:pt x="731862" y="296646"/>
                </a:moveTo>
                <a:lnTo>
                  <a:pt x="730999" y="300164"/>
                </a:lnTo>
                <a:lnTo>
                  <a:pt x="731824" y="304139"/>
                </a:lnTo>
                <a:lnTo>
                  <a:pt x="731862" y="296646"/>
                </a:lnTo>
                <a:close/>
              </a:path>
              <a:path w="3725545" h="2413000">
                <a:moveTo>
                  <a:pt x="732142" y="295503"/>
                </a:moveTo>
                <a:lnTo>
                  <a:pt x="731888" y="292100"/>
                </a:lnTo>
                <a:lnTo>
                  <a:pt x="731862" y="296646"/>
                </a:lnTo>
                <a:lnTo>
                  <a:pt x="732142" y="295503"/>
                </a:lnTo>
                <a:close/>
              </a:path>
              <a:path w="3725545" h="2413000">
                <a:moveTo>
                  <a:pt x="740867" y="254000"/>
                </a:moveTo>
                <a:lnTo>
                  <a:pt x="735444" y="254000"/>
                </a:lnTo>
                <a:lnTo>
                  <a:pt x="725398" y="241300"/>
                </a:lnTo>
                <a:lnTo>
                  <a:pt x="725055" y="241300"/>
                </a:lnTo>
                <a:lnTo>
                  <a:pt x="739965" y="260324"/>
                </a:lnTo>
                <a:lnTo>
                  <a:pt x="740867" y="254000"/>
                </a:lnTo>
                <a:close/>
              </a:path>
              <a:path w="3725545" h="2413000">
                <a:moveTo>
                  <a:pt x="748068" y="266700"/>
                </a:moveTo>
                <a:lnTo>
                  <a:pt x="744956" y="266700"/>
                </a:lnTo>
                <a:lnTo>
                  <a:pt x="739965" y="260324"/>
                </a:lnTo>
                <a:lnTo>
                  <a:pt x="739063" y="266700"/>
                </a:lnTo>
                <a:lnTo>
                  <a:pt x="737565" y="266700"/>
                </a:lnTo>
                <a:lnTo>
                  <a:pt x="735457" y="279400"/>
                </a:lnTo>
                <a:lnTo>
                  <a:pt x="735672" y="279400"/>
                </a:lnTo>
                <a:lnTo>
                  <a:pt x="740054" y="274904"/>
                </a:lnTo>
                <a:lnTo>
                  <a:pt x="739381" y="266700"/>
                </a:lnTo>
                <a:lnTo>
                  <a:pt x="743229" y="266700"/>
                </a:lnTo>
                <a:lnTo>
                  <a:pt x="743470" y="271411"/>
                </a:lnTo>
                <a:lnTo>
                  <a:pt x="748068" y="266700"/>
                </a:lnTo>
                <a:close/>
              </a:path>
              <a:path w="3725545" h="2413000">
                <a:moveTo>
                  <a:pt x="758926" y="254000"/>
                </a:moveTo>
                <a:lnTo>
                  <a:pt x="757859" y="254000"/>
                </a:lnTo>
                <a:lnTo>
                  <a:pt x="758342" y="254800"/>
                </a:lnTo>
                <a:lnTo>
                  <a:pt x="758926" y="254000"/>
                </a:lnTo>
                <a:close/>
              </a:path>
              <a:path w="3725545" h="2413000">
                <a:moveTo>
                  <a:pt x="759383" y="255346"/>
                </a:moveTo>
                <a:lnTo>
                  <a:pt x="759028" y="255981"/>
                </a:lnTo>
                <a:lnTo>
                  <a:pt x="759358" y="256514"/>
                </a:lnTo>
                <a:lnTo>
                  <a:pt x="759383" y="255346"/>
                </a:lnTo>
                <a:close/>
              </a:path>
              <a:path w="3725545" h="2413000">
                <a:moveTo>
                  <a:pt x="760133" y="254000"/>
                </a:moveTo>
                <a:lnTo>
                  <a:pt x="759421" y="254000"/>
                </a:lnTo>
                <a:lnTo>
                  <a:pt x="759383" y="255346"/>
                </a:lnTo>
                <a:lnTo>
                  <a:pt x="760133" y="254000"/>
                </a:lnTo>
                <a:close/>
              </a:path>
              <a:path w="3725545" h="2413000">
                <a:moveTo>
                  <a:pt x="760247" y="272529"/>
                </a:moveTo>
                <a:lnTo>
                  <a:pt x="760120" y="268643"/>
                </a:lnTo>
                <a:lnTo>
                  <a:pt x="760069" y="267500"/>
                </a:lnTo>
                <a:lnTo>
                  <a:pt x="759917" y="267309"/>
                </a:lnTo>
                <a:lnTo>
                  <a:pt x="759688" y="268643"/>
                </a:lnTo>
                <a:lnTo>
                  <a:pt x="759587" y="269735"/>
                </a:lnTo>
                <a:lnTo>
                  <a:pt x="760120" y="273240"/>
                </a:lnTo>
                <a:lnTo>
                  <a:pt x="760247" y="272529"/>
                </a:lnTo>
                <a:close/>
              </a:path>
              <a:path w="3725545" h="2413000">
                <a:moveTo>
                  <a:pt x="763244" y="271665"/>
                </a:moveTo>
                <a:lnTo>
                  <a:pt x="763155" y="272529"/>
                </a:lnTo>
                <a:lnTo>
                  <a:pt x="763219" y="272211"/>
                </a:lnTo>
                <a:lnTo>
                  <a:pt x="763244" y="271665"/>
                </a:lnTo>
                <a:close/>
              </a:path>
              <a:path w="3725545" h="2413000">
                <a:moveTo>
                  <a:pt x="764082" y="267538"/>
                </a:moveTo>
                <a:lnTo>
                  <a:pt x="763727" y="266738"/>
                </a:lnTo>
                <a:lnTo>
                  <a:pt x="763460" y="269468"/>
                </a:lnTo>
                <a:lnTo>
                  <a:pt x="763333" y="271551"/>
                </a:lnTo>
                <a:lnTo>
                  <a:pt x="764082" y="267538"/>
                </a:lnTo>
                <a:close/>
              </a:path>
              <a:path w="3725545" h="2413000">
                <a:moveTo>
                  <a:pt x="768629" y="254000"/>
                </a:moveTo>
                <a:lnTo>
                  <a:pt x="766902" y="254000"/>
                </a:lnTo>
                <a:lnTo>
                  <a:pt x="767613" y="257302"/>
                </a:lnTo>
                <a:lnTo>
                  <a:pt x="768629" y="254000"/>
                </a:lnTo>
                <a:close/>
              </a:path>
              <a:path w="3725545" h="2413000">
                <a:moveTo>
                  <a:pt x="768807" y="278130"/>
                </a:moveTo>
                <a:lnTo>
                  <a:pt x="766165" y="269735"/>
                </a:lnTo>
                <a:lnTo>
                  <a:pt x="764641" y="266700"/>
                </a:lnTo>
                <a:lnTo>
                  <a:pt x="764946" y="265925"/>
                </a:lnTo>
                <a:lnTo>
                  <a:pt x="759358" y="256514"/>
                </a:lnTo>
                <a:lnTo>
                  <a:pt x="759104" y="266700"/>
                </a:lnTo>
                <a:lnTo>
                  <a:pt x="758952" y="266700"/>
                </a:lnTo>
                <a:lnTo>
                  <a:pt x="758329" y="276415"/>
                </a:lnTo>
                <a:lnTo>
                  <a:pt x="759536" y="269468"/>
                </a:lnTo>
                <a:lnTo>
                  <a:pt x="759117" y="266700"/>
                </a:lnTo>
                <a:lnTo>
                  <a:pt x="759460" y="266700"/>
                </a:lnTo>
                <a:lnTo>
                  <a:pt x="759917" y="267309"/>
                </a:lnTo>
                <a:lnTo>
                  <a:pt x="760031" y="266700"/>
                </a:lnTo>
                <a:lnTo>
                  <a:pt x="760095" y="267538"/>
                </a:lnTo>
                <a:lnTo>
                  <a:pt x="760933" y="268643"/>
                </a:lnTo>
                <a:lnTo>
                  <a:pt x="761288" y="266700"/>
                </a:lnTo>
                <a:lnTo>
                  <a:pt x="761733" y="266700"/>
                </a:lnTo>
                <a:lnTo>
                  <a:pt x="761771" y="269735"/>
                </a:lnTo>
                <a:lnTo>
                  <a:pt x="763244" y="271665"/>
                </a:lnTo>
                <a:lnTo>
                  <a:pt x="763358" y="269468"/>
                </a:lnTo>
                <a:lnTo>
                  <a:pt x="763397" y="266700"/>
                </a:lnTo>
                <a:lnTo>
                  <a:pt x="763714" y="266700"/>
                </a:lnTo>
                <a:lnTo>
                  <a:pt x="764247" y="266700"/>
                </a:lnTo>
                <a:lnTo>
                  <a:pt x="764082" y="267538"/>
                </a:lnTo>
                <a:lnTo>
                  <a:pt x="768807" y="278130"/>
                </a:lnTo>
                <a:close/>
              </a:path>
              <a:path w="3725545" h="2413000">
                <a:moveTo>
                  <a:pt x="781024" y="252260"/>
                </a:moveTo>
                <a:lnTo>
                  <a:pt x="780249" y="241300"/>
                </a:lnTo>
                <a:lnTo>
                  <a:pt x="779843" y="248856"/>
                </a:lnTo>
                <a:lnTo>
                  <a:pt x="780872" y="253339"/>
                </a:lnTo>
                <a:lnTo>
                  <a:pt x="781024" y="252260"/>
                </a:lnTo>
                <a:close/>
              </a:path>
              <a:path w="3725545" h="2413000">
                <a:moveTo>
                  <a:pt x="790867" y="234861"/>
                </a:moveTo>
                <a:lnTo>
                  <a:pt x="790841" y="229793"/>
                </a:lnTo>
                <a:lnTo>
                  <a:pt x="790295" y="228600"/>
                </a:lnTo>
                <a:lnTo>
                  <a:pt x="787565" y="228600"/>
                </a:lnTo>
                <a:lnTo>
                  <a:pt x="789724" y="237172"/>
                </a:lnTo>
                <a:lnTo>
                  <a:pt x="790867" y="234861"/>
                </a:lnTo>
                <a:close/>
              </a:path>
              <a:path w="3725545" h="2413000">
                <a:moveTo>
                  <a:pt x="792060" y="232448"/>
                </a:moveTo>
                <a:lnTo>
                  <a:pt x="790956" y="230047"/>
                </a:lnTo>
                <a:lnTo>
                  <a:pt x="791286" y="234010"/>
                </a:lnTo>
                <a:lnTo>
                  <a:pt x="792060" y="232448"/>
                </a:lnTo>
                <a:close/>
              </a:path>
              <a:path w="3725545" h="2413000">
                <a:moveTo>
                  <a:pt x="792492" y="233400"/>
                </a:moveTo>
                <a:lnTo>
                  <a:pt x="792441" y="231686"/>
                </a:lnTo>
                <a:lnTo>
                  <a:pt x="792060" y="232448"/>
                </a:lnTo>
                <a:lnTo>
                  <a:pt x="792492" y="233400"/>
                </a:lnTo>
                <a:close/>
              </a:path>
              <a:path w="3725545" h="2413000">
                <a:moveTo>
                  <a:pt x="793076" y="230403"/>
                </a:moveTo>
                <a:lnTo>
                  <a:pt x="792581" y="228600"/>
                </a:lnTo>
                <a:lnTo>
                  <a:pt x="792353" y="228600"/>
                </a:lnTo>
                <a:lnTo>
                  <a:pt x="792441" y="231686"/>
                </a:lnTo>
                <a:lnTo>
                  <a:pt x="793076" y="230403"/>
                </a:lnTo>
                <a:close/>
              </a:path>
              <a:path w="3725545" h="2413000">
                <a:moveTo>
                  <a:pt x="795477" y="239395"/>
                </a:moveTo>
                <a:lnTo>
                  <a:pt x="795388" y="238658"/>
                </a:lnTo>
                <a:lnTo>
                  <a:pt x="795083" y="239039"/>
                </a:lnTo>
                <a:lnTo>
                  <a:pt x="795312" y="239547"/>
                </a:lnTo>
                <a:lnTo>
                  <a:pt x="795477" y="239395"/>
                </a:lnTo>
                <a:close/>
              </a:path>
              <a:path w="3725545" h="2413000">
                <a:moveTo>
                  <a:pt x="797153" y="237921"/>
                </a:moveTo>
                <a:lnTo>
                  <a:pt x="795566" y="239318"/>
                </a:lnTo>
                <a:lnTo>
                  <a:pt x="797115" y="238036"/>
                </a:lnTo>
                <a:close/>
              </a:path>
              <a:path w="3725545" h="2413000">
                <a:moveTo>
                  <a:pt x="800188" y="228600"/>
                </a:moveTo>
                <a:lnTo>
                  <a:pt x="793978" y="228600"/>
                </a:lnTo>
                <a:lnTo>
                  <a:pt x="793076" y="230403"/>
                </a:lnTo>
                <a:lnTo>
                  <a:pt x="795388" y="238658"/>
                </a:lnTo>
                <a:lnTo>
                  <a:pt x="798017" y="235267"/>
                </a:lnTo>
                <a:lnTo>
                  <a:pt x="800188" y="228600"/>
                </a:lnTo>
                <a:close/>
              </a:path>
              <a:path w="3725545" h="2413000">
                <a:moveTo>
                  <a:pt x="804240" y="228600"/>
                </a:moveTo>
                <a:lnTo>
                  <a:pt x="803211" y="228600"/>
                </a:lnTo>
                <a:lnTo>
                  <a:pt x="798017" y="235267"/>
                </a:lnTo>
                <a:lnTo>
                  <a:pt x="797153" y="237921"/>
                </a:lnTo>
                <a:lnTo>
                  <a:pt x="803249" y="232549"/>
                </a:lnTo>
                <a:lnTo>
                  <a:pt x="804240" y="228600"/>
                </a:lnTo>
                <a:close/>
              </a:path>
              <a:path w="3725545" h="2413000">
                <a:moveTo>
                  <a:pt x="807745" y="228600"/>
                </a:moveTo>
                <a:lnTo>
                  <a:pt x="803363" y="232448"/>
                </a:lnTo>
                <a:lnTo>
                  <a:pt x="807745" y="228600"/>
                </a:lnTo>
                <a:close/>
              </a:path>
              <a:path w="3725545" h="2413000">
                <a:moveTo>
                  <a:pt x="815492" y="203200"/>
                </a:moveTo>
                <a:lnTo>
                  <a:pt x="815187" y="203200"/>
                </a:lnTo>
                <a:lnTo>
                  <a:pt x="815479" y="205968"/>
                </a:lnTo>
                <a:lnTo>
                  <a:pt x="815492" y="203200"/>
                </a:lnTo>
                <a:close/>
              </a:path>
              <a:path w="3725545" h="2413000">
                <a:moveTo>
                  <a:pt x="826008" y="1181061"/>
                </a:moveTo>
                <a:lnTo>
                  <a:pt x="822477" y="1147572"/>
                </a:lnTo>
                <a:lnTo>
                  <a:pt x="805319" y="1122426"/>
                </a:lnTo>
                <a:lnTo>
                  <a:pt x="777151" y="1110869"/>
                </a:lnTo>
                <a:lnTo>
                  <a:pt x="743661" y="1114386"/>
                </a:lnTo>
                <a:lnTo>
                  <a:pt x="708964" y="1131709"/>
                </a:lnTo>
                <a:lnTo>
                  <a:pt x="677202" y="1161580"/>
                </a:lnTo>
                <a:lnTo>
                  <a:pt x="654558" y="1198892"/>
                </a:lnTo>
                <a:lnTo>
                  <a:pt x="644829" y="1236433"/>
                </a:lnTo>
                <a:lnTo>
                  <a:pt x="648360" y="1269911"/>
                </a:lnTo>
                <a:lnTo>
                  <a:pt x="665543" y="1295031"/>
                </a:lnTo>
                <a:lnTo>
                  <a:pt x="693686" y="1306614"/>
                </a:lnTo>
                <a:lnTo>
                  <a:pt x="727163" y="1303108"/>
                </a:lnTo>
                <a:lnTo>
                  <a:pt x="761860" y="1285786"/>
                </a:lnTo>
                <a:lnTo>
                  <a:pt x="793661" y="1255877"/>
                </a:lnTo>
                <a:lnTo>
                  <a:pt x="816267" y="1218603"/>
                </a:lnTo>
                <a:lnTo>
                  <a:pt x="826008" y="1181061"/>
                </a:lnTo>
                <a:close/>
              </a:path>
              <a:path w="3725545" h="2413000">
                <a:moveTo>
                  <a:pt x="833678" y="165100"/>
                </a:moveTo>
                <a:lnTo>
                  <a:pt x="833551" y="165100"/>
                </a:lnTo>
                <a:lnTo>
                  <a:pt x="833094" y="172986"/>
                </a:lnTo>
                <a:lnTo>
                  <a:pt x="833564" y="171881"/>
                </a:lnTo>
                <a:lnTo>
                  <a:pt x="833678" y="165100"/>
                </a:lnTo>
                <a:close/>
              </a:path>
              <a:path w="3725545" h="2413000">
                <a:moveTo>
                  <a:pt x="834542" y="190500"/>
                </a:moveTo>
                <a:lnTo>
                  <a:pt x="831621" y="177800"/>
                </a:lnTo>
                <a:lnTo>
                  <a:pt x="832827" y="177800"/>
                </a:lnTo>
                <a:lnTo>
                  <a:pt x="833094" y="172986"/>
                </a:lnTo>
                <a:lnTo>
                  <a:pt x="831062" y="177800"/>
                </a:lnTo>
                <a:lnTo>
                  <a:pt x="826566" y="177800"/>
                </a:lnTo>
                <a:lnTo>
                  <a:pt x="828154" y="190500"/>
                </a:lnTo>
                <a:lnTo>
                  <a:pt x="834542" y="190500"/>
                </a:lnTo>
                <a:close/>
              </a:path>
              <a:path w="3725545" h="2413000">
                <a:moveTo>
                  <a:pt x="845781" y="145834"/>
                </a:moveTo>
                <a:lnTo>
                  <a:pt x="841629" y="139700"/>
                </a:lnTo>
                <a:lnTo>
                  <a:pt x="843495" y="152400"/>
                </a:lnTo>
                <a:lnTo>
                  <a:pt x="845781" y="145834"/>
                </a:lnTo>
                <a:close/>
              </a:path>
              <a:path w="3725545" h="2413000">
                <a:moveTo>
                  <a:pt x="847928" y="139700"/>
                </a:moveTo>
                <a:lnTo>
                  <a:pt x="845781" y="145834"/>
                </a:lnTo>
                <a:lnTo>
                  <a:pt x="846264" y="146558"/>
                </a:lnTo>
                <a:lnTo>
                  <a:pt x="847928" y="139700"/>
                </a:lnTo>
                <a:close/>
              </a:path>
              <a:path w="3725545" h="2413000">
                <a:moveTo>
                  <a:pt x="849769" y="159778"/>
                </a:moveTo>
                <a:lnTo>
                  <a:pt x="849680" y="156756"/>
                </a:lnTo>
                <a:lnTo>
                  <a:pt x="849414" y="157988"/>
                </a:lnTo>
                <a:lnTo>
                  <a:pt x="849769" y="159778"/>
                </a:lnTo>
                <a:close/>
              </a:path>
              <a:path w="3725545" h="2413000">
                <a:moveTo>
                  <a:pt x="850417" y="164134"/>
                </a:moveTo>
                <a:lnTo>
                  <a:pt x="850366" y="162814"/>
                </a:lnTo>
                <a:lnTo>
                  <a:pt x="849769" y="159778"/>
                </a:lnTo>
                <a:lnTo>
                  <a:pt x="849871" y="162814"/>
                </a:lnTo>
                <a:lnTo>
                  <a:pt x="850417" y="164134"/>
                </a:lnTo>
                <a:close/>
              </a:path>
              <a:path w="3725545" h="2413000">
                <a:moveTo>
                  <a:pt x="865060" y="147789"/>
                </a:moveTo>
                <a:lnTo>
                  <a:pt x="864857" y="139700"/>
                </a:lnTo>
                <a:lnTo>
                  <a:pt x="864069" y="139700"/>
                </a:lnTo>
                <a:lnTo>
                  <a:pt x="864717" y="145503"/>
                </a:lnTo>
                <a:lnTo>
                  <a:pt x="864768" y="145834"/>
                </a:lnTo>
                <a:lnTo>
                  <a:pt x="865060" y="147789"/>
                </a:lnTo>
                <a:close/>
              </a:path>
              <a:path w="3725545" h="2413000">
                <a:moveTo>
                  <a:pt x="865479" y="152400"/>
                </a:moveTo>
                <a:lnTo>
                  <a:pt x="865339" y="149733"/>
                </a:lnTo>
                <a:lnTo>
                  <a:pt x="865060" y="147789"/>
                </a:lnTo>
                <a:lnTo>
                  <a:pt x="865174" y="149733"/>
                </a:lnTo>
                <a:lnTo>
                  <a:pt x="865479" y="152400"/>
                </a:lnTo>
                <a:close/>
              </a:path>
              <a:path w="3725545" h="2413000">
                <a:moveTo>
                  <a:pt x="865746" y="152400"/>
                </a:moveTo>
                <a:lnTo>
                  <a:pt x="865111" y="139700"/>
                </a:lnTo>
                <a:lnTo>
                  <a:pt x="864857" y="139700"/>
                </a:lnTo>
                <a:lnTo>
                  <a:pt x="865339" y="149733"/>
                </a:lnTo>
                <a:lnTo>
                  <a:pt x="865746" y="152400"/>
                </a:lnTo>
                <a:close/>
              </a:path>
              <a:path w="3725545" h="2413000">
                <a:moveTo>
                  <a:pt x="891832" y="114947"/>
                </a:moveTo>
                <a:lnTo>
                  <a:pt x="890625" y="117919"/>
                </a:lnTo>
                <a:lnTo>
                  <a:pt x="890600" y="118706"/>
                </a:lnTo>
                <a:lnTo>
                  <a:pt x="891641" y="116370"/>
                </a:lnTo>
                <a:lnTo>
                  <a:pt x="891832" y="114947"/>
                </a:lnTo>
                <a:close/>
              </a:path>
              <a:path w="3725545" h="2413000">
                <a:moveTo>
                  <a:pt x="902017" y="108927"/>
                </a:moveTo>
                <a:lnTo>
                  <a:pt x="901280" y="101600"/>
                </a:lnTo>
                <a:lnTo>
                  <a:pt x="901001" y="104851"/>
                </a:lnTo>
                <a:lnTo>
                  <a:pt x="902017" y="108927"/>
                </a:lnTo>
                <a:close/>
              </a:path>
              <a:path w="3725545" h="2413000">
                <a:moveTo>
                  <a:pt x="902563" y="114300"/>
                </a:moveTo>
                <a:lnTo>
                  <a:pt x="902284" y="110020"/>
                </a:lnTo>
                <a:lnTo>
                  <a:pt x="902017" y="108927"/>
                </a:lnTo>
                <a:lnTo>
                  <a:pt x="902563" y="114300"/>
                </a:lnTo>
                <a:close/>
              </a:path>
              <a:path w="3725545" h="2413000">
                <a:moveTo>
                  <a:pt x="904925" y="99326"/>
                </a:moveTo>
                <a:lnTo>
                  <a:pt x="903757" y="88900"/>
                </a:lnTo>
                <a:lnTo>
                  <a:pt x="901827" y="88900"/>
                </a:lnTo>
                <a:lnTo>
                  <a:pt x="904925" y="99326"/>
                </a:lnTo>
                <a:close/>
              </a:path>
              <a:path w="3725545" h="2413000">
                <a:moveTo>
                  <a:pt x="905192" y="100190"/>
                </a:moveTo>
                <a:lnTo>
                  <a:pt x="904925" y="99326"/>
                </a:lnTo>
                <a:lnTo>
                  <a:pt x="905192" y="101600"/>
                </a:lnTo>
                <a:lnTo>
                  <a:pt x="905192" y="100190"/>
                </a:lnTo>
                <a:close/>
              </a:path>
              <a:path w="3725545" h="2413000">
                <a:moveTo>
                  <a:pt x="933488" y="72491"/>
                </a:moveTo>
                <a:lnTo>
                  <a:pt x="932878" y="63500"/>
                </a:lnTo>
                <a:lnTo>
                  <a:pt x="930783" y="63500"/>
                </a:lnTo>
                <a:lnTo>
                  <a:pt x="933488" y="72491"/>
                </a:lnTo>
                <a:close/>
              </a:path>
              <a:path w="3725545" h="2413000">
                <a:moveTo>
                  <a:pt x="933894" y="73799"/>
                </a:moveTo>
                <a:lnTo>
                  <a:pt x="933488" y="72491"/>
                </a:lnTo>
                <a:lnTo>
                  <a:pt x="933754" y="76200"/>
                </a:lnTo>
                <a:lnTo>
                  <a:pt x="933894" y="73799"/>
                </a:lnTo>
                <a:close/>
              </a:path>
              <a:path w="3725545" h="2413000">
                <a:moveTo>
                  <a:pt x="937361" y="52425"/>
                </a:moveTo>
                <a:lnTo>
                  <a:pt x="936790" y="50800"/>
                </a:lnTo>
                <a:lnTo>
                  <a:pt x="936688" y="56464"/>
                </a:lnTo>
                <a:lnTo>
                  <a:pt x="937361" y="52425"/>
                </a:lnTo>
                <a:close/>
              </a:path>
              <a:path w="3725545" h="2413000">
                <a:moveTo>
                  <a:pt x="941146" y="62852"/>
                </a:moveTo>
                <a:lnTo>
                  <a:pt x="938187" y="50800"/>
                </a:lnTo>
                <a:lnTo>
                  <a:pt x="937641" y="50800"/>
                </a:lnTo>
                <a:lnTo>
                  <a:pt x="937361" y="52425"/>
                </a:lnTo>
                <a:lnTo>
                  <a:pt x="941108" y="62941"/>
                </a:lnTo>
                <a:close/>
              </a:path>
              <a:path w="3725545" h="2413000">
                <a:moveTo>
                  <a:pt x="943152" y="50800"/>
                </a:moveTo>
                <a:lnTo>
                  <a:pt x="942479" y="38100"/>
                </a:lnTo>
                <a:lnTo>
                  <a:pt x="940968" y="50800"/>
                </a:lnTo>
                <a:lnTo>
                  <a:pt x="943152" y="50800"/>
                </a:lnTo>
                <a:close/>
              </a:path>
              <a:path w="3725545" h="2413000">
                <a:moveTo>
                  <a:pt x="961580" y="25400"/>
                </a:moveTo>
                <a:lnTo>
                  <a:pt x="959192" y="25400"/>
                </a:lnTo>
                <a:lnTo>
                  <a:pt x="959332" y="31775"/>
                </a:lnTo>
                <a:lnTo>
                  <a:pt x="961047" y="28600"/>
                </a:lnTo>
                <a:lnTo>
                  <a:pt x="961580" y="25400"/>
                </a:lnTo>
                <a:close/>
              </a:path>
              <a:path w="3725545" h="2413000">
                <a:moveTo>
                  <a:pt x="1595767" y="622300"/>
                </a:moveTo>
                <a:lnTo>
                  <a:pt x="1595539" y="617067"/>
                </a:lnTo>
                <a:lnTo>
                  <a:pt x="1594535" y="613117"/>
                </a:lnTo>
                <a:lnTo>
                  <a:pt x="1593977" y="622300"/>
                </a:lnTo>
                <a:lnTo>
                  <a:pt x="1595767" y="622300"/>
                </a:lnTo>
                <a:close/>
              </a:path>
              <a:path w="3725545" h="2413000">
                <a:moveTo>
                  <a:pt x="1596669" y="600519"/>
                </a:moveTo>
                <a:lnTo>
                  <a:pt x="1596542" y="604088"/>
                </a:lnTo>
                <a:lnTo>
                  <a:pt x="1596466" y="607949"/>
                </a:lnTo>
                <a:lnTo>
                  <a:pt x="1596593" y="606082"/>
                </a:lnTo>
                <a:lnTo>
                  <a:pt x="1596669" y="600519"/>
                </a:lnTo>
                <a:close/>
              </a:path>
              <a:path w="3725545" h="2413000">
                <a:moveTo>
                  <a:pt x="1596885" y="622300"/>
                </a:moveTo>
                <a:lnTo>
                  <a:pt x="1596326" y="620141"/>
                </a:lnTo>
                <a:lnTo>
                  <a:pt x="1596250" y="622300"/>
                </a:lnTo>
                <a:lnTo>
                  <a:pt x="1596885" y="622300"/>
                </a:lnTo>
                <a:close/>
              </a:path>
              <a:path w="3725545" h="2413000">
                <a:moveTo>
                  <a:pt x="1600288" y="596900"/>
                </a:moveTo>
                <a:lnTo>
                  <a:pt x="1597240" y="596900"/>
                </a:lnTo>
                <a:lnTo>
                  <a:pt x="1596732" y="604088"/>
                </a:lnTo>
                <a:lnTo>
                  <a:pt x="1596732" y="609600"/>
                </a:lnTo>
                <a:lnTo>
                  <a:pt x="1597063" y="609600"/>
                </a:lnTo>
                <a:lnTo>
                  <a:pt x="1596885" y="622300"/>
                </a:lnTo>
                <a:lnTo>
                  <a:pt x="1598447" y="622300"/>
                </a:lnTo>
                <a:lnTo>
                  <a:pt x="1597698" y="609600"/>
                </a:lnTo>
                <a:lnTo>
                  <a:pt x="1600288" y="596900"/>
                </a:lnTo>
                <a:close/>
              </a:path>
              <a:path w="3725545" h="2413000">
                <a:moveTo>
                  <a:pt x="1602803" y="508800"/>
                </a:moveTo>
                <a:lnTo>
                  <a:pt x="1602651" y="508000"/>
                </a:lnTo>
                <a:lnTo>
                  <a:pt x="1602435" y="508000"/>
                </a:lnTo>
                <a:lnTo>
                  <a:pt x="1602803" y="508800"/>
                </a:lnTo>
                <a:close/>
              </a:path>
              <a:path w="3725545" h="2413000">
                <a:moveTo>
                  <a:pt x="1604848" y="609600"/>
                </a:moveTo>
                <a:lnTo>
                  <a:pt x="1602320" y="596900"/>
                </a:lnTo>
                <a:lnTo>
                  <a:pt x="1600847" y="596900"/>
                </a:lnTo>
                <a:lnTo>
                  <a:pt x="1601685" y="609600"/>
                </a:lnTo>
                <a:lnTo>
                  <a:pt x="1604848" y="609600"/>
                </a:lnTo>
                <a:close/>
              </a:path>
              <a:path w="3725545" h="2413000">
                <a:moveTo>
                  <a:pt x="1605280" y="584200"/>
                </a:moveTo>
                <a:lnTo>
                  <a:pt x="1604797" y="584200"/>
                </a:lnTo>
                <a:lnTo>
                  <a:pt x="1605140" y="589800"/>
                </a:lnTo>
                <a:lnTo>
                  <a:pt x="1605280" y="584200"/>
                </a:lnTo>
                <a:close/>
              </a:path>
              <a:path w="3725545" h="2413000">
                <a:moveTo>
                  <a:pt x="1605368" y="514248"/>
                </a:moveTo>
                <a:lnTo>
                  <a:pt x="1602803" y="508800"/>
                </a:lnTo>
                <a:lnTo>
                  <a:pt x="1603590" y="512724"/>
                </a:lnTo>
                <a:lnTo>
                  <a:pt x="1605318" y="515467"/>
                </a:lnTo>
                <a:lnTo>
                  <a:pt x="1605368" y="514248"/>
                </a:lnTo>
                <a:close/>
              </a:path>
              <a:path w="3725545" h="2413000">
                <a:moveTo>
                  <a:pt x="1605584" y="596900"/>
                </a:moveTo>
                <a:lnTo>
                  <a:pt x="1605140" y="589800"/>
                </a:lnTo>
                <a:lnTo>
                  <a:pt x="1604975" y="596900"/>
                </a:lnTo>
                <a:lnTo>
                  <a:pt x="1605584" y="596900"/>
                </a:lnTo>
                <a:close/>
              </a:path>
              <a:path w="3725545" h="2413000">
                <a:moveTo>
                  <a:pt x="1606219" y="516051"/>
                </a:moveTo>
                <a:lnTo>
                  <a:pt x="1605610" y="508000"/>
                </a:lnTo>
                <a:lnTo>
                  <a:pt x="1605368" y="514248"/>
                </a:lnTo>
                <a:lnTo>
                  <a:pt x="1606219" y="516051"/>
                </a:lnTo>
                <a:close/>
              </a:path>
              <a:path w="3725545" h="2413000">
                <a:moveTo>
                  <a:pt x="1607286" y="518337"/>
                </a:moveTo>
                <a:lnTo>
                  <a:pt x="1606219" y="516051"/>
                </a:lnTo>
                <a:lnTo>
                  <a:pt x="1606296" y="517017"/>
                </a:lnTo>
                <a:lnTo>
                  <a:pt x="1607235" y="518515"/>
                </a:lnTo>
                <a:lnTo>
                  <a:pt x="1607286" y="518337"/>
                </a:lnTo>
                <a:close/>
              </a:path>
              <a:path w="3725545" h="2413000">
                <a:moveTo>
                  <a:pt x="1608531" y="514261"/>
                </a:moveTo>
                <a:lnTo>
                  <a:pt x="1607286" y="518337"/>
                </a:lnTo>
                <a:lnTo>
                  <a:pt x="1607794" y="519404"/>
                </a:lnTo>
                <a:lnTo>
                  <a:pt x="1608023" y="519772"/>
                </a:lnTo>
                <a:lnTo>
                  <a:pt x="1608531" y="514261"/>
                </a:lnTo>
                <a:close/>
              </a:path>
              <a:path w="3725545" h="2413000">
                <a:moveTo>
                  <a:pt x="1609509" y="511048"/>
                </a:moveTo>
                <a:lnTo>
                  <a:pt x="1609115" y="508000"/>
                </a:lnTo>
                <a:lnTo>
                  <a:pt x="1608531" y="514261"/>
                </a:lnTo>
                <a:lnTo>
                  <a:pt x="1609509" y="511048"/>
                </a:lnTo>
                <a:close/>
              </a:path>
              <a:path w="3725545" h="2413000">
                <a:moveTo>
                  <a:pt x="1610779" y="520700"/>
                </a:moveTo>
                <a:lnTo>
                  <a:pt x="1610448" y="508000"/>
                </a:lnTo>
                <a:lnTo>
                  <a:pt x="1609509" y="511048"/>
                </a:lnTo>
                <a:lnTo>
                  <a:pt x="1610779" y="520700"/>
                </a:lnTo>
                <a:close/>
              </a:path>
              <a:path w="3725545" h="2413000">
                <a:moveTo>
                  <a:pt x="1617205" y="569201"/>
                </a:moveTo>
                <a:lnTo>
                  <a:pt x="1617078" y="567486"/>
                </a:lnTo>
                <a:lnTo>
                  <a:pt x="1616849" y="566140"/>
                </a:lnTo>
                <a:lnTo>
                  <a:pt x="1616786" y="567486"/>
                </a:lnTo>
                <a:lnTo>
                  <a:pt x="1617205" y="569201"/>
                </a:lnTo>
                <a:close/>
              </a:path>
              <a:path w="3725545" h="2413000">
                <a:moveTo>
                  <a:pt x="1617764" y="571500"/>
                </a:moveTo>
                <a:lnTo>
                  <a:pt x="1617205" y="569201"/>
                </a:lnTo>
                <a:lnTo>
                  <a:pt x="1617192" y="571500"/>
                </a:lnTo>
                <a:lnTo>
                  <a:pt x="1617764" y="571500"/>
                </a:lnTo>
                <a:close/>
              </a:path>
              <a:path w="3725545" h="2413000">
                <a:moveTo>
                  <a:pt x="1620177" y="558800"/>
                </a:moveTo>
                <a:lnTo>
                  <a:pt x="1620126" y="557936"/>
                </a:lnTo>
                <a:lnTo>
                  <a:pt x="1619770" y="558800"/>
                </a:lnTo>
                <a:lnTo>
                  <a:pt x="1620177" y="558800"/>
                </a:lnTo>
                <a:close/>
              </a:path>
              <a:path w="3725545" h="2413000">
                <a:moveTo>
                  <a:pt x="1622793" y="555637"/>
                </a:moveTo>
                <a:lnTo>
                  <a:pt x="1621104" y="558800"/>
                </a:lnTo>
                <a:lnTo>
                  <a:pt x="1621650" y="558800"/>
                </a:lnTo>
                <a:lnTo>
                  <a:pt x="1622793" y="555637"/>
                </a:lnTo>
                <a:close/>
              </a:path>
              <a:path w="3725545" h="2413000">
                <a:moveTo>
                  <a:pt x="1624647" y="584200"/>
                </a:moveTo>
                <a:lnTo>
                  <a:pt x="1623148" y="571500"/>
                </a:lnTo>
                <a:lnTo>
                  <a:pt x="1621536" y="571500"/>
                </a:lnTo>
                <a:lnTo>
                  <a:pt x="1622971" y="584200"/>
                </a:lnTo>
                <a:lnTo>
                  <a:pt x="1624647" y="584200"/>
                </a:lnTo>
                <a:close/>
              </a:path>
              <a:path w="3725545" h="2413000">
                <a:moveTo>
                  <a:pt x="1625981" y="546100"/>
                </a:moveTo>
                <a:lnTo>
                  <a:pt x="1624799" y="533400"/>
                </a:lnTo>
                <a:lnTo>
                  <a:pt x="1622526" y="533400"/>
                </a:lnTo>
                <a:lnTo>
                  <a:pt x="1622018" y="546100"/>
                </a:lnTo>
                <a:lnTo>
                  <a:pt x="1622971" y="546100"/>
                </a:lnTo>
                <a:lnTo>
                  <a:pt x="1620177" y="555637"/>
                </a:lnTo>
                <a:lnTo>
                  <a:pt x="1620126" y="557936"/>
                </a:lnTo>
                <a:lnTo>
                  <a:pt x="1625142" y="546100"/>
                </a:lnTo>
                <a:lnTo>
                  <a:pt x="1625981" y="546100"/>
                </a:lnTo>
                <a:close/>
              </a:path>
              <a:path w="3725545" h="2413000">
                <a:moveTo>
                  <a:pt x="1627924" y="546100"/>
                </a:moveTo>
                <a:lnTo>
                  <a:pt x="1626273" y="546100"/>
                </a:lnTo>
                <a:lnTo>
                  <a:pt x="1622793" y="555637"/>
                </a:lnTo>
                <a:lnTo>
                  <a:pt x="1627924" y="546100"/>
                </a:lnTo>
                <a:close/>
              </a:path>
              <a:path w="3725545" h="2413000">
                <a:moveTo>
                  <a:pt x="1629816" y="546100"/>
                </a:moveTo>
                <a:lnTo>
                  <a:pt x="1629384" y="533400"/>
                </a:lnTo>
                <a:lnTo>
                  <a:pt x="1629194" y="533400"/>
                </a:lnTo>
                <a:lnTo>
                  <a:pt x="1628343" y="546100"/>
                </a:lnTo>
                <a:lnTo>
                  <a:pt x="1629816" y="546100"/>
                </a:lnTo>
                <a:close/>
              </a:path>
              <a:path w="3725545" h="2413000">
                <a:moveTo>
                  <a:pt x="2000834" y="1752600"/>
                </a:moveTo>
                <a:lnTo>
                  <a:pt x="2000694" y="1752600"/>
                </a:lnTo>
                <a:lnTo>
                  <a:pt x="2000592" y="1753501"/>
                </a:lnTo>
                <a:lnTo>
                  <a:pt x="2000834" y="1752600"/>
                </a:lnTo>
                <a:close/>
              </a:path>
              <a:path w="3725545" h="2413000">
                <a:moveTo>
                  <a:pt x="2006155" y="1765300"/>
                </a:moveTo>
                <a:lnTo>
                  <a:pt x="2006028" y="1765300"/>
                </a:lnTo>
                <a:lnTo>
                  <a:pt x="2006155" y="1765465"/>
                </a:lnTo>
                <a:lnTo>
                  <a:pt x="2006155" y="1765300"/>
                </a:lnTo>
                <a:close/>
              </a:path>
              <a:path w="3725545" h="2413000">
                <a:moveTo>
                  <a:pt x="2007844" y="1772577"/>
                </a:moveTo>
                <a:lnTo>
                  <a:pt x="2006841" y="1766366"/>
                </a:lnTo>
                <a:lnTo>
                  <a:pt x="2006155" y="1765465"/>
                </a:lnTo>
                <a:lnTo>
                  <a:pt x="2006282" y="1769427"/>
                </a:lnTo>
                <a:lnTo>
                  <a:pt x="2007844" y="1772577"/>
                </a:lnTo>
                <a:close/>
              </a:path>
              <a:path w="3725545" h="2413000">
                <a:moveTo>
                  <a:pt x="2015731" y="1778000"/>
                </a:moveTo>
                <a:lnTo>
                  <a:pt x="2011438" y="1765300"/>
                </a:lnTo>
                <a:lnTo>
                  <a:pt x="2012696" y="1765300"/>
                </a:lnTo>
                <a:lnTo>
                  <a:pt x="2005939" y="1752600"/>
                </a:lnTo>
                <a:lnTo>
                  <a:pt x="2004047" y="1752600"/>
                </a:lnTo>
                <a:lnTo>
                  <a:pt x="2008606" y="1765300"/>
                </a:lnTo>
                <a:lnTo>
                  <a:pt x="2006676" y="1765300"/>
                </a:lnTo>
                <a:lnTo>
                  <a:pt x="2006841" y="1766366"/>
                </a:lnTo>
                <a:lnTo>
                  <a:pt x="2015731" y="1778000"/>
                </a:lnTo>
                <a:close/>
              </a:path>
              <a:path w="3725545" h="2413000">
                <a:moveTo>
                  <a:pt x="2020976" y="1765300"/>
                </a:moveTo>
                <a:lnTo>
                  <a:pt x="2020303" y="1765300"/>
                </a:lnTo>
                <a:lnTo>
                  <a:pt x="2018385" y="1778000"/>
                </a:lnTo>
                <a:lnTo>
                  <a:pt x="2020366" y="1778000"/>
                </a:lnTo>
                <a:lnTo>
                  <a:pt x="2020976" y="1765300"/>
                </a:lnTo>
                <a:close/>
              </a:path>
              <a:path w="3725545" h="2413000">
                <a:moveTo>
                  <a:pt x="2023579" y="1765300"/>
                </a:moveTo>
                <a:lnTo>
                  <a:pt x="2020976" y="1765300"/>
                </a:lnTo>
                <a:lnTo>
                  <a:pt x="2022944" y="1771408"/>
                </a:lnTo>
                <a:lnTo>
                  <a:pt x="2023579" y="1765300"/>
                </a:lnTo>
                <a:close/>
              </a:path>
              <a:path w="3725545" h="2413000">
                <a:moveTo>
                  <a:pt x="2029739" y="1765300"/>
                </a:moveTo>
                <a:lnTo>
                  <a:pt x="2027834" y="1765300"/>
                </a:lnTo>
                <a:lnTo>
                  <a:pt x="2027821" y="1765820"/>
                </a:lnTo>
                <a:lnTo>
                  <a:pt x="2029485" y="1769224"/>
                </a:lnTo>
                <a:lnTo>
                  <a:pt x="2029739" y="1765300"/>
                </a:lnTo>
                <a:close/>
              </a:path>
              <a:path w="3725545" h="2413000">
                <a:moveTo>
                  <a:pt x="2033320" y="1771142"/>
                </a:moveTo>
                <a:lnTo>
                  <a:pt x="2033308" y="1769224"/>
                </a:lnTo>
                <a:lnTo>
                  <a:pt x="2032965" y="1765300"/>
                </a:lnTo>
                <a:lnTo>
                  <a:pt x="2032685" y="1765300"/>
                </a:lnTo>
                <a:lnTo>
                  <a:pt x="2033320" y="1771142"/>
                </a:lnTo>
                <a:close/>
              </a:path>
              <a:path w="3725545" h="2413000">
                <a:moveTo>
                  <a:pt x="2050554" y="1765300"/>
                </a:moveTo>
                <a:lnTo>
                  <a:pt x="2049005" y="1765300"/>
                </a:lnTo>
                <a:lnTo>
                  <a:pt x="2044039" y="1752600"/>
                </a:lnTo>
                <a:lnTo>
                  <a:pt x="2037384" y="1752600"/>
                </a:lnTo>
                <a:lnTo>
                  <a:pt x="2039632" y="1765300"/>
                </a:lnTo>
                <a:lnTo>
                  <a:pt x="2043099" y="1765300"/>
                </a:lnTo>
                <a:lnTo>
                  <a:pt x="2043849" y="1767446"/>
                </a:lnTo>
                <a:lnTo>
                  <a:pt x="2044268" y="1765300"/>
                </a:lnTo>
                <a:lnTo>
                  <a:pt x="2047125" y="1765300"/>
                </a:lnTo>
                <a:lnTo>
                  <a:pt x="2049094" y="1773745"/>
                </a:lnTo>
                <a:lnTo>
                  <a:pt x="2050554" y="1765300"/>
                </a:lnTo>
                <a:close/>
              </a:path>
              <a:path w="3725545" h="2413000">
                <a:moveTo>
                  <a:pt x="2063102" y="1778889"/>
                </a:moveTo>
                <a:lnTo>
                  <a:pt x="2063000" y="1778000"/>
                </a:lnTo>
                <a:lnTo>
                  <a:pt x="2062518" y="1778000"/>
                </a:lnTo>
                <a:lnTo>
                  <a:pt x="2063102" y="1778889"/>
                </a:lnTo>
                <a:close/>
              </a:path>
              <a:path w="3725545" h="2413000">
                <a:moveTo>
                  <a:pt x="2080425" y="1808276"/>
                </a:moveTo>
                <a:lnTo>
                  <a:pt x="2080285" y="1807756"/>
                </a:lnTo>
                <a:lnTo>
                  <a:pt x="2080158" y="1811248"/>
                </a:lnTo>
                <a:lnTo>
                  <a:pt x="2080399" y="1811769"/>
                </a:lnTo>
                <a:lnTo>
                  <a:pt x="2080425" y="1808276"/>
                </a:lnTo>
                <a:close/>
              </a:path>
              <a:path w="3725545" h="2413000">
                <a:moveTo>
                  <a:pt x="2080450" y="1803400"/>
                </a:moveTo>
                <a:lnTo>
                  <a:pt x="2079180" y="1803400"/>
                </a:lnTo>
                <a:lnTo>
                  <a:pt x="2080285" y="1807756"/>
                </a:lnTo>
                <a:lnTo>
                  <a:pt x="2080450" y="1803400"/>
                </a:lnTo>
                <a:close/>
              </a:path>
              <a:path w="3725545" h="2413000">
                <a:moveTo>
                  <a:pt x="2081517" y="1793671"/>
                </a:moveTo>
                <a:lnTo>
                  <a:pt x="2081377" y="1791093"/>
                </a:lnTo>
                <a:lnTo>
                  <a:pt x="2081339" y="1790700"/>
                </a:lnTo>
                <a:lnTo>
                  <a:pt x="2081491" y="1793544"/>
                </a:lnTo>
                <a:lnTo>
                  <a:pt x="2081517" y="1793671"/>
                </a:lnTo>
                <a:close/>
              </a:path>
              <a:path w="3725545" h="2413000">
                <a:moveTo>
                  <a:pt x="2085695" y="1816100"/>
                </a:moveTo>
                <a:lnTo>
                  <a:pt x="2085568" y="1811858"/>
                </a:lnTo>
                <a:lnTo>
                  <a:pt x="2085047" y="1810829"/>
                </a:lnTo>
                <a:lnTo>
                  <a:pt x="2084882" y="1815452"/>
                </a:lnTo>
                <a:lnTo>
                  <a:pt x="2085073" y="1816100"/>
                </a:lnTo>
                <a:lnTo>
                  <a:pt x="2085695" y="1816100"/>
                </a:lnTo>
                <a:close/>
              </a:path>
              <a:path w="3725545" h="2413000">
                <a:moveTo>
                  <a:pt x="2091042" y="1816100"/>
                </a:moveTo>
                <a:lnTo>
                  <a:pt x="2091029" y="1815960"/>
                </a:lnTo>
                <a:lnTo>
                  <a:pt x="2091004" y="1816100"/>
                </a:lnTo>
                <a:close/>
              </a:path>
              <a:path w="3725545" h="2413000">
                <a:moveTo>
                  <a:pt x="2093226" y="1834642"/>
                </a:moveTo>
                <a:lnTo>
                  <a:pt x="2092769" y="1828800"/>
                </a:lnTo>
                <a:lnTo>
                  <a:pt x="2092515" y="1831860"/>
                </a:lnTo>
                <a:lnTo>
                  <a:pt x="2093226" y="1834642"/>
                </a:lnTo>
                <a:close/>
              </a:path>
              <a:path w="3725545" h="2413000">
                <a:moveTo>
                  <a:pt x="2093226" y="1806168"/>
                </a:moveTo>
                <a:lnTo>
                  <a:pt x="2090699" y="1804365"/>
                </a:lnTo>
                <a:lnTo>
                  <a:pt x="2090953" y="1814512"/>
                </a:lnTo>
                <a:lnTo>
                  <a:pt x="2091029" y="1815960"/>
                </a:lnTo>
                <a:lnTo>
                  <a:pt x="2093226" y="1806168"/>
                </a:lnTo>
                <a:close/>
              </a:path>
              <a:path w="3725545" h="2413000">
                <a:moveTo>
                  <a:pt x="2094699" y="1807222"/>
                </a:moveTo>
                <a:lnTo>
                  <a:pt x="2093849" y="1803400"/>
                </a:lnTo>
                <a:lnTo>
                  <a:pt x="2093391" y="1805406"/>
                </a:lnTo>
                <a:lnTo>
                  <a:pt x="2093277" y="1806206"/>
                </a:lnTo>
                <a:lnTo>
                  <a:pt x="2094699" y="1807222"/>
                </a:lnTo>
                <a:close/>
              </a:path>
              <a:path w="3725545" h="2413000">
                <a:moveTo>
                  <a:pt x="2113432" y="1864169"/>
                </a:moveTo>
                <a:lnTo>
                  <a:pt x="2112734" y="1854200"/>
                </a:lnTo>
                <a:lnTo>
                  <a:pt x="2112530" y="1860042"/>
                </a:lnTo>
                <a:lnTo>
                  <a:pt x="2113432" y="1864169"/>
                </a:lnTo>
                <a:close/>
              </a:path>
              <a:path w="3725545" h="2413000">
                <a:moveTo>
                  <a:pt x="2113838" y="1841500"/>
                </a:moveTo>
                <a:lnTo>
                  <a:pt x="2113559" y="1854200"/>
                </a:lnTo>
                <a:lnTo>
                  <a:pt x="2113826" y="1854200"/>
                </a:lnTo>
                <a:lnTo>
                  <a:pt x="2113838" y="1841500"/>
                </a:lnTo>
                <a:close/>
              </a:path>
              <a:path w="3725545" h="2413000">
                <a:moveTo>
                  <a:pt x="2114804" y="1854200"/>
                </a:moveTo>
                <a:lnTo>
                  <a:pt x="2113864" y="1841817"/>
                </a:lnTo>
                <a:lnTo>
                  <a:pt x="2114321" y="1854200"/>
                </a:lnTo>
                <a:lnTo>
                  <a:pt x="2114804" y="1854200"/>
                </a:lnTo>
                <a:close/>
              </a:path>
              <a:path w="3725545" h="2413000">
                <a:moveTo>
                  <a:pt x="2118995" y="1841500"/>
                </a:moveTo>
                <a:lnTo>
                  <a:pt x="2117560" y="1828800"/>
                </a:lnTo>
                <a:lnTo>
                  <a:pt x="2116709" y="1828800"/>
                </a:lnTo>
                <a:lnTo>
                  <a:pt x="2117001" y="1841500"/>
                </a:lnTo>
                <a:lnTo>
                  <a:pt x="2118995" y="1841500"/>
                </a:lnTo>
                <a:close/>
              </a:path>
              <a:path w="3725545" h="2413000">
                <a:moveTo>
                  <a:pt x="2125014" y="1854200"/>
                </a:moveTo>
                <a:lnTo>
                  <a:pt x="2118296" y="1854200"/>
                </a:lnTo>
                <a:lnTo>
                  <a:pt x="2118372" y="1858645"/>
                </a:lnTo>
                <a:lnTo>
                  <a:pt x="2119312" y="1865363"/>
                </a:lnTo>
                <a:lnTo>
                  <a:pt x="2125014" y="1854200"/>
                </a:lnTo>
                <a:close/>
              </a:path>
              <a:path w="3725545" h="2413000">
                <a:moveTo>
                  <a:pt x="2922473" y="1778000"/>
                </a:moveTo>
                <a:close/>
              </a:path>
              <a:path w="3725545" h="2413000">
                <a:moveTo>
                  <a:pt x="2925915" y="1783245"/>
                </a:moveTo>
                <a:lnTo>
                  <a:pt x="2924975" y="1778000"/>
                </a:lnTo>
                <a:lnTo>
                  <a:pt x="2922473" y="1778000"/>
                </a:lnTo>
                <a:lnTo>
                  <a:pt x="2925915" y="1783245"/>
                </a:lnTo>
                <a:close/>
              </a:path>
              <a:path w="3725545" h="2413000">
                <a:moveTo>
                  <a:pt x="2942298" y="1790700"/>
                </a:moveTo>
                <a:lnTo>
                  <a:pt x="2942234" y="1791093"/>
                </a:lnTo>
                <a:lnTo>
                  <a:pt x="2942298" y="1790700"/>
                </a:lnTo>
                <a:close/>
              </a:path>
              <a:path w="3725545" h="2413000">
                <a:moveTo>
                  <a:pt x="2944444" y="1790700"/>
                </a:moveTo>
                <a:lnTo>
                  <a:pt x="2943466" y="1790700"/>
                </a:lnTo>
                <a:lnTo>
                  <a:pt x="2942069" y="1802422"/>
                </a:lnTo>
                <a:lnTo>
                  <a:pt x="2942056" y="1803400"/>
                </a:lnTo>
                <a:lnTo>
                  <a:pt x="2944444" y="1790700"/>
                </a:lnTo>
                <a:close/>
              </a:path>
              <a:path w="3725545" h="2413000">
                <a:moveTo>
                  <a:pt x="2961182" y="1807286"/>
                </a:moveTo>
                <a:lnTo>
                  <a:pt x="2961068" y="1803400"/>
                </a:lnTo>
                <a:lnTo>
                  <a:pt x="2960179" y="1805406"/>
                </a:lnTo>
                <a:lnTo>
                  <a:pt x="2961182" y="1807286"/>
                </a:lnTo>
                <a:close/>
              </a:path>
              <a:path w="3725545" h="2413000">
                <a:moveTo>
                  <a:pt x="3009138" y="1831327"/>
                </a:moveTo>
                <a:lnTo>
                  <a:pt x="3007487" y="1828800"/>
                </a:lnTo>
                <a:lnTo>
                  <a:pt x="3007995" y="1835099"/>
                </a:lnTo>
                <a:lnTo>
                  <a:pt x="3008973" y="1836000"/>
                </a:lnTo>
                <a:lnTo>
                  <a:pt x="3009138" y="1831327"/>
                </a:lnTo>
                <a:close/>
              </a:path>
              <a:path w="3725545" h="2413000">
                <a:moveTo>
                  <a:pt x="3009836" y="1832406"/>
                </a:moveTo>
                <a:lnTo>
                  <a:pt x="3009227" y="1828800"/>
                </a:lnTo>
                <a:lnTo>
                  <a:pt x="3009138" y="1831327"/>
                </a:lnTo>
                <a:lnTo>
                  <a:pt x="3009836" y="1832406"/>
                </a:lnTo>
                <a:close/>
              </a:path>
              <a:path w="3725545" h="2413000">
                <a:moveTo>
                  <a:pt x="3011030" y="1837893"/>
                </a:moveTo>
                <a:lnTo>
                  <a:pt x="3010941" y="1834083"/>
                </a:lnTo>
                <a:lnTo>
                  <a:pt x="3009836" y="1832406"/>
                </a:lnTo>
                <a:lnTo>
                  <a:pt x="3010738" y="1837639"/>
                </a:lnTo>
                <a:lnTo>
                  <a:pt x="3011030" y="1837893"/>
                </a:lnTo>
                <a:close/>
              </a:path>
              <a:path w="3725545" h="2413000">
                <a:moveTo>
                  <a:pt x="3011424" y="1838261"/>
                </a:moveTo>
                <a:lnTo>
                  <a:pt x="3011030" y="1837893"/>
                </a:lnTo>
                <a:lnTo>
                  <a:pt x="3011068" y="1839518"/>
                </a:lnTo>
                <a:lnTo>
                  <a:pt x="3011411" y="1841500"/>
                </a:lnTo>
                <a:lnTo>
                  <a:pt x="3011424" y="1838261"/>
                </a:lnTo>
                <a:close/>
              </a:path>
              <a:path w="3725545" h="2413000">
                <a:moveTo>
                  <a:pt x="3011436" y="1834845"/>
                </a:moveTo>
                <a:lnTo>
                  <a:pt x="3011360" y="1828800"/>
                </a:lnTo>
                <a:lnTo>
                  <a:pt x="3010814" y="1828800"/>
                </a:lnTo>
                <a:lnTo>
                  <a:pt x="3010941" y="1834083"/>
                </a:lnTo>
                <a:lnTo>
                  <a:pt x="3011436" y="1834845"/>
                </a:lnTo>
                <a:close/>
              </a:path>
              <a:path w="3725545" h="2413000">
                <a:moveTo>
                  <a:pt x="3011957" y="1830044"/>
                </a:moveTo>
                <a:lnTo>
                  <a:pt x="3011487" y="1828914"/>
                </a:lnTo>
                <a:lnTo>
                  <a:pt x="3011487" y="1829066"/>
                </a:lnTo>
                <a:lnTo>
                  <a:pt x="3011957" y="1830044"/>
                </a:lnTo>
                <a:close/>
              </a:path>
              <a:path w="3725545" h="2413000">
                <a:moveTo>
                  <a:pt x="3016288" y="1838985"/>
                </a:moveTo>
                <a:lnTo>
                  <a:pt x="3011957" y="1830044"/>
                </a:lnTo>
                <a:lnTo>
                  <a:pt x="3016072" y="1839772"/>
                </a:lnTo>
                <a:lnTo>
                  <a:pt x="3016288" y="1838985"/>
                </a:lnTo>
                <a:close/>
              </a:path>
              <a:path w="3725545" h="2413000">
                <a:moveTo>
                  <a:pt x="3016897" y="1840255"/>
                </a:moveTo>
                <a:lnTo>
                  <a:pt x="3016377" y="1839175"/>
                </a:lnTo>
                <a:lnTo>
                  <a:pt x="3016300" y="1840293"/>
                </a:lnTo>
                <a:lnTo>
                  <a:pt x="3016542" y="1840890"/>
                </a:lnTo>
                <a:lnTo>
                  <a:pt x="3016897" y="1840255"/>
                </a:lnTo>
                <a:close/>
              </a:path>
              <a:path w="3725545" h="2413000">
                <a:moveTo>
                  <a:pt x="3022257" y="1816341"/>
                </a:moveTo>
                <a:lnTo>
                  <a:pt x="3015107" y="1828800"/>
                </a:lnTo>
                <a:lnTo>
                  <a:pt x="3017164" y="1828800"/>
                </a:lnTo>
                <a:lnTo>
                  <a:pt x="3016440" y="1838401"/>
                </a:lnTo>
                <a:lnTo>
                  <a:pt x="3022257" y="1816341"/>
                </a:lnTo>
                <a:close/>
              </a:path>
              <a:path w="3725545" h="2413000">
                <a:moveTo>
                  <a:pt x="3022396" y="1816100"/>
                </a:moveTo>
                <a:lnTo>
                  <a:pt x="3022257" y="1816341"/>
                </a:lnTo>
                <a:lnTo>
                  <a:pt x="3022396" y="1816100"/>
                </a:lnTo>
                <a:close/>
              </a:path>
              <a:path w="3725545" h="2413000">
                <a:moveTo>
                  <a:pt x="3068815" y="1854200"/>
                </a:moveTo>
                <a:lnTo>
                  <a:pt x="3067215" y="1854200"/>
                </a:lnTo>
                <a:lnTo>
                  <a:pt x="3067532" y="1860626"/>
                </a:lnTo>
                <a:lnTo>
                  <a:pt x="3068688" y="1857362"/>
                </a:lnTo>
                <a:lnTo>
                  <a:pt x="3068815" y="1854200"/>
                </a:lnTo>
                <a:close/>
              </a:path>
              <a:path w="3725545" h="2413000">
                <a:moveTo>
                  <a:pt x="3069247" y="1855774"/>
                </a:moveTo>
                <a:lnTo>
                  <a:pt x="3068688" y="1857362"/>
                </a:lnTo>
                <a:lnTo>
                  <a:pt x="3068320" y="1866900"/>
                </a:lnTo>
                <a:lnTo>
                  <a:pt x="3068637" y="1866900"/>
                </a:lnTo>
                <a:lnTo>
                  <a:pt x="3069247" y="1855774"/>
                </a:lnTo>
                <a:close/>
              </a:path>
              <a:path w="3725545" h="2413000">
                <a:moveTo>
                  <a:pt x="3069806" y="1854200"/>
                </a:moveTo>
                <a:lnTo>
                  <a:pt x="3069336" y="1854200"/>
                </a:lnTo>
                <a:lnTo>
                  <a:pt x="3069247" y="1855774"/>
                </a:lnTo>
                <a:lnTo>
                  <a:pt x="3069806" y="1854200"/>
                </a:lnTo>
                <a:close/>
              </a:path>
              <a:path w="3725545" h="2413000">
                <a:moveTo>
                  <a:pt x="3075203" y="1866900"/>
                </a:moveTo>
                <a:lnTo>
                  <a:pt x="3074606" y="1854200"/>
                </a:lnTo>
                <a:lnTo>
                  <a:pt x="3070783" y="1854200"/>
                </a:lnTo>
                <a:lnTo>
                  <a:pt x="3071088" y="1866900"/>
                </a:lnTo>
                <a:lnTo>
                  <a:pt x="3075203" y="1866900"/>
                </a:lnTo>
                <a:close/>
              </a:path>
              <a:path w="3725545" h="2413000">
                <a:moveTo>
                  <a:pt x="3077641" y="1854200"/>
                </a:moveTo>
                <a:lnTo>
                  <a:pt x="3076206" y="1854200"/>
                </a:lnTo>
                <a:lnTo>
                  <a:pt x="3076816" y="1858454"/>
                </a:lnTo>
                <a:lnTo>
                  <a:pt x="3077641" y="1854200"/>
                </a:lnTo>
                <a:close/>
              </a:path>
              <a:path w="3725545" h="2413000">
                <a:moveTo>
                  <a:pt x="3078048" y="1866900"/>
                </a:moveTo>
                <a:lnTo>
                  <a:pt x="3076816" y="1858454"/>
                </a:lnTo>
                <a:lnTo>
                  <a:pt x="3075203" y="1866900"/>
                </a:lnTo>
                <a:lnTo>
                  <a:pt x="3078048" y="1866900"/>
                </a:lnTo>
                <a:close/>
              </a:path>
              <a:path w="3725545" h="2413000">
                <a:moveTo>
                  <a:pt x="3078340" y="1866900"/>
                </a:moveTo>
                <a:lnTo>
                  <a:pt x="3077895" y="1854796"/>
                </a:lnTo>
                <a:lnTo>
                  <a:pt x="3077781" y="1854200"/>
                </a:lnTo>
                <a:lnTo>
                  <a:pt x="3077641" y="1854200"/>
                </a:lnTo>
                <a:lnTo>
                  <a:pt x="3078340" y="1866900"/>
                </a:lnTo>
                <a:close/>
              </a:path>
              <a:path w="3725545" h="2413000">
                <a:moveTo>
                  <a:pt x="3082785" y="1877098"/>
                </a:moveTo>
                <a:lnTo>
                  <a:pt x="3082582" y="1866900"/>
                </a:lnTo>
                <a:lnTo>
                  <a:pt x="3080397" y="1866900"/>
                </a:lnTo>
                <a:lnTo>
                  <a:pt x="3080283" y="1866392"/>
                </a:lnTo>
                <a:lnTo>
                  <a:pt x="3080067" y="1866900"/>
                </a:lnTo>
                <a:lnTo>
                  <a:pt x="3079724" y="1866900"/>
                </a:lnTo>
                <a:lnTo>
                  <a:pt x="3081845" y="1876501"/>
                </a:lnTo>
                <a:lnTo>
                  <a:pt x="3082785" y="1877098"/>
                </a:lnTo>
                <a:close/>
              </a:path>
              <a:path w="3725545" h="2413000">
                <a:moveTo>
                  <a:pt x="3085744" y="1854200"/>
                </a:moveTo>
                <a:lnTo>
                  <a:pt x="3077883" y="1854200"/>
                </a:lnTo>
                <a:lnTo>
                  <a:pt x="3077895" y="1854796"/>
                </a:lnTo>
                <a:lnTo>
                  <a:pt x="3080283" y="1866392"/>
                </a:lnTo>
                <a:lnTo>
                  <a:pt x="3085744" y="1854200"/>
                </a:lnTo>
                <a:close/>
              </a:path>
              <a:path w="3725545" h="2413000">
                <a:moveTo>
                  <a:pt x="3088551" y="1879600"/>
                </a:moveTo>
                <a:lnTo>
                  <a:pt x="3086404" y="1866900"/>
                </a:lnTo>
                <a:lnTo>
                  <a:pt x="3086328" y="1879320"/>
                </a:lnTo>
                <a:lnTo>
                  <a:pt x="3086760" y="1879600"/>
                </a:lnTo>
                <a:lnTo>
                  <a:pt x="3088551" y="1879600"/>
                </a:lnTo>
                <a:close/>
              </a:path>
              <a:path w="3725545" h="2413000">
                <a:moveTo>
                  <a:pt x="3111779" y="1892300"/>
                </a:moveTo>
                <a:lnTo>
                  <a:pt x="3098520" y="1879600"/>
                </a:lnTo>
                <a:lnTo>
                  <a:pt x="3096818" y="1879600"/>
                </a:lnTo>
                <a:lnTo>
                  <a:pt x="3105137" y="1892300"/>
                </a:lnTo>
                <a:lnTo>
                  <a:pt x="3105378" y="1892300"/>
                </a:lnTo>
                <a:lnTo>
                  <a:pt x="3108871" y="1897824"/>
                </a:lnTo>
                <a:lnTo>
                  <a:pt x="3107639" y="1892300"/>
                </a:lnTo>
                <a:lnTo>
                  <a:pt x="3111779" y="1892300"/>
                </a:lnTo>
                <a:close/>
              </a:path>
              <a:path w="3725545" h="2413000">
                <a:moveTo>
                  <a:pt x="3144177" y="1955800"/>
                </a:moveTo>
                <a:lnTo>
                  <a:pt x="3143135" y="1955800"/>
                </a:lnTo>
                <a:lnTo>
                  <a:pt x="3143466" y="1957006"/>
                </a:lnTo>
                <a:lnTo>
                  <a:pt x="3144177" y="1955800"/>
                </a:lnTo>
                <a:close/>
              </a:path>
              <a:path w="3725545" h="2413000">
                <a:moveTo>
                  <a:pt x="3725494" y="2286000"/>
                </a:moveTo>
                <a:lnTo>
                  <a:pt x="3717150" y="2247900"/>
                </a:lnTo>
                <a:lnTo>
                  <a:pt x="3696843" y="2222500"/>
                </a:lnTo>
                <a:lnTo>
                  <a:pt x="3668331" y="2197100"/>
                </a:lnTo>
                <a:lnTo>
                  <a:pt x="3651504" y="2184133"/>
                </a:lnTo>
                <a:lnTo>
                  <a:pt x="3651504" y="2247900"/>
                </a:lnTo>
                <a:lnTo>
                  <a:pt x="3651275" y="2260600"/>
                </a:lnTo>
                <a:lnTo>
                  <a:pt x="3645674" y="2273300"/>
                </a:lnTo>
                <a:lnTo>
                  <a:pt x="3641229" y="2273300"/>
                </a:lnTo>
                <a:lnTo>
                  <a:pt x="3636187" y="2286000"/>
                </a:lnTo>
                <a:lnTo>
                  <a:pt x="3631171" y="2273300"/>
                </a:lnTo>
                <a:lnTo>
                  <a:pt x="3605326" y="2260600"/>
                </a:lnTo>
                <a:lnTo>
                  <a:pt x="3581590" y="2235200"/>
                </a:lnTo>
                <a:lnTo>
                  <a:pt x="3561384" y="2209800"/>
                </a:lnTo>
                <a:lnTo>
                  <a:pt x="3546132" y="2197100"/>
                </a:lnTo>
                <a:lnTo>
                  <a:pt x="3542207" y="2184400"/>
                </a:lnTo>
                <a:lnTo>
                  <a:pt x="3540290" y="2184400"/>
                </a:lnTo>
                <a:lnTo>
                  <a:pt x="3540391" y="2171700"/>
                </a:lnTo>
                <a:lnTo>
                  <a:pt x="3542563" y="2159000"/>
                </a:lnTo>
                <a:lnTo>
                  <a:pt x="3561664" y="2159000"/>
                </a:lnTo>
                <a:lnTo>
                  <a:pt x="3639769" y="2235200"/>
                </a:lnTo>
                <a:lnTo>
                  <a:pt x="3647338" y="2247900"/>
                </a:lnTo>
                <a:lnTo>
                  <a:pt x="3651504" y="2247900"/>
                </a:lnTo>
                <a:lnTo>
                  <a:pt x="3651504" y="2184133"/>
                </a:lnTo>
                <a:lnTo>
                  <a:pt x="3635375" y="2171700"/>
                </a:lnTo>
                <a:lnTo>
                  <a:pt x="3618547" y="2159000"/>
                </a:lnTo>
                <a:lnTo>
                  <a:pt x="3601732" y="2146300"/>
                </a:lnTo>
                <a:lnTo>
                  <a:pt x="3571151" y="2120900"/>
                </a:lnTo>
                <a:lnTo>
                  <a:pt x="3547414" y="2095500"/>
                </a:lnTo>
                <a:lnTo>
                  <a:pt x="3509010" y="2044700"/>
                </a:lnTo>
                <a:lnTo>
                  <a:pt x="3476561" y="2006600"/>
                </a:lnTo>
                <a:lnTo>
                  <a:pt x="3445459" y="1981200"/>
                </a:lnTo>
                <a:lnTo>
                  <a:pt x="3411118" y="1955800"/>
                </a:lnTo>
                <a:lnTo>
                  <a:pt x="3387433" y="1930400"/>
                </a:lnTo>
                <a:lnTo>
                  <a:pt x="3364661" y="1905000"/>
                </a:lnTo>
                <a:lnTo>
                  <a:pt x="3340227" y="1866900"/>
                </a:lnTo>
                <a:lnTo>
                  <a:pt x="3325888" y="1841500"/>
                </a:lnTo>
                <a:lnTo>
                  <a:pt x="3311550" y="1816100"/>
                </a:lnTo>
                <a:lnTo>
                  <a:pt x="3276028" y="1778000"/>
                </a:lnTo>
                <a:lnTo>
                  <a:pt x="3231096" y="1727200"/>
                </a:lnTo>
                <a:lnTo>
                  <a:pt x="3179699" y="1676400"/>
                </a:lnTo>
                <a:lnTo>
                  <a:pt x="3142170" y="1651000"/>
                </a:lnTo>
                <a:lnTo>
                  <a:pt x="3111804" y="1625600"/>
                </a:lnTo>
                <a:lnTo>
                  <a:pt x="3081858" y="1600200"/>
                </a:lnTo>
                <a:lnTo>
                  <a:pt x="3045612" y="1574800"/>
                </a:lnTo>
                <a:lnTo>
                  <a:pt x="3024073" y="1549400"/>
                </a:lnTo>
                <a:lnTo>
                  <a:pt x="2995218" y="1524000"/>
                </a:lnTo>
                <a:lnTo>
                  <a:pt x="2960649" y="1485900"/>
                </a:lnTo>
                <a:lnTo>
                  <a:pt x="2921952" y="1447800"/>
                </a:lnTo>
                <a:lnTo>
                  <a:pt x="2880715" y="1397000"/>
                </a:lnTo>
                <a:lnTo>
                  <a:pt x="2838539" y="1346200"/>
                </a:lnTo>
                <a:lnTo>
                  <a:pt x="2796997" y="1295400"/>
                </a:lnTo>
                <a:lnTo>
                  <a:pt x="2757703" y="1244600"/>
                </a:lnTo>
                <a:lnTo>
                  <a:pt x="2722232" y="1206500"/>
                </a:lnTo>
                <a:lnTo>
                  <a:pt x="2692184" y="1168400"/>
                </a:lnTo>
                <a:lnTo>
                  <a:pt x="2669146" y="1130300"/>
                </a:lnTo>
                <a:lnTo>
                  <a:pt x="2654719" y="1117600"/>
                </a:lnTo>
                <a:lnTo>
                  <a:pt x="2634538" y="1079500"/>
                </a:lnTo>
                <a:lnTo>
                  <a:pt x="2610193" y="1041400"/>
                </a:lnTo>
                <a:lnTo>
                  <a:pt x="2578265" y="1016000"/>
                </a:lnTo>
                <a:lnTo>
                  <a:pt x="2535415" y="990600"/>
                </a:lnTo>
                <a:lnTo>
                  <a:pt x="2478227" y="952500"/>
                </a:lnTo>
                <a:lnTo>
                  <a:pt x="2403335" y="927100"/>
                </a:lnTo>
                <a:lnTo>
                  <a:pt x="2356612" y="914400"/>
                </a:lnTo>
                <a:lnTo>
                  <a:pt x="2309203" y="889000"/>
                </a:lnTo>
                <a:lnTo>
                  <a:pt x="2261362" y="876300"/>
                </a:lnTo>
                <a:lnTo>
                  <a:pt x="2213381" y="850900"/>
                </a:lnTo>
                <a:lnTo>
                  <a:pt x="2165502" y="838200"/>
                </a:lnTo>
                <a:lnTo>
                  <a:pt x="2118029" y="812800"/>
                </a:lnTo>
                <a:lnTo>
                  <a:pt x="2071204" y="800100"/>
                </a:lnTo>
                <a:lnTo>
                  <a:pt x="2025307" y="774700"/>
                </a:lnTo>
                <a:lnTo>
                  <a:pt x="1937397" y="749300"/>
                </a:lnTo>
                <a:lnTo>
                  <a:pt x="1895932" y="736600"/>
                </a:lnTo>
                <a:lnTo>
                  <a:pt x="1826310" y="723900"/>
                </a:lnTo>
                <a:lnTo>
                  <a:pt x="1765998" y="698500"/>
                </a:lnTo>
                <a:lnTo>
                  <a:pt x="1714919" y="698500"/>
                </a:lnTo>
                <a:lnTo>
                  <a:pt x="1673009" y="685800"/>
                </a:lnTo>
                <a:lnTo>
                  <a:pt x="1640166" y="673100"/>
                </a:lnTo>
                <a:lnTo>
                  <a:pt x="1616341" y="660400"/>
                </a:lnTo>
                <a:lnTo>
                  <a:pt x="1608645" y="660400"/>
                </a:lnTo>
                <a:lnTo>
                  <a:pt x="1602244" y="647700"/>
                </a:lnTo>
                <a:lnTo>
                  <a:pt x="1595120" y="647700"/>
                </a:lnTo>
                <a:lnTo>
                  <a:pt x="1594573" y="635000"/>
                </a:lnTo>
                <a:lnTo>
                  <a:pt x="1588592" y="635000"/>
                </a:lnTo>
                <a:lnTo>
                  <a:pt x="1589900" y="622300"/>
                </a:lnTo>
                <a:lnTo>
                  <a:pt x="1589379" y="622300"/>
                </a:lnTo>
                <a:lnTo>
                  <a:pt x="1590294" y="609600"/>
                </a:lnTo>
                <a:lnTo>
                  <a:pt x="1590865" y="609600"/>
                </a:lnTo>
                <a:lnTo>
                  <a:pt x="1592795" y="622300"/>
                </a:lnTo>
                <a:lnTo>
                  <a:pt x="1592516" y="609600"/>
                </a:lnTo>
                <a:lnTo>
                  <a:pt x="1593634" y="609600"/>
                </a:lnTo>
                <a:lnTo>
                  <a:pt x="1594535" y="613117"/>
                </a:lnTo>
                <a:lnTo>
                  <a:pt x="1594751" y="609600"/>
                </a:lnTo>
                <a:lnTo>
                  <a:pt x="1595234" y="609600"/>
                </a:lnTo>
                <a:lnTo>
                  <a:pt x="1595539" y="617067"/>
                </a:lnTo>
                <a:lnTo>
                  <a:pt x="1596326" y="620141"/>
                </a:lnTo>
                <a:lnTo>
                  <a:pt x="1596732" y="609600"/>
                </a:lnTo>
                <a:lnTo>
                  <a:pt x="1596440" y="609600"/>
                </a:lnTo>
                <a:lnTo>
                  <a:pt x="1596466" y="607949"/>
                </a:lnTo>
                <a:lnTo>
                  <a:pt x="1596351" y="609600"/>
                </a:lnTo>
                <a:lnTo>
                  <a:pt x="1596466" y="606082"/>
                </a:lnTo>
                <a:lnTo>
                  <a:pt x="1596644" y="596900"/>
                </a:lnTo>
                <a:lnTo>
                  <a:pt x="1596669" y="600519"/>
                </a:lnTo>
                <a:lnTo>
                  <a:pt x="1596796" y="596900"/>
                </a:lnTo>
                <a:lnTo>
                  <a:pt x="1597025" y="596900"/>
                </a:lnTo>
                <a:lnTo>
                  <a:pt x="1599438" y="584200"/>
                </a:lnTo>
                <a:lnTo>
                  <a:pt x="1601584" y="584200"/>
                </a:lnTo>
                <a:lnTo>
                  <a:pt x="1602638" y="571500"/>
                </a:lnTo>
                <a:lnTo>
                  <a:pt x="1603527" y="571500"/>
                </a:lnTo>
                <a:lnTo>
                  <a:pt x="1603438" y="584200"/>
                </a:lnTo>
                <a:lnTo>
                  <a:pt x="1604619" y="584200"/>
                </a:lnTo>
                <a:lnTo>
                  <a:pt x="1607210" y="571500"/>
                </a:lnTo>
                <a:lnTo>
                  <a:pt x="1609140" y="584200"/>
                </a:lnTo>
                <a:lnTo>
                  <a:pt x="1611922" y="584200"/>
                </a:lnTo>
                <a:lnTo>
                  <a:pt x="1611566" y="596900"/>
                </a:lnTo>
                <a:lnTo>
                  <a:pt x="1612658" y="596900"/>
                </a:lnTo>
                <a:lnTo>
                  <a:pt x="1616227" y="584200"/>
                </a:lnTo>
                <a:lnTo>
                  <a:pt x="1614347" y="584200"/>
                </a:lnTo>
                <a:lnTo>
                  <a:pt x="1614093" y="571500"/>
                </a:lnTo>
                <a:lnTo>
                  <a:pt x="1612912" y="571500"/>
                </a:lnTo>
                <a:lnTo>
                  <a:pt x="1611655" y="558800"/>
                </a:lnTo>
                <a:lnTo>
                  <a:pt x="1612836" y="558800"/>
                </a:lnTo>
                <a:lnTo>
                  <a:pt x="1615008" y="571500"/>
                </a:lnTo>
                <a:lnTo>
                  <a:pt x="1615706" y="571500"/>
                </a:lnTo>
                <a:lnTo>
                  <a:pt x="1617395" y="584200"/>
                </a:lnTo>
                <a:lnTo>
                  <a:pt x="1618627" y="584200"/>
                </a:lnTo>
                <a:lnTo>
                  <a:pt x="1615833" y="571500"/>
                </a:lnTo>
                <a:lnTo>
                  <a:pt x="1616570" y="571500"/>
                </a:lnTo>
                <a:lnTo>
                  <a:pt x="1616786" y="567486"/>
                </a:lnTo>
                <a:lnTo>
                  <a:pt x="1614665" y="558800"/>
                </a:lnTo>
                <a:lnTo>
                  <a:pt x="1615617" y="558800"/>
                </a:lnTo>
                <a:lnTo>
                  <a:pt x="1616849" y="566140"/>
                </a:lnTo>
                <a:lnTo>
                  <a:pt x="1617256" y="558800"/>
                </a:lnTo>
                <a:lnTo>
                  <a:pt x="1617205" y="568210"/>
                </a:lnTo>
                <a:lnTo>
                  <a:pt x="1617764" y="571500"/>
                </a:lnTo>
                <a:lnTo>
                  <a:pt x="1618894" y="571500"/>
                </a:lnTo>
                <a:lnTo>
                  <a:pt x="1619199" y="558800"/>
                </a:lnTo>
                <a:lnTo>
                  <a:pt x="1620037" y="556145"/>
                </a:lnTo>
                <a:lnTo>
                  <a:pt x="1619897" y="553681"/>
                </a:lnTo>
                <a:lnTo>
                  <a:pt x="1619123" y="558800"/>
                </a:lnTo>
                <a:lnTo>
                  <a:pt x="1619504" y="546100"/>
                </a:lnTo>
                <a:lnTo>
                  <a:pt x="1619897" y="553681"/>
                </a:lnTo>
                <a:lnTo>
                  <a:pt x="1621066" y="546100"/>
                </a:lnTo>
                <a:lnTo>
                  <a:pt x="1621624" y="546100"/>
                </a:lnTo>
                <a:lnTo>
                  <a:pt x="1621091" y="533400"/>
                </a:lnTo>
                <a:lnTo>
                  <a:pt x="1615922" y="533400"/>
                </a:lnTo>
                <a:lnTo>
                  <a:pt x="1617103" y="520700"/>
                </a:lnTo>
                <a:lnTo>
                  <a:pt x="1610779" y="520700"/>
                </a:lnTo>
                <a:lnTo>
                  <a:pt x="1608607" y="520700"/>
                </a:lnTo>
                <a:lnTo>
                  <a:pt x="1608023" y="519772"/>
                </a:lnTo>
                <a:lnTo>
                  <a:pt x="1608404" y="520700"/>
                </a:lnTo>
                <a:lnTo>
                  <a:pt x="1607947" y="520700"/>
                </a:lnTo>
                <a:lnTo>
                  <a:pt x="1607972" y="519772"/>
                </a:lnTo>
                <a:lnTo>
                  <a:pt x="1607794" y="519404"/>
                </a:lnTo>
                <a:lnTo>
                  <a:pt x="1607235" y="518515"/>
                </a:lnTo>
                <a:lnTo>
                  <a:pt x="1606575" y="520700"/>
                </a:lnTo>
                <a:lnTo>
                  <a:pt x="1606296" y="517017"/>
                </a:lnTo>
                <a:lnTo>
                  <a:pt x="1605318" y="515467"/>
                </a:lnTo>
                <a:lnTo>
                  <a:pt x="1605203" y="520700"/>
                </a:lnTo>
                <a:lnTo>
                  <a:pt x="1605013" y="519772"/>
                </a:lnTo>
                <a:lnTo>
                  <a:pt x="1603590" y="512724"/>
                </a:lnTo>
                <a:lnTo>
                  <a:pt x="1600631" y="508000"/>
                </a:lnTo>
                <a:lnTo>
                  <a:pt x="1593672" y="508000"/>
                </a:lnTo>
                <a:lnTo>
                  <a:pt x="1592364" y="501713"/>
                </a:lnTo>
                <a:lnTo>
                  <a:pt x="1592364" y="609600"/>
                </a:lnTo>
                <a:lnTo>
                  <a:pt x="1591259" y="609600"/>
                </a:lnTo>
                <a:lnTo>
                  <a:pt x="1591056" y="596900"/>
                </a:lnTo>
                <a:lnTo>
                  <a:pt x="1591945" y="596900"/>
                </a:lnTo>
                <a:lnTo>
                  <a:pt x="1592364" y="609600"/>
                </a:lnTo>
                <a:lnTo>
                  <a:pt x="1592364" y="501713"/>
                </a:lnTo>
                <a:lnTo>
                  <a:pt x="1591030" y="495300"/>
                </a:lnTo>
                <a:lnTo>
                  <a:pt x="1588401" y="495300"/>
                </a:lnTo>
                <a:lnTo>
                  <a:pt x="1588401" y="622300"/>
                </a:lnTo>
                <a:lnTo>
                  <a:pt x="1587309" y="635000"/>
                </a:lnTo>
                <a:lnTo>
                  <a:pt x="1585950" y="622300"/>
                </a:lnTo>
                <a:lnTo>
                  <a:pt x="1586534" y="622300"/>
                </a:lnTo>
                <a:lnTo>
                  <a:pt x="1586992" y="609600"/>
                </a:lnTo>
                <a:lnTo>
                  <a:pt x="1588274" y="622300"/>
                </a:lnTo>
                <a:lnTo>
                  <a:pt x="1588401" y="622300"/>
                </a:lnTo>
                <a:lnTo>
                  <a:pt x="1588401" y="495300"/>
                </a:lnTo>
                <a:lnTo>
                  <a:pt x="1578762" y="495300"/>
                </a:lnTo>
                <a:lnTo>
                  <a:pt x="1572958" y="482600"/>
                </a:lnTo>
                <a:lnTo>
                  <a:pt x="1566164" y="482600"/>
                </a:lnTo>
                <a:lnTo>
                  <a:pt x="1563484" y="469900"/>
                </a:lnTo>
                <a:lnTo>
                  <a:pt x="1551241" y="469900"/>
                </a:lnTo>
                <a:lnTo>
                  <a:pt x="1549438" y="457200"/>
                </a:lnTo>
                <a:lnTo>
                  <a:pt x="1504327" y="431800"/>
                </a:lnTo>
                <a:lnTo>
                  <a:pt x="1483652" y="406400"/>
                </a:lnTo>
                <a:lnTo>
                  <a:pt x="1466037" y="393700"/>
                </a:lnTo>
                <a:lnTo>
                  <a:pt x="1457299" y="393700"/>
                </a:lnTo>
                <a:lnTo>
                  <a:pt x="1451076" y="381000"/>
                </a:lnTo>
                <a:lnTo>
                  <a:pt x="1447419" y="368300"/>
                </a:lnTo>
                <a:lnTo>
                  <a:pt x="1446390" y="355600"/>
                </a:lnTo>
                <a:lnTo>
                  <a:pt x="1444383" y="317500"/>
                </a:lnTo>
                <a:lnTo>
                  <a:pt x="1433283" y="279400"/>
                </a:lnTo>
                <a:lnTo>
                  <a:pt x="1407655" y="228600"/>
                </a:lnTo>
                <a:lnTo>
                  <a:pt x="1362075" y="203200"/>
                </a:lnTo>
                <a:lnTo>
                  <a:pt x="1296009" y="177800"/>
                </a:lnTo>
                <a:lnTo>
                  <a:pt x="1252004" y="165100"/>
                </a:lnTo>
                <a:lnTo>
                  <a:pt x="1223111" y="152400"/>
                </a:lnTo>
                <a:lnTo>
                  <a:pt x="1202397" y="127000"/>
                </a:lnTo>
                <a:lnTo>
                  <a:pt x="1177493" y="101600"/>
                </a:lnTo>
                <a:lnTo>
                  <a:pt x="1137615" y="76200"/>
                </a:lnTo>
                <a:lnTo>
                  <a:pt x="1091565" y="50800"/>
                </a:lnTo>
                <a:lnTo>
                  <a:pt x="1048181" y="12700"/>
                </a:lnTo>
                <a:lnTo>
                  <a:pt x="1040358" y="12700"/>
                </a:lnTo>
                <a:lnTo>
                  <a:pt x="1032002" y="0"/>
                </a:lnTo>
                <a:lnTo>
                  <a:pt x="993495" y="0"/>
                </a:lnTo>
                <a:lnTo>
                  <a:pt x="987259" y="12700"/>
                </a:lnTo>
                <a:lnTo>
                  <a:pt x="978166" y="12700"/>
                </a:lnTo>
                <a:lnTo>
                  <a:pt x="975982" y="24396"/>
                </a:lnTo>
                <a:lnTo>
                  <a:pt x="976172" y="25400"/>
                </a:lnTo>
                <a:lnTo>
                  <a:pt x="975804" y="25400"/>
                </a:lnTo>
                <a:lnTo>
                  <a:pt x="975982" y="24396"/>
                </a:lnTo>
                <a:lnTo>
                  <a:pt x="973823" y="12700"/>
                </a:lnTo>
                <a:lnTo>
                  <a:pt x="971740" y="12700"/>
                </a:lnTo>
                <a:lnTo>
                  <a:pt x="970813" y="25400"/>
                </a:lnTo>
                <a:lnTo>
                  <a:pt x="967422" y="25400"/>
                </a:lnTo>
                <a:lnTo>
                  <a:pt x="965390" y="38100"/>
                </a:lnTo>
                <a:lnTo>
                  <a:pt x="965301" y="25400"/>
                </a:lnTo>
                <a:lnTo>
                  <a:pt x="962774" y="25400"/>
                </a:lnTo>
                <a:lnTo>
                  <a:pt x="961047" y="28600"/>
                </a:lnTo>
                <a:lnTo>
                  <a:pt x="959485" y="38100"/>
                </a:lnTo>
                <a:lnTo>
                  <a:pt x="959332" y="31775"/>
                </a:lnTo>
                <a:lnTo>
                  <a:pt x="955941" y="38100"/>
                </a:lnTo>
                <a:lnTo>
                  <a:pt x="956144" y="50800"/>
                </a:lnTo>
                <a:lnTo>
                  <a:pt x="942467" y="63500"/>
                </a:lnTo>
                <a:lnTo>
                  <a:pt x="947343" y="50800"/>
                </a:lnTo>
                <a:lnTo>
                  <a:pt x="946365" y="50800"/>
                </a:lnTo>
                <a:lnTo>
                  <a:pt x="941146" y="62852"/>
                </a:lnTo>
                <a:lnTo>
                  <a:pt x="941311" y="63500"/>
                </a:lnTo>
                <a:lnTo>
                  <a:pt x="941108" y="62941"/>
                </a:lnTo>
                <a:lnTo>
                  <a:pt x="940879" y="63500"/>
                </a:lnTo>
                <a:lnTo>
                  <a:pt x="936586" y="63500"/>
                </a:lnTo>
                <a:lnTo>
                  <a:pt x="936688" y="56464"/>
                </a:lnTo>
                <a:lnTo>
                  <a:pt x="935532" y="63500"/>
                </a:lnTo>
                <a:lnTo>
                  <a:pt x="934491" y="63500"/>
                </a:lnTo>
                <a:lnTo>
                  <a:pt x="933894" y="73799"/>
                </a:lnTo>
                <a:lnTo>
                  <a:pt x="934618" y="76200"/>
                </a:lnTo>
                <a:lnTo>
                  <a:pt x="933754" y="76200"/>
                </a:lnTo>
                <a:lnTo>
                  <a:pt x="927760" y="76200"/>
                </a:lnTo>
                <a:lnTo>
                  <a:pt x="929690" y="63500"/>
                </a:lnTo>
                <a:lnTo>
                  <a:pt x="927684" y="76200"/>
                </a:lnTo>
                <a:lnTo>
                  <a:pt x="925385" y="76200"/>
                </a:lnTo>
                <a:lnTo>
                  <a:pt x="924636" y="63500"/>
                </a:lnTo>
                <a:lnTo>
                  <a:pt x="922197" y="63500"/>
                </a:lnTo>
                <a:lnTo>
                  <a:pt x="921727" y="76200"/>
                </a:lnTo>
                <a:lnTo>
                  <a:pt x="914603" y="76200"/>
                </a:lnTo>
                <a:lnTo>
                  <a:pt x="914984" y="88900"/>
                </a:lnTo>
                <a:lnTo>
                  <a:pt x="911009" y="88900"/>
                </a:lnTo>
                <a:lnTo>
                  <a:pt x="908202" y="101600"/>
                </a:lnTo>
                <a:lnTo>
                  <a:pt x="906487" y="101600"/>
                </a:lnTo>
                <a:lnTo>
                  <a:pt x="905903" y="88900"/>
                </a:lnTo>
                <a:lnTo>
                  <a:pt x="905205" y="88900"/>
                </a:lnTo>
                <a:lnTo>
                  <a:pt x="905192" y="100190"/>
                </a:lnTo>
                <a:lnTo>
                  <a:pt x="905611" y="101600"/>
                </a:lnTo>
                <a:lnTo>
                  <a:pt x="905192" y="101600"/>
                </a:lnTo>
                <a:lnTo>
                  <a:pt x="901763" y="101600"/>
                </a:lnTo>
                <a:lnTo>
                  <a:pt x="902284" y="110020"/>
                </a:lnTo>
                <a:lnTo>
                  <a:pt x="903363" y="114300"/>
                </a:lnTo>
                <a:lnTo>
                  <a:pt x="902563" y="114300"/>
                </a:lnTo>
                <a:lnTo>
                  <a:pt x="900188" y="114300"/>
                </a:lnTo>
                <a:lnTo>
                  <a:pt x="901001" y="104851"/>
                </a:lnTo>
                <a:lnTo>
                  <a:pt x="900188" y="101600"/>
                </a:lnTo>
                <a:lnTo>
                  <a:pt x="899731" y="101600"/>
                </a:lnTo>
                <a:lnTo>
                  <a:pt x="895261" y="114300"/>
                </a:lnTo>
                <a:lnTo>
                  <a:pt x="898982" y="101600"/>
                </a:lnTo>
                <a:lnTo>
                  <a:pt x="895235" y="101600"/>
                </a:lnTo>
                <a:lnTo>
                  <a:pt x="894803" y="114300"/>
                </a:lnTo>
                <a:lnTo>
                  <a:pt x="893902" y="114300"/>
                </a:lnTo>
                <a:lnTo>
                  <a:pt x="892568" y="110236"/>
                </a:lnTo>
                <a:lnTo>
                  <a:pt x="892568" y="114300"/>
                </a:lnTo>
                <a:lnTo>
                  <a:pt x="891641" y="116370"/>
                </a:lnTo>
                <a:lnTo>
                  <a:pt x="890409" y="125247"/>
                </a:lnTo>
                <a:lnTo>
                  <a:pt x="890358" y="127000"/>
                </a:lnTo>
                <a:lnTo>
                  <a:pt x="890168" y="127000"/>
                </a:lnTo>
                <a:lnTo>
                  <a:pt x="890409" y="125247"/>
                </a:lnTo>
                <a:lnTo>
                  <a:pt x="890600" y="118706"/>
                </a:lnTo>
                <a:lnTo>
                  <a:pt x="886917" y="127000"/>
                </a:lnTo>
                <a:lnTo>
                  <a:pt x="890625" y="117919"/>
                </a:lnTo>
                <a:lnTo>
                  <a:pt x="890739" y="114300"/>
                </a:lnTo>
                <a:lnTo>
                  <a:pt x="891933" y="114300"/>
                </a:lnTo>
                <a:lnTo>
                  <a:pt x="891832" y="114947"/>
                </a:lnTo>
                <a:lnTo>
                  <a:pt x="892111" y="114300"/>
                </a:lnTo>
                <a:lnTo>
                  <a:pt x="892568" y="114300"/>
                </a:lnTo>
                <a:lnTo>
                  <a:pt x="892568" y="110236"/>
                </a:lnTo>
                <a:lnTo>
                  <a:pt x="889736" y="101600"/>
                </a:lnTo>
                <a:lnTo>
                  <a:pt x="887768" y="101600"/>
                </a:lnTo>
                <a:lnTo>
                  <a:pt x="887095" y="114300"/>
                </a:lnTo>
                <a:lnTo>
                  <a:pt x="885278" y="114300"/>
                </a:lnTo>
                <a:lnTo>
                  <a:pt x="882904" y="127000"/>
                </a:lnTo>
                <a:lnTo>
                  <a:pt x="882078" y="114300"/>
                </a:lnTo>
                <a:lnTo>
                  <a:pt x="881786" y="114300"/>
                </a:lnTo>
                <a:lnTo>
                  <a:pt x="881456" y="127000"/>
                </a:lnTo>
                <a:lnTo>
                  <a:pt x="881926" y="127000"/>
                </a:lnTo>
                <a:lnTo>
                  <a:pt x="880198" y="139700"/>
                </a:lnTo>
                <a:lnTo>
                  <a:pt x="878687" y="139700"/>
                </a:lnTo>
                <a:lnTo>
                  <a:pt x="877938" y="127000"/>
                </a:lnTo>
                <a:lnTo>
                  <a:pt x="878509" y="127000"/>
                </a:lnTo>
                <a:lnTo>
                  <a:pt x="877862" y="114300"/>
                </a:lnTo>
                <a:lnTo>
                  <a:pt x="875982" y="114300"/>
                </a:lnTo>
                <a:lnTo>
                  <a:pt x="872375" y="127000"/>
                </a:lnTo>
                <a:lnTo>
                  <a:pt x="876947" y="127000"/>
                </a:lnTo>
                <a:lnTo>
                  <a:pt x="871816" y="134251"/>
                </a:lnTo>
                <a:lnTo>
                  <a:pt x="867968" y="139700"/>
                </a:lnTo>
                <a:lnTo>
                  <a:pt x="870445" y="139700"/>
                </a:lnTo>
                <a:lnTo>
                  <a:pt x="868997" y="152400"/>
                </a:lnTo>
                <a:lnTo>
                  <a:pt x="866609" y="139700"/>
                </a:lnTo>
                <a:lnTo>
                  <a:pt x="865505" y="139700"/>
                </a:lnTo>
                <a:lnTo>
                  <a:pt x="866660" y="152400"/>
                </a:lnTo>
                <a:lnTo>
                  <a:pt x="865746" y="152400"/>
                </a:lnTo>
                <a:lnTo>
                  <a:pt x="865479" y="152400"/>
                </a:lnTo>
                <a:lnTo>
                  <a:pt x="865174" y="152400"/>
                </a:lnTo>
                <a:lnTo>
                  <a:pt x="865085" y="148818"/>
                </a:lnTo>
                <a:lnTo>
                  <a:pt x="864717" y="145503"/>
                </a:lnTo>
                <a:lnTo>
                  <a:pt x="863854" y="139700"/>
                </a:lnTo>
                <a:lnTo>
                  <a:pt x="857097" y="139700"/>
                </a:lnTo>
                <a:lnTo>
                  <a:pt x="856246" y="152400"/>
                </a:lnTo>
                <a:lnTo>
                  <a:pt x="851458" y="152400"/>
                </a:lnTo>
                <a:lnTo>
                  <a:pt x="850480" y="163398"/>
                </a:lnTo>
                <a:lnTo>
                  <a:pt x="850823" y="165100"/>
                </a:lnTo>
                <a:lnTo>
                  <a:pt x="850417" y="164134"/>
                </a:lnTo>
                <a:lnTo>
                  <a:pt x="850341" y="165100"/>
                </a:lnTo>
                <a:lnTo>
                  <a:pt x="849947" y="165100"/>
                </a:lnTo>
                <a:lnTo>
                  <a:pt x="849871" y="162814"/>
                </a:lnTo>
                <a:lnTo>
                  <a:pt x="848906" y="160489"/>
                </a:lnTo>
                <a:lnTo>
                  <a:pt x="847953" y="165100"/>
                </a:lnTo>
                <a:lnTo>
                  <a:pt x="846264" y="165100"/>
                </a:lnTo>
                <a:lnTo>
                  <a:pt x="845540" y="152400"/>
                </a:lnTo>
                <a:lnTo>
                  <a:pt x="848906" y="160489"/>
                </a:lnTo>
                <a:lnTo>
                  <a:pt x="849414" y="157988"/>
                </a:lnTo>
                <a:lnTo>
                  <a:pt x="848321" y="152400"/>
                </a:lnTo>
                <a:lnTo>
                  <a:pt x="849541" y="152400"/>
                </a:lnTo>
                <a:lnTo>
                  <a:pt x="849680" y="156756"/>
                </a:lnTo>
                <a:lnTo>
                  <a:pt x="850582" y="152400"/>
                </a:lnTo>
                <a:lnTo>
                  <a:pt x="850226" y="152400"/>
                </a:lnTo>
                <a:lnTo>
                  <a:pt x="846264" y="146558"/>
                </a:lnTo>
                <a:lnTo>
                  <a:pt x="844867" y="152400"/>
                </a:lnTo>
                <a:lnTo>
                  <a:pt x="843495" y="152400"/>
                </a:lnTo>
                <a:lnTo>
                  <a:pt x="839939" y="152400"/>
                </a:lnTo>
                <a:lnTo>
                  <a:pt x="842124" y="165100"/>
                </a:lnTo>
                <a:lnTo>
                  <a:pt x="840409" y="165100"/>
                </a:lnTo>
                <a:lnTo>
                  <a:pt x="841082" y="177800"/>
                </a:lnTo>
                <a:lnTo>
                  <a:pt x="838936" y="165100"/>
                </a:lnTo>
                <a:lnTo>
                  <a:pt x="836447" y="165100"/>
                </a:lnTo>
                <a:lnTo>
                  <a:pt x="833564" y="171881"/>
                </a:lnTo>
                <a:lnTo>
                  <a:pt x="833475" y="177800"/>
                </a:lnTo>
                <a:lnTo>
                  <a:pt x="835533" y="177800"/>
                </a:lnTo>
                <a:lnTo>
                  <a:pt x="835736" y="190500"/>
                </a:lnTo>
                <a:lnTo>
                  <a:pt x="836803" y="190500"/>
                </a:lnTo>
                <a:lnTo>
                  <a:pt x="833005" y="203200"/>
                </a:lnTo>
                <a:lnTo>
                  <a:pt x="824039" y="190500"/>
                </a:lnTo>
                <a:lnTo>
                  <a:pt x="825576" y="203200"/>
                </a:lnTo>
                <a:lnTo>
                  <a:pt x="816317" y="203200"/>
                </a:lnTo>
                <a:lnTo>
                  <a:pt x="816521" y="215900"/>
                </a:lnTo>
                <a:lnTo>
                  <a:pt x="815479" y="205968"/>
                </a:lnTo>
                <a:lnTo>
                  <a:pt x="815428" y="215900"/>
                </a:lnTo>
                <a:lnTo>
                  <a:pt x="812939" y="203200"/>
                </a:lnTo>
                <a:lnTo>
                  <a:pt x="811644" y="215900"/>
                </a:lnTo>
                <a:lnTo>
                  <a:pt x="810691" y="215900"/>
                </a:lnTo>
                <a:lnTo>
                  <a:pt x="812317" y="228600"/>
                </a:lnTo>
                <a:lnTo>
                  <a:pt x="807745" y="228600"/>
                </a:lnTo>
                <a:lnTo>
                  <a:pt x="802792" y="234632"/>
                </a:lnTo>
                <a:lnTo>
                  <a:pt x="801204" y="241300"/>
                </a:lnTo>
                <a:lnTo>
                  <a:pt x="797331" y="241300"/>
                </a:lnTo>
                <a:lnTo>
                  <a:pt x="802792" y="234632"/>
                </a:lnTo>
                <a:lnTo>
                  <a:pt x="803287" y="232549"/>
                </a:lnTo>
                <a:lnTo>
                  <a:pt x="797115" y="238036"/>
                </a:lnTo>
                <a:lnTo>
                  <a:pt x="796086" y="241185"/>
                </a:lnTo>
                <a:lnTo>
                  <a:pt x="795591" y="239395"/>
                </a:lnTo>
                <a:lnTo>
                  <a:pt x="795350" y="239610"/>
                </a:lnTo>
                <a:lnTo>
                  <a:pt x="796086" y="241211"/>
                </a:lnTo>
                <a:lnTo>
                  <a:pt x="793457" y="241300"/>
                </a:lnTo>
                <a:lnTo>
                  <a:pt x="795350" y="239610"/>
                </a:lnTo>
                <a:lnTo>
                  <a:pt x="793330" y="241300"/>
                </a:lnTo>
                <a:lnTo>
                  <a:pt x="795083" y="239039"/>
                </a:lnTo>
                <a:lnTo>
                  <a:pt x="792492" y="233400"/>
                </a:lnTo>
                <a:lnTo>
                  <a:pt x="792746" y="241300"/>
                </a:lnTo>
                <a:lnTo>
                  <a:pt x="791895" y="241300"/>
                </a:lnTo>
                <a:lnTo>
                  <a:pt x="791286" y="234010"/>
                </a:lnTo>
                <a:lnTo>
                  <a:pt x="790981" y="234632"/>
                </a:lnTo>
                <a:lnTo>
                  <a:pt x="790905" y="241300"/>
                </a:lnTo>
                <a:lnTo>
                  <a:pt x="790765" y="241300"/>
                </a:lnTo>
                <a:lnTo>
                  <a:pt x="789724" y="237172"/>
                </a:lnTo>
                <a:lnTo>
                  <a:pt x="787679" y="241300"/>
                </a:lnTo>
                <a:lnTo>
                  <a:pt x="782662" y="241300"/>
                </a:lnTo>
                <a:lnTo>
                  <a:pt x="786333" y="254000"/>
                </a:lnTo>
                <a:lnTo>
                  <a:pt x="789851" y="241350"/>
                </a:lnTo>
                <a:lnTo>
                  <a:pt x="792111" y="254000"/>
                </a:lnTo>
                <a:lnTo>
                  <a:pt x="786333" y="254000"/>
                </a:lnTo>
                <a:lnTo>
                  <a:pt x="781672" y="254000"/>
                </a:lnTo>
                <a:lnTo>
                  <a:pt x="782574" y="241300"/>
                </a:lnTo>
                <a:lnTo>
                  <a:pt x="781024" y="252260"/>
                </a:lnTo>
                <a:lnTo>
                  <a:pt x="781151" y="254000"/>
                </a:lnTo>
                <a:lnTo>
                  <a:pt x="781024" y="254000"/>
                </a:lnTo>
                <a:lnTo>
                  <a:pt x="780872" y="253339"/>
                </a:lnTo>
                <a:lnTo>
                  <a:pt x="780783" y="254000"/>
                </a:lnTo>
                <a:lnTo>
                  <a:pt x="779576" y="254000"/>
                </a:lnTo>
                <a:lnTo>
                  <a:pt x="779843" y="248856"/>
                </a:lnTo>
                <a:lnTo>
                  <a:pt x="778116" y="241300"/>
                </a:lnTo>
                <a:lnTo>
                  <a:pt x="776617" y="254000"/>
                </a:lnTo>
                <a:lnTo>
                  <a:pt x="776401" y="254000"/>
                </a:lnTo>
                <a:lnTo>
                  <a:pt x="769632" y="266700"/>
                </a:lnTo>
                <a:lnTo>
                  <a:pt x="767613" y="257302"/>
                </a:lnTo>
                <a:lnTo>
                  <a:pt x="764946" y="265925"/>
                </a:lnTo>
                <a:lnTo>
                  <a:pt x="765416" y="266700"/>
                </a:lnTo>
                <a:lnTo>
                  <a:pt x="765213" y="266700"/>
                </a:lnTo>
                <a:lnTo>
                  <a:pt x="766165" y="269735"/>
                </a:lnTo>
                <a:lnTo>
                  <a:pt x="771029" y="279400"/>
                </a:lnTo>
                <a:lnTo>
                  <a:pt x="769378" y="279400"/>
                </a:lnTo>
                <a:lnTo>
                  <a:pt x="768807" y="278130"/>
                </a:lnTo>
                <a:lnTo>
                  <a:pt x="769213" y="279400"/>
                </a:lnTo>
                <a:lnTo>
                  <a:pt x="763333" y="271780"/>
                </a:lnTo>
                <a:lnTo>
                  <a:pt x="763257" y="279400"/>
                </a:lnTo>
                <a:lnTo>
                  <a:pt x="762482" y="279400"/>
                </a:lnTo>
                <a:lnTo>
                  <a:pt x="763155" y="272529"/>
                </a:lnTo>
                <a:lnTo>
                  <a:pt x="761885" y="279400"/>
                </a:lnTo>
                <a:lnTo>
                  <a:pt x="761568" y="279400"/>
                </a:lnTo>
                <a:lnTo>
                  <a:pt x="761682" y="269735"/>
                </a:lnTo>
                <a:lnTo>
                  <a:pt x="761568" y="269468"/>
                </a:lnTo>
                <a:lnTo>
                  <a:pt x="760933" y="268643"/>
                </a:lnTo>
                <a:lnTo>
                  <a:pt x="760450" y="271411"/>
                </a:lnTo>
                <a:lnTo>
                  <a:pt x="760361" y="273240"/>
                </a:lnTo>
                <a:lnTo>
                  <a:pt x="760476" y="275488"/>
                </a:lnTo>
                <a:lnTo>
                  <a:pt x="761085" y="279400"/>
                </a:lnTo>
                <a:lnTo>
                  <a:pt x="760679" y="279400"/>
                </a:lnTo>
                <a:lnTo>
                  <a:pt x="760476" y="275488"/>
                </a:lnTo>
                <a:lnTo>
                  <a:pt x="760120" y="273240"/>
                </a:lnTo>
                <a:lnTo>
                  <a:pt x="759040" y="279400"/>
                </a:lnTo>
                <a:lnTo>
                  <a:pt x="758139" y="279400"/>
                </a:lnTo>
                <a:lnTo>
                  <a:pt x="758329" y="276415"/>
                </a:lnTo>
                <a:lnTo>
                  <a:pt x="757897" y="278828"/>
                </a:lnTo>
                <a:lnTo>
                  <a:pt x="758037" y="279400"/>
                </a:lnTo>
                <a:lnTo>
                  <a:pt x="757809" y="279400"/>
                </a:lnTo>
                <a:lnTo>
                  <a:pt x="757897" y="278828"/>
                </a:lnTo>
                <a:lnTo>
                  <a:pt x="755116" y="266700"/>
                </a:lnTo>
                <a:lnTo>
                  <a:pt x="753160" y="266700"/>
                </a:lnTo>
                <a:lnTo>
                  <a:pt x="753160" y="279400"/>
                </a:lnTo>
                <a:lnTo>
                  <a:pt x="752729" y="279400"/>
                </a:lnTo>
                <a:lnTo>
                  <a:pt x="752335" y="292100"/>
                </a:lnTo>
                <a:lnTo>
                  <a:pt x="750201" y="292100"/>
                </a:lnTo>
                <a:lnTo>
                  <a:pt x="752436" y="279400"/>
                </a:lnTo>
                <a:lnTo>
                  <a:pt x="750760" y="279400"/>
                </a:lnTo>
                <a:lnTo>
                  <a:pt x="753046" y="266700"/>
                </a:lnTo>
                <a:lnTo>
                  <a:pt x="753160" y="279400"/>
                </a:lnTo>
                <a:lnTo>
                  <a:pt x="753160" y="266700"/>
                </a:lnTo>
                <a:lnTo>
                  <a:pt x="759028" y="255981"/>
                </a:lnTo>
                <a:lnTo>
                  <a:pt x="758342" y="254800"/>
                </a:lnTo>
                <a:lnTo>
                  <a:pt x="749744" y="266700"/>
                </a:lnTo>
                <a:lnTo>
                  <a:pt x="748118" y="279400"/>
                </a:lnTo>
                <a:lnTo>
                  <a:pt x="746480" y="279400"/>
                </a:lnTo>
                <a:lnTo>
                  <a:pt x="746785" y="292100"/>
                </a:lnTo>
                <a:lnTo>
                  <a:pt x="743267" y="292100"/>
                </a:lnTo>
                <a:lnTo>
                  <a:pt x="742924" y="279400"/>
                </a:lnTo>
                <a:lnTo>
                  <a:pt x="741489" y="292100"/>
                </a:lnTo>
                <a:lnTo>
                  <a:pt x="740435" y="292100"/>
                </a:lnTo>
                <a:lnTo>
                  <a:pt x="740435" y="304800"/>
                </a:lnTo>
                <a:lnTo>
                  <a:pt x="736777" y="304800"/>
                </a:lnTo>
                <a:lnTo>
                  <a:pt x="736790" y="292100"/>
                </a:lnTo>
                <a:lnTo>
                  <a:pt x="739216" y="292100"/>
                </a:lnTo>
                <a:lnTo>
                  <a:pt x="740435" y="304800"/>
                </a:lnTo>
                <a:lnTo>
                  <a:pt x="740435" y="292100"/>
                </a:lnTo>
                <a:lnTo>
                  <a:pt x="740029" y="292100"/>
                </a:lnTo>
                <a:lnTo>
                  <a:pt x="742035" y="279400"/>
                </a:lnTo>
                <a:lnTo>
                  <a:pt x="742924" y="279400"/>
                </a:lnTo>
                <a:lnTo>
                  <a:pt x="743877" y="279400"/>
                </a:lnTo>
                <a:lnTo>
                  <a:pt x="743470" y="271411"/>
                </a:lnTo>
                <a:lnTo>
                  <a:pt x="740054" y="274904"/>
                </a:lnTo>
                <a:lnTo>
                  <a:pt x="740435" y="279400"/>
                </a:lnTo>
                <a:lnTo>
                  <a:pt x="738974" y="279400"/>
                </a:lnTo>
                <a:lnTo>
                  <a:pt x="732802" y="292100"/>
                </a:lnTo>
                <a:lnTo>
                  <a:pt x="732980" y="292100"/>
                </a:lnTo>
                <a:lnTo>
                  <a:pt x="735482" y="304431"/>
                </a:lnTo>
                <a:lnTo>
                  <a:pt x="735253" y="292100"/>
                </a:lnTo>
                <a:lnTo>
                  <a:pt x="735558" y="304800"/>
                </a:lnTo>
                <a:lnTo>
                  <a:pt x="735482" y="304431"/>
                </a:lnTo>
                <a:lnTo>
                  <a:pt x="735495" y="304800"/>
                </a:lnTo>
                <a:lnTo>
                  <a:pt x="733221" y="304800"/>
                </a:lnTo>
                <a:lnTo>
                  <a:pt x="732980" y="292100"/>
                </a:lnTo>
                <a:lnTo>
                  <a:pt x="732142" y="295503"/>
                </a:lnTo>
                <a:lnTo>
                  <a:pt x="732840" y="304800"/>
                </a:lnTo>
                <a:lnTo>
                  <a:pt x="731964" y="304800"/>
                </a:lnTo>
                <a:lnTo>
                  <a:pt x="731824" y="304139"/>
                </a:lnTo>
                <a:lnTo>
                  <a:pt x="731824" y="304800"/>
                </a:lnTo>
                <a:lnTo>
                  <a:pt x="731329" y="304800"/>
                </a:lnTo>
                <a:lnTo>
                  <a:pt x="732370" y="317500"/>
                </a:lnTo>
                <a:lnTo>
                  <a:pt x="723341" y="317500"/>
                </a:lnTo>
                <a:lnTo>
                  <a:pt x="726020" y="304800"/>
                </a:lnTo>
                <a:lnTo>
                  <a:pt x="720242" y="304800"/>
                </a:lnTo>
                <a:lnTo>
                  <a:pt x="719124" y="317500"/>
                </a:lnTo>
                <a:lnTo>
                  <a:pt x="717511" y="317500"/>
                </a:lnTo>
                <a:lnTo>
                  <a:pt x="722426" y="330200"/>
                </a:lnTo>
                <a:lnTo>
                  <a:pt x="710577" y="330200"/>
                </a:lnTo>
                <a:lnTo>
                  <a:pt x="710387" y="342900"/>
                </a:lnTo>
                <a:lnTo>
                  <a:pt x="709599" y="330200"/>
                </a:lnTo>
                <a:lnTo>
                  <a:pt x="709307" y="342023"/>
                </a:lnTo>
                <a:lnTo>
                  <a:pt x="709510" y="342900"/>
                </a:lnTo>
                <a:lnTo>
                  <a:pt x="709295" y="342900"/>
                </a:lnTo>
                <a:lnTo>
                  <a:pt x="709307" y="342023"/>
                </a:lnTo>
                <a:lnTo>
                  <a:pt x="708672" y="339166"/>
                </a:lnTo>
                <a:lnTo>
                  <a:pt x="708583" y="342900"/>
                </a:lnTo>
                <a:lnTo>
                  <a:pt x="708444" y="338112"/>
                </a:lnTo>
                <a:lnTo>
                  <a:pt x="707885" y="335648"/>
                </a:lnTo>
                <a:lnTo>
                  <a:pt x="707466" y="342900"/>
                </a:lnTo>
                <a:lnTo>
                  <a:pt x="704469" y="342900"/>
                </a:lnTo>
                <a:lnTo>
                  <a:pt x="709625" y="355600"/>
                </a:lnTo>
                <a:lnTo>
                  <a:pt x="704088" y="342900"/>
                </a:lnTo>
                <a:lnTo>
                  <a:pt x="701471" y="342900"/>
                </a:lnTo>
                <a:lnTo>
                  <a:pt x="702627" y="355600"/>
                </a:lnTo>
                <a:lnTo>
                  <a:pt x="698944" y="342900"/>
                </a:lnTo>
                <a:lnTo>
                  <a:pt x="695883" y="342900"/>
                </a:lnTo>
                <a:lnTo>
                  <a:pt x="695566" y="355600"/>
                </a:lnTo>
                <a:lnTo>
                  <a:pt x="692835" y="355600"/>
                </a:lnTo>
                <a:lnTo>
                  <a:pt x="690537" y="355600"/>
                </a:lnTo>
                <a:lnTo>
                  <a:pt x="691603" y="342900"/>
                </a:lnTo>
                <a:lnTo>
                  <a:pt x="687806" y="342900"/>
                </a:lnTo>
                <a:lnTo>
                  <a:pt x="688594" y="352996"/>
                </a:lnTo>
                <a:lnTo>
                  <a:pt x="689419" y="355600"/>
                </a:lnTo>
                <a:lnTo>
                  <a:pt x="688797" y="355600"/>
                </a:lnTo>
                <a:lnTo>
                  <a:pt x="688594" y="352996"/>
                </a:lnTo>
                <a:lnTo>
                  <a:pt x="685380" y="342900"/>
                </a:lnTo>
                <a:lnTo>
                  <a:pt x="681824" y="355600"/>
                </a:lnTo>
                <a:lnTo>
                  <a:pt x="683018" y="355600"/>
                </a:lnTo>
                <a:lnTo>
                  <a:pt x="681621" y="368300"/>
                </a:lnTo>
                <a:lnTo>
                  <a:pt x="678840" y="355600"/>
                </a:lnTo>
                <a:lnTo>
                  <a:pt x="679170" y="368300"/>
                </a:lnTo>
                <a:lnTo>
                  <a:pt x="678053" y="368300"/>
                </a:lnTo>
                <a:lnTo>
                  <a:pt x="678434" y="381000"/>
                </a:lnTo>
                <a:lnTo>
                  <a:pt x="676109" y="381000"/>
                </a:lnTo>
                <a:lnTo>
                  <a:pt x="676021" y="368300"/>
                </a:lnTo>
                <a:lnTo>
                  <a:pt x="667550" y="368300"/>
                </a:lnTo>
                <a:lnTo>
                  <a:pt x="667219" y="371767"/>
                </a:lnTo>
                <a:lnTo>
                  <a:pt x="667461" y="381000"/>
                </a:lnTo>
                <a:lnTo>
                  <a:pt x="665200" y="393700"/>
                </a:lnTo>
                <a:lnTo>
                  <a:pt x="661454" y="393700"/>
                </a:lnTo>
                <a:lnTo>
                  <a:pt x="661873" y="385279"/>
                </a:lnTo>
                <a:lnTo>
                  <a:pt x="660857" y="387959"/>
                </a:lnTo>
                <a:lnTo>
                  <a:pt x="660717" y="393700"/>
                </a:lnTo>
                <a:lnTo>
                  <a:pt x="659688" y="391680"/>
                </a:lnTo>
                <a:lnTo>
                  <a:pt x="659904" y="393700"/>
                </a:lnTo>
                <a:lnTo>
                  <a:pt x="658710" y="393700"/>
                </a:lnTo>
                <a:lnTo>
                  <a:pt x="659460" y="391680"/>
                </a:lnTo>
                <a:lnTo>
                  <a:pt x="659447" y="391210"/>
                </a:lnTo>
                <a:lnTo>
                  <a:pt x="654278" y="381000"/>
                </a:lnTo>
                <a:lnTo>
                  <a:pt x="653783" y="381000"/>
                </a:lnTo>
                <a:lnTo>
                  <a:pt x="653300" y="393700"/>
                </a:lnTo>
                <a:lnTo>
                  <a:pt x="654939" y="393700"/>
                </a:lnTo>
                <a:lnTo>
                  <a:pt x="656742" y="399567"/>
                </a:lnTo>
                <a:lnTo>
                  <a:pt x="656348" y="393700"/>
                </a:lnTo>
                <a:lnTo>
                  <a:pt x="657987" y="393700"/>
                </a:lnTo>
                <a:lnTo>
                  <a:pt x="657479" y="401955"/>
                </a:lnTo>
                <a:lnTo>
                  <a:pt x="658850" y="406400"/>
                </a:lnTo>
                <a:lnTo>
                  <a:pt x="657212" y="406400"/>
                </a:lnTo>
                <a:lnTo>
                  <a:pt x="654939" y="406400"/>
                </a:lnTo>
                <a:lnTo>
                  <a:pt x="647661" y="398538"/>
                </a:lnTo>
                <a:lnTo>
                  <a:pt x="647928" y="406400"/>
                </a:lnTo>
                <a:lnTo>
                  <a:pt x="647750" y="406400"/>
                </a:lnTo>
                <a:lnTo>
                  <a:pt x="645566" y="417474"/>
                </a:lnTo>
                <a:lnTo>
                  <a:pt x="645680" y="418185"/>
                </a:lnTo>
                <a:lnTo>
                  <a:pt x="646163" y="419100"/>
                </a:lnTo>
                <a:lnTo>
                  <a:pt x="645845" y="419100"/>
                </a:lnTo>
                <a:lnTo>
                  <a:pt x="645680" y="418185"/>
                </a:lnTo>
                <a:lnTo>
                  <a:pt x="645490" y="417817"/>
                </a:lnTo>
                <a:lnTo>
                  <a:pt x="645248" y="419100"/>
                </a:lnTo>
                <a:lnTo>
                  <a:pt x="642302" y="419100"/>
                </a:lnTo>
                <a:lnTo>
                  <a:pt x="639584" y="406400"/>
                </a:lnTo>
                <a:lnTo>
                  <a:pt x="645490" y="417817"/>
                </a:lnTo>
                <a:lnTo>
                  <a:pt x="645566" y="417474"/>
                </a:lnTo>
                <a:lnTo>
                  <a:pt x="643674" y="406400"/>
                </a:lnTo>
                <a:lnTo>
                  <a:pt x="646074" y="406400"/>
                </a:lnTo>
                <a:lnTo>
                  <a:pt x="646226" y="404977"/>
                </a:lnTo>
                <a:lnTo>
                  <a:pt x="642696" y="400354"/>
                </a:lnTo>
                <a:lnTo>
                  <a:pt x="642683" y="406400"/>
                </a:lnTo>
                <a:lnTo>
                  <a:pt x="642658" y="400291"/>
                </a:lnTo>
                <a:lnTo>
                  <a:pt x="637616" y="393700"/>
                </a:lnTo>
                <a:lnTo>
                  <a:pt x="634390" y="406400"/>
                </a:lnTo>
                <a:lnTo>
                  <a:pt x="635800" y="406400"/>
                </a:lnTo>
                <a:lnTo>
                  <a:pt x="637336" y="419100"/>
                </a:lnTo>
                <a:lnTo>
                  <a:pt x="633437" y="419100"/>
                </a:lnTo>
                <a:lnTo>
                  <a:pt x="630555" y="406400"/>
                </a:lnTo>
                <a:lnTo>
                  <a:pt x="630135" y="406400"/>
                </a:lnTo>
                <a:lnTo>
                  <a:pt x="622960" y="419100"/>
                </a:lnTo>
                <a:lnTo>
                  <a:pt x="628535" y="419100"/>
                </a:lnTo>
                <a:lnTo>
                  <a:pt x="628916" y="421551"/>
                </a:lnTo>
                <a:lnTo>
                  <a:pt x="629069" y="419100"/>
                </a:lnTo>
                <a:lnTo>
                  <a:pt x="629234" y="419100"/>
                </a:lnTo>
                <a:lnTo>
                  <a:pt x="629246" y="421551"/>
                </a:lnTo>
                <a:lnTo>
                  <a:pt x="629373" y="424395"/>
                </a:lnTo>
                <a:lnTo>
                  <a:pt x="629373" y="419100"/>
                </a:lnTo>
                <a:lnTo>
                  <a:pt x="629526" y="425348"/>
                </a:lnTo>
                <a:lnTo>
                  <a:pt x="630555" y="431800"/>
                </a:lnTo>
                <a:lnTo>
                  <a:pt x="629691" y="431800"/>
                </a:lnTo>
                <a:lnTo>
                  <a:pt x="629526" y="425348"/>
                </a:lnTo>
                <a:lnTo>
                  <a:pt x="629373" y="424395"/>
                </a:lnTo>
                <a:lnTo>
                  <a:pt x="629386" y="431800"/>
                </a:lnTo>
                <a:lnTo>
                  <a:pt x="629272" y="423748"/>
                </a:lnTo>
                <a:lnTo>
                  <a:pt x="628916" y="421551"/>
                </a:lnTo>
                <a:lnTo>
                  <a:pt x="628332" y="431800"/>
                </a:lnTo>
                <a:lnTo>
                  <a:pt x="628091" y="431800"/>
                </a:lnTo>
                <a:lnTo>
                  <a:pt x="621919" y="419100"/>
                </a:lnTo>
                <a:lnTo>
                  <a:pt x="624344" y="431800"/>
                </a:lnTo>
                <a:lnTo>
                  <a:pt x="626122" y="431800"/>
                </a:lnTo>
                <a:lnTo>
                  <a:pt x="626008" y="444500"/>
                </a:lnTo>
                <a:lnTo>
                  <a:pt x="618477" y="444500"/>
                </a:lnTo>
                <a:lnTo>
                  <a:pt x="625132" y="457200"/>
                </a:lnTo>
                <a:lnTo>
                  <a:pt x="618667" y="457200"/>
                </a:lnTo>
                <a:lnTo>
                  <a:pt x="615416" y="444500"/>
                </a:lnTo>
                <a:lnTo>
                  <a:pt x="614857" y="456552"/>
                </a:lnTo>
                <a:lnTo>
                  <a:pt x="614908" y="457200"/>
                </a:lnTo>
                <a:lnTo>
                  <a:pt x="614857" y="456552"/>
                </a:lnTo>
                <a:lnTo>
                  <a:pt x="614019" y="444893"/>
                </a:lnTo>
                <a:lnTo>
                  <a:pt x="612521" y="457200"/>
                </a:lnTo>
                <a:lnTo>
                  <a:pt x="611835" y="457200"/>
                </a:lnTo>
                <a:lnTo>
                  <a:pt x="611416" y="449656"/>
                </a:lnTo>
                <a:lnTo>
                  <a:pt x="610946" y="450964"/>
                </a:lnTo>
                <a:lnTo>
                  <a:pt x="610781" y="457200"/>
                </a:lnTo>
                <a:lnTo>
                  <a:pt x="614984" y="469900"/>
                </a:lnTo>
                <a:lnTo>
                  <a:pt x="614210" y="469900"/>
                </a:lnTo>
                <a:lnTo>
                  <a:pt x="607326" y="480123"/>
                </a:lnTo>
                <a:lnTo>
                  <a:pt x="606945" y="482079"/>
                </a:lnTo>
                <a:lnTo>
                  <a:pt x="607034" y="482600"/>
                </a:lnTo>
                <a:lnTo>
                  <a:pt x="606844" y="482600"/>
                </a:lnTo>
                <a:lnTo>
                  <a:pt x="606945" y="482079"/>
                </a:lnTo>
                <a:lnTo>
                  <a:pt x="606755" y="480974"/>
                </a:lnTo>
                <a:lnTo>
                  <a:pt x="605663" y="482600"/>
                </a:lnTo>
                <a:lnTo>
                  <a:pt x="603948" y="479971"/>
                </a:lnTo>
                <a:lnTo>
                  <a:pt x="603707" y="482600"/>
                </a:lnTo>
                <a:lnTo>
                  <a:pt x="597039" y="482600"/>
                </a:lnTo>
                <a:lnTo>
                  <a:pt x="595934" y="494385"/>
                </a:lnTo>
                <a:lnTo>
                  <a:pt x="596328" y="495300"/>
                </a:lnTo>
                <a:lnTo>
                  <a:pt x="595858" y="495300"/>
                </a:lnTo>
                <a:lnTo>
                  <a:pt x="595934" y="494385"/>
                </a:lnTo>
                <a:lnTo>
                  <a:pt x="590994" y="482600"/>
                </a:lnTo>
                <a:lnTo>
                  <a:pt x="590753" y="482600"/>
                </a:lnTo>
                <a:lnTo>
                  <a:pt x="591426" y="469900"/>
                </a:lnTo>
                <a:lnTo>
                  <a:pt x="588314" y="469900"/>
                </a:lnTo>
                <a:lnTo>
                  <a:pt x="589394" y="482600"/>
                </a:lnTo>
                <a:lnTo>
                  <a:pt x="576961" y="482600"/>
                </a:lnTo>
                <a:lnTo>
                  <a:pt x="577888" y="495300"/>
                </a:lnTo>
                <a:lnTo>
                  <a:pt x="576961" y="482600"/>
                </a:lnTo>
                <a:lnTo>
                  <a:pt x="576364" y="482600"/>
                </a:lnTo>
                <a:lnTo>
                  <a:pt x="574052" y="495300"/>
                </a:lnTo>
                <a:lnTo>
                  <a:pt x="572770" y="495300"/>
                </a:lnTo>
                <a:lnTo>
                  <a:pt x="571284" y="501561"/>
                </a:lnTo>
                <a:lnTo>
                  <a:pt x="573138" y="508000"/>
                </a:lnTo>
                <a:lnTo>
                  <a:pt x="569760" y="508000"/>
                </a:lnTo>
                <a:lnTo>
                  <a:pt x="563486" y="508000"/>
                </a:lnTo>
                <a:lnTo>
                  <a:pt x="563486" y="533400"/>
                </a:lnTo>
                <a:lnTo>
                  <a:pt x="556793" y="533400"/>
                </a:lnTo>
                <a:lnTo>
                  <a:pt x="555358" y="520700"/>
                </a:lnTo>
                <a:lnTo>
                  <a:pt x="557428" y="520700"/>
                </a:lnTo>
                <a:lnTo>
                  <a:pt x="563486" y="533400"/>
                </a:lnTo>
                <a:lnTo>
                  <a:pt x="563486" y="508000"/>
                </a:lnTo>
                <a:lnTo>
                  <a:pt x="560895" y="508000"/>
                </a:lnTo>
                <a:lnTo>
                  <a:pt x="564718" y="495300"/>
                </a:lnTo>
                <a:lnTo>
                  <a:pt x="558114" y="495300"/>
                </a:lnTo>
                <a:lnTo>
                  <a:pt x="555345" y="508000"/>
                </a:lnTo>
                <a:lnTo>
                  <a:pt x="554583" y="508000"/>
                </a:lnTo>
                <a:lnTo>
                  <a:pt x="554126" y="520700"/>
                </a:lnTo>
                <a:lnTo>
                  <a:pt x="553859" y="520700"/>
                </a:lnTo>
                <a:lnTo>
                  <a:pt x="553859" y="546100"/>
                </a:lnTo>
                <a:lnTo>
                  <a:pt x="553021" y="546100"/>
                </a:lnTo>
                <a:lnTo>
                  <a:pt x="547801" y="533400"/>
                </a:lnTo>
                <a:lnTo>
                  <a:pt x="548271" y="533400"/>
                </a:lnTo>
                <a:lnTo>
                  <a:pt x="553859" y="546100"/>
                </a:lnTo>
                <a:lnTo>
                  <a:pt x="553859" y="520700"/>
                </a:lnTo>
                <a:lnTo>
                  <a:pt x="550303" y="520700"/>
                </a:lnTo>
                <a:lnTo>
                  <a:pt x="551218" y="533400"/>
                </a:lnTo>
                <a:lnTo>
                  <a:pt x="550138" y="533400"/>
                </a:lnTo>
                <a:lnTo>
                  <a:pt x="549122" y="520700"/>
                </a:lnTo>
                <a:lnTo>
                  <a:pt x="547090" y="520700"/>
                </a:lnTo>
                <a:lnTo>
                  <a:pt x="547128" y="533400"/>
                </a:lnTo>
                <a:lnTo>
                  <a:pt x="547535" y="533400"/>
                </a:lnTo>
                <a:lnTo>
                  <a:pt x="547585" y="546100"/>
                </a:lnTo>
                <a:lnTo>
                  <a:pt x="544830" y="546100"/>
                </a:lnTo>
                <a:lnTo>
                  <a:pt x="542556" y="536067"/>
                </a:lnTo>
                <a:lnTo>
                  <a:pt x="542925" y="546100"/>
                </a:lnTo>
                <a:lnTo>
                  <a:pt x="538403" y="546100"/>
                </a:lnTo>
                <a:lnTo>
                  <a:pt x="542772" y="558800"/>
                </a:lnTo>
                <a:lnTo>
                  <a:pt x="536765" y="558800"/>
                </a:lnTo>
                <a:lnTo>
                  <a:pt x="536384" y="546100"/>
                </a:lnTo>
                <a:lnTo>
                  <a:pt x="535774" y="554126"/>
                </a:lnTo>
                <a:lnTo>
                  <a:pt x="535774" y="558800"/>
                </a:lnTo>
                <a:lnTo>
                  <a:pt x="535101" y="571500"/>
                </a:lnTo>
                <a:lnTo>
                  <a:pt x="535470" y="558800"/>
                </a:lnTo>
                <a:lnTo>
                  <a:pt x="535774" y="558800"/>
                </a:lnTo>
                <a:lnTo>
                  <a:pt x="535774" y="554126"/>
                </a:lnTo>
                <a:lnTo>
                  <a:pt x="535419" y="558800"/>
                </a:lnTo>
                <a:lnTo>
                  <a:pt x="532028" y="546100"/>
                </a:lnTo>
                <a:lnTo>
                  <a:pt x="530974" y="558800"/>
                </a:lnTo>
                <a:lnTo>
                  <a:pt x="530809" y="546100"/>
                </a:lnTo>
                <a:lnTo>
                  <a:pt x="528154" y="546100"/>
                </a:lnTo>
                <a:lnTo>
                  <a:pt x="527723" y="552030"/>
                </a:lnTo>
                <a:lnTo>
                  <a:pt x="528662" y="558800"/>
                </a:lnTo>
                <a:lnTo>
                  <a:pt x="527227" y="558800"/>
                </a:lnTo>
                <a:lnTo>
                  <a:pt x="527723" y="552030"/>
                </a:lnTo>
                <a:lnTo>
                  <a:pt x="526897" y="546100"/>
                </a:lnTo>
                <a:lnTo>
                  <a:pt x="518591" y="546100"/>
                </a:lnTo>
                <a:lnTo>
                  <a:pt x="519137" y="558800"/>
                </a:lnTo>
                <a:lnTo>
                  <a:pt x="519468" y="558800"/>
                </a:lnTo>
                <a:lnTo>
                  <a:pt x="524141" y="571500"/>
                </a:lnTo>
                <a:lnTo>
                  <a:pt x="527481" y="571500"/>
                </a:lnTo>
                <a:lnTo>
                  <a:pt x="523582" y="584200"/>
                </a:lnTo>
                <a:lnTo>
                  <a:pt x="516737" y="572008"/>
                </a:lnTo>
                <a:lnTo>
                  <a:pt x="518083" y="581875"/>
                </a:lnTo>
                <a:lnTo>
                  <a:pt x="519772" y="584200"/>
                </a:lnTo>
                <a:lnTo>
                  <a:pt x="518401" y="584200"/>
                </a:lnTo>
                <a:lnTo>
                  <a:pt x="518083" y="581875"/>
                </a:lnTo>
                <a:lnTo>
                  <a:pt x="510540" y="571500"/>
                </a:lnTo>
                <a:lnTo>
                  <a:pt x="510717" y="584200"/>
                </a:lnTo>
                <a:lnTo>
                  <a:pt x="507047" y="584200"/>
                </a:lnTo>
                <a:lnTo>
                  <a:pt x="504444" y="571500"/>
                </a:lnTo>
                <a:lnTo>
                  <a:pt x="505510" y="584200"/>
                </a:lnTo>
                <a:lnTo>
                  <a:pt x="503110" y="584200"/>
                </a:lnTo>
                <a:lnTo>
                  <a:pt x="502767" y="571500"/>
                </a:lnTo>
                <a:lnTo>
                  <a:pt x="501002" y="571500"/>
                </a:lnTo>
                <a:lnTo>
                  <a:pt x="501345" y="584200"/>
                </a:lnTo>
                <a:lnTo>
                  <a:pt x="498983" y="584200"/>
                </a:lnTo>
                <a:lnTo>
                  <a:pt x="499516" y="571500"/>
                </a:lnTo>
                <a:lnTo>
                  <a:pt x="498830" y="571500"/>
                </a:lnTo>
                <a:lnTo>
                  <a:pt x="498360" y="584200"/>
                </a:lnTo>
                <a:lnTo>
                  <a:pt x="503288" y="596900"/>
                </a:lnTo>
                <a:lnTo>
                  <a:pt x="497459" y="596900"/>
                </a:lnTo>
                <a:lnTo>
                  <a:pt x="500989" y="604088"/>
                </a:lnTo>
                <a:lnTo>
                  <a:pt x="504621" y="596900"/>
                </a:lnTo>
                <a:lnTo>
                  <a:pt x="501269" y="604634"/>
                </a:lnTo>
                <a:lnTo>
                  <a:pt x="503707" y="609600"/>
                </a:lnTo>
                <a:lnTo>
                  <a:pt x="503135" y="609600"/>
                </a:lnTo>
                <a:lnTo>
                  <a:pt x="500634" y="606082"/>
                </a:lnTo>
                <a:lnTo>
                  <a:pt x="499122" y="609600"/>
                </a:lnTo>
                <a:lnTo>
                  <a:pt x="498221" y="609600"/>
                </a:lnTo>
                <a:lnTo>
                  <a:pt x="500253" y="605548"/>
                </a:lnTo>
                <a:lnTo>
                  <a:pt x="494131" y="596900"/>
                </a:lnTo>
                <a:lnTo>
                  <a:pt x="493852" y="596900"/>
                </a:lnTo>
                <a:lnTo>
                  <a:pt x="493852" y="609600"/>
                </a:lnTo>
                <a:lnTo>
                  <a:pt x="491642" y="609600"/>
                </a:lnTo>
                <a:lnTo>
                  <a:pt x="488302" y="600379"/>
                </a:lnTo>
                <a:lnTo>
                  <a:pt x="487870" y="604088"/>
                </a:lnTo>
                <a:lnTo>
                  <a:pt x="487756" y="606082"/>
                </a:lnTo>
                <a:lnTo>
                  <a:pt x="488035" y="609600"/>
                </a:lnTo>
                <a:lnTo>
                  <a:pt x="487235" y="609600"/>
                </a:lnTo>
                <a:lnTo>
                  <a:pt x="487641" y="606082"/>
                </a:lnTo>
                <a:lnTo>
                  <a:pt x="487603" y="604088"/>
                </a:lnTo>
                <a:lnTo>
                  <a:pt x="487045" y="596900"/>
                </a:lnTo>
                <a:lnTo>
                  <a:pt x="488302" y="600379"/>
                </a:lnTo>
                <a:lnTo>
                  <a:pt x="488708" y="596900"/>
                </a:lnTo>
                <a:lnTo>
                  <a:pt x="493852" y="609600"/>
                </a:lnTo>
                <a:lnTo>
                  <a:pt x="493852" y="596900"/>
                </a:lnTo>
                <a:lnTo>
                  <a:pt x="492531" y="596900"/>
                </a:lnTo>
                <a:lnTo>
                  <a:pt x="492366" y="592848"/>
                </a:lnTo>
                <a:lnTo>
                  <a:pt x="491832" y="594588"/>
                </a:lnTo>
                <a:lnTo>
                  <a:pt x="491794" y="596900"/>
                </a:lnTo>
                <a:lnTo>
                  <a:pt x="491134" y="596900"/>
                </a:lnTo>
                <a:lnTo>
                  <a:pt x="491832" y="594588"/>
                </a:lnTo>
                <a:lnTo>
                  <a:pt x="492010" y="584200"/>
                </a:lnTo>
                <a:lnTo>
                  <a:pt x="486714" y="584200"/>
                </a:lnTo>
                <a:lnTo>
                  <a:pt x="485190" y="596900"/>
                </a:lnTo>
                <a:lnTo>
                  <a:pt x="485051" y="596900"/>
                </a:lnTo>
                <a:lnTo>
                  <a:pt x="483463" y="584200"/>
                </a:lnTo>
                <a:lnTo>
                  <a:pt x="481571" y="584200"/>
                </a:lnTo>
                <a:lnTo>
                  <a:pt x="482130" y="596900"/>
                </a:lnTo>
                <a:lnTo>
                  <a:pt x="483768" y="596900"/>
                </a:lnTo>
                <a:lnTo>
                  <a:pt x="482841" y="609600"/>
                </a:lnTo>
                <a:lnTo>
                  <a:pt x="483552" y="609600"/>
                </a:lnTo>
                <a:lnTo>
                  <a:pt x="489445" y="619417"/>
                </a:lnTo>
                <a:lnTo>
                  <a:pt x="491553" y="622300"/>
                </a:lnTo>
                <a:lnTo>
                  <a:pt x="491185" y="622300"/>
                </a:lnTo>
                <a:lnTo>
                  <a:pt x="489445" y="619417"/>
                </a:lnTo>
                <a:lnTo>
                  <a:pt x="482295" y="609600"/>
                </a:lnTo>
                <a:lnTo>
                  <a:pt x="477380" y="609600"/>
                </a:lnTo>
                <a:lnTo>
                  <a:pt x="480974" y="622300"/>
                </a:lnTo>
                <a:lnTo>
                  <a:pt x="480695" y="622300"/>
                </a:lnTo>
                <a:lnTo>
                  <a:pt x="473506" y="609600"/>
                </a:lnTo>
                <a:lnTo>
                  <a:pt x="477621" y="622300"/>
                </a:lnTo>
                <a:lnTo>
                  <a:pt x="461657" y="622300"/>
                </a:lnTo>
                <a:lnTo>
                  <a:pt x="466064" y="635000"/>
                </a:lnTo>
                <a:lnTo>
                  <a:pt x="461403" y="635000"/>
                </a:lnTo>
                <a:lnTo>
                  <a:pt x="458609" y="622300"/>
                </a:lnTo>
                <a:lnTo>
                  <a:pt x="458609" y="635000"/>
                </a:lnTo>
                <a:lnTo>
                  <a:pt x="456603" y="635000"/>
                </a:lnTo>
                <a:lnTo>
                  <a:pt x="468439" y="647700"/>
                </a:lnTo>
                <a:lnTo>
                  <a:pt x="443306" y="647700"/>
                </a:lnTo>
                <a:lnTo>
                  <a:pt x="448881" y="660400"/>
                </a:lnTo>
                <a:lnTo>
                  <a:pt x="453923" y="660400"/>
                </a:lnTo>
                <a:lnTo>
                  <a:pt x="452208" y="673100"/>
                </a:lnTo>
                <a:lnTo>
                  <a:pt x="449884" y="673100"/>
                </a:lnTo>
                <a:lnTo>
                  <a:pt x="443661" y="660400"/>
                </a:lnTo>
                <a:lnTo>
                  <a:pt x="436448" y="660400"/>
                </a:lnTo>
                <a:lnTo>
                  <a:pt x="441655" y="673100"/>
                </a:lnTo>
                <a:lnTo>
                  <a:pt x="443788" y="673100"/>
                </a:lnTo>
                <a:lnTo>
                  <a:pt x="442645" y="685800"/>
                </a:lnTo>
                <a:lnTo>
                  <a:pt x="436638" y="673100"/>
                </a:lnTo>
                <a:lnTo>
                  <a:pt x="435673" y="673100"/>
                </a:lnTo>
                <a:lnTo>
                  <a:pt x="433781" y="660400"/>
                </a:lnTo>
                <a:lnTo>
                  <a:pt x="433971" y="673100"/>
                </a:lnTo>
                <a:lnTo>
                  <a:pt x="435025" y="673100"/>
                </a:lnTo>
                <a:lnTo>
                  <a:pt x="440258" y="685800"/>
                </a:lnTo>
                <a:lnTo>
                  <a:pt x="438772" y="685800"/>
                </a:lnTo>
                <a:lnTo>
                  <a:pt x="432181" y="673100"/>
                </a:lnTo>
                <a:lnTo>
                  <a:pt x="430974" y="673100"/>
                </a:lnTo>
                <a:lnTo>
                  <a:pt x="430250" y="678472"/>
                </a:lnTo>
                <a:lnTo>
                  <a:pt x="437261" y="685800"/>
                </a:lnTo>
                <a:lnTo>
                  <a:pt x="429285" y="685800"/>
                </a:lnTo>
                <a:lnTo>
                  <a:pt x="423024" y="685800"/>
                </a:lnTo>
                <a:lnTo>
                  <a:pt x="429069" y="698500"/>
                </a:lnTo>
                <a:lnTo>
                  <a:pt x="414756" y="698500"/>
                </a:lnTo>
                <a:lnTo>
                  <a:pt x="411873" y="685800"/>
                </a:lnTo>
                <a:lnTo>
                  <a:pt x="410375" y="685800"/>
                </a:lnTo>
                <a:lnTo>
                  <a:pt x="409714" y="698500"/>
                </a:lnTo>
                <a:lnTo>
                  <a:pt x="408749" y="685800"/>
                </a:lnTo>
                <a:lnTo>
                  <a:pt x="408241" y="685800"/>
                </a:lnTo>
                <a:lnTo>
                  <a:pt x="408152" y="698500"/>
                </a:lnTo>
                <a:lnTo>
                  <a:pt x="403415" y="698500"/>
                </a:lnTo>
                <a:lnTo>
                  <a:pt x="408559" y="711200"/>
                </a:lnTo>
                <a:lnTo>
                  <a:pt x="403186" y="711200"/>
                </a:lnTo>
                <a:lnTo>
                  <a:pt x="403148" y="698500"/>
                </a:lnTo>
                <a:lnTo>
                  <a:pt x="402170" y="711200"/>
                </a:lnTo>
                <a:lnTo>
                  <a:pt x="400697" y="711200"/>
                </a:lnTo>
                <a:lnTo>
                  <a:pt x="401027" y="706335"/>
                </a:lnTo>
                <a:lnTo>
                  <a:pt x="400075" y="711200"/>
                </a:lnTo>
                <a:lnTo>
                  <a:pt x="398500" y="711200"/>
                </a:lnTo>
                <a:lnTo>
                  <a:pt x="399503" y="698500"/>
                </a:lnTo>
                <a:lnTo>
                  <a:pt x="397040" y="698500"/>
                </a:lnTo>
                <a:lnTo>
                  <a:pt x="395274" y="711200"/>
                </a:lnTo>
                <a:lnTo>
                  <a:pt x="394855" y="698500"/>
                </a:lnTo>
                <a:lnTo>
                  <a:pt x="393509" y="698500"/>
                </a:lnTo>
                <a:lnTo>
                  <a:pt x="392315" y="711200"/>
                </a:lnTo>
                <a:lnTo>
                  <a:pt x="390334" y="711200"/>
                </a:lnTo>
                <a:lnTo>
                  <a:pt x="385394" y="698500"/>
                </a:lnTo>
                <a:lnTo>
                  <a:pt x="384505" y="706640"/>
                </a:lnTo>
                <a:lnTo>
                  <a:pt x="384365" y="711200"/>
                </a:lnTo>
                <a:lnTo>
                  <a:pt x="385851" y="711200"/>
                </a:lnTo>
                <a:lnTo>
                  <a:pt x="385711" y="723900"/>
                </a:lnTo>
                <a:lnTo>
                  <a:pt x="386702" y="711200"/>
                </a:lnTo>
                <a:lnTo>
                  <a:pt x="387807" y="711200"/>
                </a:lnTo>
                <a:lnTo>
                  <a:pt x="388442" y="723900"/>
                </a:lnTo>
                <a:lnTo>
                  <a:pt x="388772" y="711200"/>
                </a:lnTo>
                <a:lnTo>
                  <a:pt x="389204" y="711200"/>
                </a:lnTo>
                <a:lnTo>
                  <a:pt x="391807" y="723900"/>
                </a:lnTo>
                <a:lnTo>
                  <a:pt x="388975" y="723900"/>
                </a:lnTo>
                <a:lnTo>
                  <a:pt x="388137" y="736600"/>
                </a:lnTo>
                <a:lnTo>
                  <a:pt x="393534" y="736600"/>
                </a:lnTo>
                <a:lnTo>
                  <a:pt x="389343" y="748817"/>
                </a:lnTo>
                <a:lnTo>
                  <a:pt x="389636" y="749300"/>
                </a:lnTo>
                <a:lnTo>
                  <a:pt x="389191" y="749300"/>
                </a:lnTo>
                <a:lnTo>
                  <a:pt x="389343" y="748817"/>
                </a:lnTo>
                <a:lnTo>
                  <a:pt x="382066" y="736600"/>
                </a:lnTo>
                <a:lnTo>
                  <a:pt x="384048" y="736600"/>
                </a:lnTo>
                <a:lnTo>
                  <a:pt x="383895" y="723900"/>
                </a:lnTo>
                <a:lnTo>
                  <a:pt x="383273" y="723900"/>
                </a:lnTo>
                <a:lnTo>
                  <a:pt x="383311" y="711200"/>
                </a:lnTo>
                <a:lnTo>
                  <a:pt x="375170" y="711200"/>
                </a:lnTo>
                <a:lnTo>
                  <a:pt x="375767" y="723900"/>
                </a:lnTo>
                <a:lnTo>
                  <a:pt x="376148" y="723900"/>
                </a:lnTo>
                <a:lnTo>
                  <a:pt x="375513" y="736600"/>
                </a:lnTo>
                <a:lnTo>
                  <a:pt x="369417" y="736600"/>
                </a:lnTo>
                <a:lnTo>
                  <a:pt x="375373" y="749300"/>
                </a:lnTo>
                <a:lnTo>
                  <a:pt x="385419" y="749300"/>
                </a:lnTo>
                <a:lnTo>
                  <a:pt x="380339" y="762000"/>
                </a:lnTo>
                <a:lnTo>
                  <a:pt x="370205" y="762000"/>
                </a:lnTo>
                <a:lnTo>
                  <a:pt x="369658" y="749300"/>
                </a:lnTo>
                <a:lnTo>
                  <a:pt x="364515" y="749300"/>
                </a:lnTo>
                <a:lnTo>
                  <a:pt x="369404" y="736625"/>
                </a:lnTo>
                <a:lnTo>
                  <a:pt x="362508" y="736600"/>
                </a:lnTo>
                <a:lnTo>
                  <a:pt x="361162" y="749300"/>
                </a:lnTo>
                <a:lnTo>
                  <a:pt x="363220" y="749300"/>
                </a:lnTo>
                <a:lnTo>
                  <a:pt x="357759" y="761072"/>
                </a:lnTo>
                <a:lnTo>
                  <a:pt x="357771" y="762000"/>
                </a:lnTo>
                <a:lnTo>
                  <a:pt x="365518" y="762000"/>
                </a:lnTo>
                <a:lnTo>
                  <a:pt x="369252" y="774700"/>
                </a:lnTo>
                <a:lnTo>
                  <a:pt x="367741" y="774700"/>
                </a:lnTo>
                <a:lnTo>
                  <a:pt x="354152" y="762000"/>
                </a:lnTo>
                <a:lnTo>
                  <a:pt x="356311" y="774700"/>
                </a:lnTo>
                <a:lnTo>
                  <a:pt x="361035" y="774700"/>
                </a:lnTo>
                <a:lnTo>
                  <a:pt x="359257" y="786688"/>
                </a:lnTo>
                <a:lnTo>
                  <a:pt x="359625" y="787400"/>
                </a:lnTo>
                <a:lnTo>
                  <a:pt x="359283" y="787400"/>
                </a:lnTo>
                <a:lnTo>
                  <a:pt x="359181" y="787222"/>
                </a:lnTo>
                <a:lnTo>
                  <a:pt x="359156" y="787400"/>
                </a:lnTo>
                <a:lnTo>
                  <a:pt x="358038" y="787400"/>
                </a:lnTo>
                <a:lnTo>
                  <a:pt x="350405" y="774700"/>
                </a:lnTo>
                <a:lnTo>
                  <a:pt x="339166" y="774700"/>
                </a:lnTo>
                <a:lnTo>
                  <a:pt x="339166" y="775881"/>
                </a:lnTo>
                <a:lnTo>
                  <a:pt x="345033" y="787400"/>
                </a:lnTo>
                <a:lnTo>
                  <a:pt x="351231" y="787400"/>
                </a:lnTo>
                <a:lnTo>
                  <a:pt x="349923" y="800100"/>
                </a:lnTo>
                <a:lnTo>
                  <a:pt x="346608" y="794562"/>
                </a:lnTo>
                <a:lnTo>
                  <a:pt x="348411" y="800100"/>
                </a:lnTo>
                <a:lnTo>
                  <a:pt x="346659" y="800100"/>
                </a:lnTo>
                <a:lnTo>
                  <a:pt x="340144" y="787400"/>
                </a:lnTo>
                <a:lnTo>
                  <a:pt x="339255" y="787400"/>
                </a:lnTo>
                <a:lnTo>
                  <a:pt x="339166" y="775881"/>
                </a:lnTo>
                <a:lnTo>
                  <a:pt x="338569" y="774700"/>
                </a:lnTo>
                <a:lnTo>
                  <a:pt x="338670" y="787400"/>
                </a:lnTo>
                <a:lnTo>
                  <a:pt x="334606" y="787400"/>
                </a:lnTo>
                <a:lnTo>
                  <a:pt x="342950" y="800100"/>
                </a:lnTo>
                <a:lnTo>
                  <a:pt x="336715" y="800100"/>
                </a:lnTo>
                <a:lnTo>
                  <a:pt x="334581" y="791425"/>
                </a:lnTo>
                <a:lnTo>
                  <a:pt x="334568" y="792213"/>
                </a:lnTo>
                <a:lnTo>
                  <a:pt x="335902" y="800100"/>
                </a:lnTo>
                <a:lnTo>
                  <a:pt x="334530" y="800100"/>
                </a:lnTo>
                <a:lnTo>
                  <a:pt x="330441" y="800100"/>
                </a:lnTo>
                <a:lnTo>
                  <a:pt x="336550" y="812800"/>
                </a:lnTo>
                <a:lnTo>
                  <a:pt x="326402" y="812800"/>
                </a:lnTo>
                <a:lnTo>
                  <a:pt x="328231" y="825500"/>
                </a:lnTo>
                <a:lnTo>
                  <a:pt x="326313" y="825500"/>
                </a:lnTo>
                <a:lnTo>
                  <a:pt x="318096" y="812800"/>
                </a:lnTo>
                <a:lnTo>
                  <a:pt x="312267" y="812800"/>
                </a:lnTo>
                <a:lnTo>
                  <a:pt x="311137" y="825500"/>
                </a:lnTo>
                <a:lnTo>
                  <a:pt x="293268" y="825500"/>
                </a:lnTo>
                <a:lnTo>
                  <a:pt x="295478" y="838200"/>
                </a:lnTo>
                <a:lnTo>
                  <a:pt x="298970" y="838200"/>
                </a:lnTo>
                <a:lnTo>
                  <a:pt x="302501" y="850900"/>
                </a:lnTo>
                <a:lnTo>
                  <a:pt x="298310" y="863434"/>
                </a:lnTo>
                <a:lnTo>
                  <a:pt x="298424" y="863600"/>
                </a:lnTo>
                <a:lnTo>
                  <a:pt x="298259" y="863600"/>
                </a:lnTo>
                <a:lnTo>
                  <a:pt x="298310" y="863434"/>
                </a:lnTo>
                <a:lnTo>
                  <a:pt x="289687" y="850900"/>
                </a:lnTo>
                <a:lnTo>
                  <a:pt x="279476" y="850900"/>
                </a:lnTo>
                <a:lnTo>
                  <a:pt x="285534" y="863600"/>
                </a:lnTo>
                <a:lnTo>
                  <a:pt x="276898" y="863600"/>
                </a:lnTo>
                <a:lnTo>
                  <a:pt x="275463" y="850900"/>
                </a:lnTo>
                <a:lnTo>
                  <a:pt x="273926" y="850900"/>
                </a:lnTo>
                <a:lnTo>
                  <a:pt x="273964" y="863600"/>
                </a:lnTo>
                <a:lnTo>
                  <a:pt x="264452" y="863600"/>
                </a:lnTo>
                <a:lnTo>
                  <a:pt x="263753" y="876300"/>
                </a:lnTo>
                <a:lnTo>
                  <a:pt x="263969" y="876300"/>
                </a:lnTo>
                <a:lnTo>
                  <a:pt x="265315" y="878332"/>
                </a:lnTo>
                <a:lnTo>
                  <a:pt x="265239" y="876300"/>
                </a:lnTo>
                <a:lnTo>
                  <a:pt x="272796" y="889000"/>
                </a:lnTo>
                <a:lnTo>
                  <a:pt x="272389" y="889000"/>
                </a:lnTo>
                <a:lnTo>
                  <a:pt x="265315" y="878332"/>
                </a:lnTo>
                <a:lnTo>
                  <a:pt x="265760" y="889000"/>
                </a:lnTo>
                <a:lnTo>
                  <a:pt x="252730" y="889000"/>
                </a:lnTo>
                <a:lnTo>
                  <a:pt x="264071" y="901700"/>
                </a:lnTo>
                <a:lnTo>
                  <a:pt x="251637" y="901700"/>
                </a:lnTo>
                <a:lnTo>
                  <a:pt x="250101" y="889000"/>
                </a:lnTo>
                <a:lnTo>
                  <a:pt x="239814" y="889000"/>
                </a:lnTo>
                <a:lnTo>
                  <a:pt x="238950" y="892378"/>
                </a:lnTo>
                <a:lnTo>
                  <a:pt x="239826" y="901700"/>
                </a:lnTo>
                <a:lnTo>
                  <a:pt x="237299" y="901700"/>
                </a:lnTo>
                <a:lnTo>
                  <a:pt x="237794" y="896937"/>
                </a:lnTo>
                <a:lnTo>
                  <a:pt x="236601" y="901700"/>
                </a:lnTo>
                <a:lnTo>
                  <a:pt x="233057" y="901700"/>
                </a:lnTo>
                <a:lnTo>
                  <a:pt x="237705" y="914400"/>
                </a:lnTo>
                <a:lnTo>
                  <a:pt x="231990" y="914400"/>
                </a:lnTo>
                <a:lnTo>
                  <a:pt x="244602" y="927100"/>
                </a:lnTo>
                <a:lnTo>
                  <a:pt x="237998" y="927100"/>
                </a:lnTo>
                <a:lnTo>
                  <a:pt x="236524" y="939800"/>
                </a:lnTo>
                <a:lnTo>
                  <a:pt x="231838" y="939800"/>
                </a:lnTo>
                <a:lnTo>
                  <a:pt x="221462" y="927100"/>
                </a:lnTo>
                <a:lnTo>
                  <a:pt x="220154" y="938022"/>
                </a:lnTo>
                <a:lnTo>
                  <a:pt x="220599" y="939800"/>
                </a:lnTo>
                <a:lnTo>
                  <a:pt x="226783" y="939800"/>
                </a:lnTo>
                <a:lnTo>
                  <a:pt x="225907" y="952500"/>
                </a:lnTo>
                <a:lnTo>
                  <a:pt x="217030" y="939800"/>
                </a:lnTo>
                <a:lnTo>
                  <a:pt x="213360" y="939800"/>
                </a:lnTo>
                <a:lnTo>
                  <a:pt x="215392" y="934389"/>
                </a:lnTo>
                <a:lnTo>
                  <a:pt x="211950" y="927100"/>
                </a:lnTo>
                <a:lnTo>
                  <a:pt x="211582" y="927100"/>
                </a:lnTo>
                <a:lnTo>
                  <a:pt x="212686" y="939800"/>
                </a:lnTo>
                <a:lnTo>
                  <a:pt x="211963" y="939800"/>
                </a:lnTo>
                <a:lnTo>
                  <a:pt x="211975" y="943419"/>
                </a:lnTo>
                <a:lnTo>
                  <a:pt x="221869" y="952500"/>
                </a:lnTo>
                <a:lnTo>
                  <a:pt x="215468" y="952500"/>
                </a:lnTo>
                <a:lnTo>
                  <a:pt x="215468" y="965200"/>
                </a:lnTo>
                <a:lnTo>
                  <a:pt x="213715" y="965200"/>
                </a:lnTo>
                <a:lnTo>
                  <a:pt x="204990" y="952500"/>
                </a:lnTo>
                <a:lnTo>
                  <a:pt x="209270" y="952500"/>
                </a:lnTo>
                <a:lnTo>
                  <a:pt x="215468" y="965200"/>
                </a:lnTo>
                <a:lnTo>
                  <a:pt x="215468" y="952500"/>
                </a:lnTo>
                <a:lnTo>
                  <a:pt x="212013" y="952500"/>
                </a:lnTo>
                <a:lnTo>
                  <a:pt x="211975" y="943419"/>
                </a:lnTo>
                <a:lnTo>
                  <a:pt x="208026" y="939800"/>
                </a:lnTo>
                <a:lnTo>
                  <a:pt x="205892" y="939800"/>
                </a:lnTo>
                <a:lnTo>
                  <a:pt x="209740" y="950836"/>
                </a:lnTo>
                <a:lnTo>
                  <a:pt x="210769" y="952500"/>
                </a:lnTo>
                <a:lnTo>
                  <a:pt x="210324" y="952500"/>
                </a:lnTo>
                <a:lnTo>
                  <a:pt x="209740" y="950836"/>
                </a:lnTo>
                <a:lnTo>
                  <a:pt x="205359" y="943724"/>
                </a:lnTo>
                <a:lnTo>
                  <a:pt x="204698" y="952500"/>
                </a:lnTo>
                <a:lnTo>
                  <a:pt x="204393" y="952500"/>
                </a:lnTo>
                <a:lnTo>
                  <a:pt x="208318" y="965200"/>
                </a:lnTo>
                <a:lnTo>
                  <a:pt x="202018" y="965200"/>
                </a:lnTo>
                <a:lnTo>
                  <a:pt x="199948" y="952500"/>
                </a:lnTo>
                <a:lnTo>
                  <a:pt x="196596" y="952500"/>
                </a:lnTo>
                <a:lnTo>
                  <a:pt x="196380" y="944905"/>
                </a:lnTo>
                <a:lnTo>
                  <a:pt x="194221" y="952500"/>
                </a:lnTo>
                <a:lnTo>
                  <a:pt x="193865" y="939800"/>
                </a:lnTo>
                <a:lnTo>
                  <a:pt x="190931" y="939800"/>
                </a:lnTo>
                <a:lnTo>
                  <a:pt x="188074" y="952500"/>
                </a:lnTo>
                <a:lnTo>
                  <a:pt x="186499" y="952500"/>
                </a:lnTo>
                <a:lnTo>
                  <a:pt x="186359" y="960577"/>
                </a:lnTo>
                <a:lnTo>
                  <a:pt x="189191" y="965200"/>
                </a:lnTo>
                <a:lnTo>
                  <a:pt x="189801" y="952500"/>
                </a:lnTo>
                <a:lnTo>
                  <a:pt x="189217" y="965200"/>
                </a:lnTo>
                <a:lnTo>
                  <a:pt x="186283" y="965200"/>
                </a:lnTo>
                <a:lnTo>
                  <a:pt x="186359" y="960577"/>
                </a:lnTo>
                <a:lnTo>
                  <a:pt x="181419" y="952500"/>
                </a:lnTo>
                <a:lnTo>
                  <a:pt x="181000" y="952500"/>
                </a:lnTo>
                <a:lnTo>
                  <a:pt x="180682" y="965200"/>
                </a:lnTo>
                <a:lnTo>
                  <a:pt x="175183" y="965200"/>
                </a:lnTo>
                <a:lnTo>
                  <a:pt x="177330" y="977900"/>
                </a:lnTo>
                <a:lnTo>
                  <a:pt x="174904" y="977900"/>
                </a:lnTo>
                <a:lnTo>
                  <a:pt x="175183" y="965200"/>
                </a:lnTo>
                <a:lnTo>
                  <a:pt x="173139" y="965200"/>
                </a:lnTo>
                <a:lnTo>
                  <a:pt x="171551" y="965200"/>
                </a:lnTo>
                <a:lnTo>
                  <a:pt x="171208" y="977900"/>
                </a:lnTo>
                <a:lnTo>
                  <a:pt x="172008" y="977900"/>
                </a:lnTo>
                <a:lnTo>
                  <a:pt x="177520" y="990600"/>
                </a:lnTo>
                <a:lnTo>
                  <a:pt x="176999" y="990600"/>
                </a:lnTo>
                <a:lnTo>
                  <a:pt x="184988" y="1003300"/>
                </a:lnTo>
                <a:lnTo>
                  <a:pt x="183007" y="1003300"/>
                </a:lnTo>
                <a:lnTo>
                  <a:pt x="174053" y="990600"/>
                </a:lnTo>
                <a:lnTo>
                  <a:pt x="176250" y="990600"/>
                </a:lnTo>
                <a:lnTo>
                  <a:pt x="167690" y="977900"/>
                </a:lnTo>
                <a:lnTo>
                  <a:pt x="166458" y="977900"/>
                </a:lnTo>
                <a:lnTo>
                  <a:pt x="166992" y="990600"/>
                </a:lnTo>
                <a:lnTo>
                  <a:pt x="157619" y="990600"/>
                </a:lnTo>
                <a:lnTo>
                  <a:pt x="157607" y="990803"/>
                </a:lnTo>
                <a:lnTo>
                  <a:pt x="167081" y="1003300"/>
                </a:lnTo>
                <a:lnTo>
                  <a:pt x="180746" y="1003300"/>
                </a:lnTo>
                <a:lnTo>
                  <a:pt x="172288" y="990600"/>
                </a:lnTo>
                <a:lnTo>
                  <a:pt x="172948" y="990600"/>
                </a:lnTo>
                <a:lnTo>
                  <a:pt x="182029" y="1003300"/>
                </a:lnTo>
                <a:lnTo>
                  <a:pt x="181483" y="1003300"/>
                </a:lnTo>
                <a:lnTo>
                  <a:pt x="171437" y="1012621"/>
                </a:lnTo>
                <a:lnTo>
                  <a:pt x="173609" y="1016000"/>
                </a:lnTo>
                <a:lnTo>
                  <a:pt x="172085" y="1016000"/>
                </a:lnTo>
                <a:lnTo>
                  <a:pt x="170332" y="1013650"/>
                </a:lnTo>
                <a:lnTo>
                  <a:pt x="167817" y="1016000"/>
                </a:lnTo>
                <a:lnTo>
                  <a:pt x="164439" y="1028700"/>
                </a:lnTo>
                <a:lnTo>
                  <a:pt x="151638" y="1016000"/>
                </a:lnTo>
                <a:lnTo>
                  <a:pt x="156184" y="1016000"/>
                </a:lnTo>
                <a:lnTo>
                  <a:pt x="150393" y="1003300"/>
                </a:lnTo>
                <a:lnTo>
                  <a:pt x="149390" y="1003300"/>
                </a:lnTo>
                <a:lnTo>
                  <a:pt x="148475" y="990600"/>
                </a:lnTo>
                <a:lnTo>
                  <a:pt x="147688" y="990600"/>
                </a:lnTo>
                <a:lnTo>
                  <a:pt x="147586" y="996746"/>
                </a:lnTo>
                <a:lnTo>
                  <a:pt x="148932" y="1003300"/>
                </a:lnTo>
                <a:lnTo>
                  <a:pt x="147485" y="1003300"/>
                </a:lnTo>
                <a:lnTo>
                  <a:pt x="147586" y="996746"/>
                </a:lnTo>
                <a:lnTo>
                  <a:pt x="146329" y="990600"/>
                </a:lnTo>
                <a:lnTo>
                  <a:pt x="143154" y="1001661"/>
                </a:lnTo>
                <a:lnTo>
                  <a:pt x="143268" y="1003300"/>
                </a:lnTo>
                <a:lnTo>
                  <a:pt x="143129" y="1003300"/>
                </a:lnTo>
                <a:lnTo>
                  <a:pt x="144665" y="1016000"/>
                </a:lnTo>
                <a:lnTo>
                  <a:pt x="138468" y="1016000"/>
                </a:lnTo>
                <a:lnTo>
                  <a:pt x="137718" y="1003300"/>
                </a:lnTo>
                <a:lnTo>
                  <a:pt x="137007" y="1003300"/>
                </a:lnTo>
                <a:lnTo>
                  <a:pt x="136436" y="1016000"/>
                </a:lnTo>
                <a:lnTo>
                  <a:pt x="136220" y="1016000"/>
                </a:lnTo>
                <a:lnTo>
                  <a:pt x="136067" y="1015606"/>
                </a:lnTo>
                <a:lnTo>
                  <a:pt x="136067" y="1028700"/>
                </a:lnTo>
                <a:lnTo>
                  <a:pt x="129984" y="1028700"/>
                </a:lnTo>
                <a:lnTo>
                  <a:pt x="135432" y="1016000"/>
                </a:lnTo>
                <a:lnTo>
                  <a:pt x="136067" y="1028700"/>
                </a:lnTo>
                <a:lnTo>
                  <a:pt x="136067" y="1015606"/>
                </a:lnTo>
                <a:lnTo>
                  <a:pt x="131394" y="1003300"/>
                </a:lnTo>
                <a:lnTo>
                  <a:pt x="132880" y="1016000"/>
                </a:lnTo>
                <a:lnTo>
                  <a:pt x="127838" y="1016000"/>
                </a:lnTo>
                <a:lnTo>
                  <a:pt x="128663" y="1028700"/>
                </a:lnTo>
                <a:lnTo>
                  <a:pt x="127673" y="1028700"/>
                </a:lnTo>
                <a:lnTo>
                  <a:pt x="133362" y="1041400"/>
                </a:lnTo>
                <a:lnTo>
                  <a:pt x="125793" y="1030770"/>
                </a:lnTo>
                <a:lnTo>
                  <a:pt x="124891" y="1041400"/>
                </a:lnTo>
                <a:lnTo>
                  <a:pt x="123825" y="1041400"/>
                </a:lnTo>
                <a:lnTo>
                  <a:pt x="124282" y="1030770"/>
                </a:lnTo>
                <a:lnTo>
                  <a:pt x="124320" y="1028700"/>
                </a:lnTo>
                <a:lnTo>
                  <a:pt x="124117" y="1028700"/>
                </a:lnTo>
                <a:lnTo>
                  <a:pt x="126339" y="1016000"/>
                </a:lnTo>
                <a:lnTo>
                  <a:pt x="120751" y="1016000"/>
                </a:lnTo>
                <a:lnTo>
                  <a:pt x="121119" y="1028700"/>
                </a:lnTo>
                <a:lnTo>
                  <a:pt x="119557" y="1028700"/>
                </a:lnTo>
                <a:lnTo>
                  <a:pt x="119113" y="1041400"/>
                </a:lnTo>
                <a:lnTo>
                  <a:pt x="116039" y="1041400"/>
                </a:lnTo>
                <a:lnTo>
                  <a:pt x="115112" y="1049769"/>
                </a:lnTo>
                <a:lnTo>
                  <a:pt x="116801" y="1054100"/>
                </a:lnTo>
                <a:lnTo>
                  <a:pt x="120548" y="1054100"/>
                </a:lnTo>
                <a:lnTo>
                  <a:pt x="122161" y="1058633"/>
                </a:lnTo>
                <a:lnTo>
                  <a:pt x="131838" y="1066800"/>
                </a:lnTo>
                <a:lnTo>
                  <a:pt x="128943" y="1066800"/>
                </a:lnTo>
                <a:lnTo>
                  <a:pt x="123748" y="1063078"/>
                </a:lnTo>
                <a:lnTo>
                  <a:pt x="123926" y="1063599"/>
                </a:lnTo>
                <a:lnTo>
                  <a:pt x="128841" y="1066800"/>
                </a:lnTo>
                <a:lnTo>
                  <a:pt x="125069" y="1066800"/>
                </a:lnTo>
                <a:lnTo>
                  <a:pt x="123926" y="1063599"/>
                </a:lnTo>
                <a:lnTo>
                  <a:pt x="109321" y="1054100"/>
                </a:lnTo>
                <a:lnTo>
                  <a:pt x="101219" y="1054100"/>
                </a:lnTo>
                <a:lnTo>
                  <a:pt x="102400" y="1066800"/>
                </a:lnTo>
                <a:lnTo>
                  <a:pt x="101346" y="1066800"/>
                </a:lnTo>
                <a:lnTo>
                  <a:pt x="101155" y="1054100"/>
                </a:lnTo>
                <a:lnTo>
                  <a:pt x="98577" y="1054100"/>
                </a:lnTo>
                <a:lnTo>
                  <a:pt x="95834" y="1065390"/>
                </a:lnTo>
                <a:lnTo>
                  <a:pt x="95834" y="1104900"/>
                </a:lnTo>
                <a:lnTo>
                  <a:pt x="88811" y="1104900"/>
                </a:lnTo>
                <a:lnTo>
                  <a:pt x="86512" y="1101915"/>
                </a:lnTo>
                <a:lnTo>
                  <a:pt x="86512" y="1117600"/>
                </a:lnTo>
                <a:lnTo>
                  <a:pt x="76060" y="1117600"/>
                </a:lnTo>
                <a:lnTo>
                  <a:pt x="71475" y="1104900"/>
                </a:lnTo>
                <a:lnTo>
                  <a:pt x="73914" y="1104900"/>
                </a:lnTo>
                <a:lnTo>
                  <a:pt x="86512" y="1117600"/>
                </a:lnTo>
                <a:lnTo>
                  <a:pt x="86512" y="1101915"/>
                </a:lnTo>
                <a:lnTo>
                  <a:pt x="80835" y="1094536"/>
                </a:lnTo>
                <a:lnTo>
                  <a:pt x="77444" y="1092200"/>
                </a:lnTo>
                <a:lnTo>
                  <a:pt x="79032" y="1092200"/>
                </a:lnTo>
                <a:lnTo>
                  <a:pt x="80835" y="1094536"/>
                </a:lnTo>
                <a:lnTo>
                  <a:pt x="95834" y="1104900"/>
                </a:lnTo>
                <a:lnTo>
                  <a:pt x="95834" y="1065390"/>
                </a:lnTo>
                <a:lnTo>
                  <a:pt x="95491" y="1066800"/>
                </a:lnTo>
                <a:lnTo>
                  <a:pt x="94742" y="1058151"/>
                </a:lnTo>
                <a:lnTo>
                  <a:pt x="91706" y="1066800"/>
                </a:lnTo>
                <a:lnTo>
                  <a:pt x="92887" y="1066800"/>
                </a:lnTo>
                <a:lnTo>
                  <a:pt x="91808" y="1079500"/>
                </a:lnTo>
                <a:lnTo>
                  <a:pt x="91579" y="1079500"/>
                </a:lnTo>
                <a:lnTo>
                  <a:pt x="88417" y="1066800"/>
                </a:lnTo>
                <a:lnTo>
                  <a:pt x="88760" y="1066800"/>
                </a:lnTo>
                <a:lnTo>
                  <a:pt x="94627" y="1056754"/>
                </a:lnTo>
                <a:lnTo>
                  <a:pt x="94399" y="1054100"/>
                </a:lnTo>
                <a:lnTo>
                  <a:pt x="90208" y="1054100"/>
                </a:lnTo>
                <a:lnTo>
                  <a:pt x="87337" y="1065733"/>
                </a:lnTo>
                <a:lnTo>
                  <a:pt x="87198" y="1066800"/>
                </a:lnTo>
                <a:lnTo>
                  <a:pt x="87134" y="1066558"/>
                </a:lnTo>
                <a:lnTo>
                  <a:pt x="87083" y="1066800"/>
                </a:lnTo>
                <a:lnTo>
                  <a:pt x="87210" y="1069606"/>
                </a:lnTo>
                <a:lnTo>
                  <a:pt x="90131" y="1079500"/>
                </a:lnTo>
                <a:lnTo>
                  <a:pt x="88074" y="1079500"/>
                </a:lnTo>
                <a:lnTo>
                  <a:pt x="87210" y="1069606"/>
                </a:lnTo>
                <a:lnTo>
                  <a:pt x="86385" y="1066800"/>
                </a:lnTo>
                <a:lnTo>
                  <a:pt x="86156" y="1072857"/>
                </a:lnTo>
                <a:lnTo>
                  <a:pt x="87541" y="1079500"/>
                </a:lnTo>
                <a:lnTo>
                  <a:pt x="85915" y="1079500"/>
                </a:lnTo>
                <a:lnTo>
                  <a:pt x="86080" y="1074762"/>
                </a:lnTo>
                <a:lnTo>
                  <a:pt x="86106" y="1072642"/>
                </a:lnTo>
                <a:lnTo>
                  <a:pt x="84899" y="1066800"/>
                </a:lnTo>
                <a:lnTo>
                  <a:pt x="84467" y="1079500"/>
                </a:lnTo>
                <a:lnTo>
                  <a:pt x="82981" y="1066800"/>
                </a:lnTo>
                <a:lnTo>
                  <a:pt x="84899" y="1066800"/>
                </a:lnTo>
                <a:lnTo>
                  <a:pt x="85725" y="1066800"/>
                </a:lnTo>
                <a:lnTo>
                  <a:pt x="85699" y="1060475"/>
                </a:lnTo>
                <a:lnTo>
                  <a:pt x="84188" y="1054100"/>
                </a:lnTo>
                <a:lnTo>
                  <a:pt x="82575" y="1054100"/>
                </a:lnTo>
                <a:lnTo>
                  <a:pt x="82550" y="1066800"/>
                </a:lnTo>
                <a:lnTo>
                  <a:pt x="78727" y="1066800"/>
                </a:lnTo>
                <a:lnTo>
                  <a:pt x="78460" y="1067422"/>
                </a:lnTo>
                <a:lnTo>
                  <a:pt x="82397" y="1079500"/>
                </a:lnTo>
                <a:lnTo>
                  <a:pt x="81318" y="1079500"/>
                </a:lnTo>
                <a:lnTo>
                  <a:pt x="81661" y="1092200"/>
                </a:lnTo>
                <a:lnTo>
                  <a:pt x="80975" y="1092200"/>
                </a:lnTo>
                <a:lnTo>
                  <a:pt x="81318" y="1079500"/>
                </a:lnTo>
                <a:lnTo>
                  <a:pt x="76631" y="1079500"/>
                </a:lnTo>
                <a:lnTo>
                  <a:pt x="77152" y="1070533"/>
                </a:lnTo>
                <a:lnTo>
                  <a:pt x="73406" y="1079500"/>
                </a:lnTo>
                <a:lnTo>
                  <a:pt x="73875" y="1072642"/>
                </a:lnTo>
                <a:lnTo>
                  <a:pt x="72110" y="1074762"/>
                </a:lnTo>
                <a:lnTo>
                  <a:pt x="71564" y="1079500"/>
                </a:lnTo>
                <a:lnTo>
                  <a:pt x="69672" y="1079500"/>
                </a:lnTo>
                <a:lnTo>
                  <a:pt x="69126" y="1080617"/>
                </a:lnTo>
                <a:lnTo>
                  <a:pt x="71640" y="1092200"/>
                </a:lnTo>
                <a:lnTo>
                  <a:pt x="71081" y="1092200"/>
                </a:lnTo>
                <a:lnTo>
                  <a:pt x="68491" y="1100963"/>
                </a:lnTo>
                <a:lnTo>
                  <a:pt x="68719" y="1104900"/>
                </a:lnTo>
                <a:lnTo>
                  <a:pt x="67335" y="1104900"/>
                </a:lnTo>
                <a:lnTo>
                  <a:pt x="65062" y="1104900"/>
                </a:lnTo>
                <a:lnTo>
                  <a:pt x="65366" y="1092200"/>
                </a:lnTo>
                <a:lnTo>
                  <a:pt x="63474" y="1092200"/>
                </a:lnTo>
                <a:lnTo>
                  <a:pt x="65684" y="1087653"/>
                </a:lnTo>
                <a:lnTo>
                  <a:pt x="65443" y="1079500"/>
                </a:lnTo>
                <a:lnTo>
                  <a:pt x="64274" y="1079500"/>
                </a:lnTo>
                <a:lnTo>
                  <a:pt x="56908" y="1066800"/>
                </a:lnTo>
                <a:lnTo>
                  <a:pt x="56235" y="1066800"/>
                </a:lnTo>
                <a:lnTo>
                  <a:pt x="61252" y="1079500"/>
                </a:lnTo>
                <a:lnTo>
                  <a:pt x="56388" y="1079500"/>
                </a:lnTo>
                <a:lnTo>
                  <a:pt x="55676" y="1092200"/>
                </a:lnTo>
                <a:lnTo>
                  <a:pt x="62484" y="1092200"/>
                </a:lnTo>
                <a:lnTo>
                  <a:pt x="62509" y="1104900"/>
                </a:lnTo>
                <a:lnTo>
                  <a:pt x="60782" y="1104900"/>
                </a:lnTo>
                <a:lnTo>
                  <a:pt x="61175" y="1115656"/>
                </a:lnTo>
                <a:lnTo>
                  <a:pt x="61366" y="1117600"/>
                </a:lnTo>
                <a:lnTo>
                  <a:pt x="61175" y="1115656"/>
                </a:lnTo>
                <a:lnTo>
                  <a:pt x="60147" y="1104900"/>
                </a:lnTo>
                <a:lnTo>
                  <a:pt x="57734" y="1104900"/>
                </a:lnTo>
                <a:lnTo>
                  <a:pt x="54267" y="1117600"/>
                </a:lnTo>
                <a:lnTo>
                  <a:pt x="51320" y="1117600"/>
                </a:lnTo>
                <a:lnTo>
                  <a:pt x="52158" y="1104900"/>
                </a:lnTo>
                <a:lnTo>
                  <a:pt x="45859" y="1104900"/>
                </a:lnTo>
                <a:lnTo>
                  <a:pt x="50126" y="1117600"/>
                </a:lnTo>
                <a:lnTo>
                  <a:pt x="49466" y="1130300"/>
                </a:lnTo>
                <a:lnTo>
                  <a:pt x="47104" y="1130300"/>
                </a:lnTo>
                <a:lnTo>
                  <a:pt x="46151" y="1117600"/>
                </a:lnTo>
                <a:lnTo>
                  <a:pt x="46939" y="1117600"/>
                </a:lnTo>
                <a:lnTo>
                  <a:pt x="45859" y="1104900"/>
                </a:lnTo>
                <a:lnTo>
                  <a:pt x="41567" y="1104900"/>
                </a:lnTo>
                <a:lnTo>
                  <a:pt x="45351" y="1117600"/>
                </a:lnTo>
                <a:lnTo>
                  <a:pt x="43510" y="1117600"/>
                </a:lnTo>
                <a:lnTo>
                  <a:pt x="42887" y="1120787"/>
                </a:lnTo>
                <a:lnTo>
                  <a:pt x="45834" y="1130300"/>
                </a:lnTo>
                <a:lnTo>
                  <a:pt x="41071" y="1130300"/>
                </a:lnTo>
                <a:lnTo>
                  <a:pt x="42887" y="1120787"/>
                </a:lnTo>
                <a:lnTo>
                  <a:pt x="41910" y="1117600"/>
                </a:lnTo>
                <a:lnTo>
                  <a:pt x="40068" y="1122019"/>
                </a:lnTo>
                <a:lnTo>
                  <a:pt x="39268" y="1130300"/>
                </a:lnTo>
                <a:lnTo>
                  <a:pt x="34036" y="1143000"/>
                </a:lnTo>
                <a:lnTo>
                  <a:pt x="33807" y="1143000"/>
                </a:lnTo>
                <a:lnTo>
                  <a:pt x="53098" y="1155700"/>
                </a:lnTo>
                <a:lnTo>
                  <a:pt x="37757" y="1155700"/>
                </a:lnTo>
                <a:lnTo>
                  <a:pt x="48780" y="1168400"/>
                </a:lnTo>
                <a:lnTo>
                  <a:pt x="47777" y="1168400"/>
                </a:lnTo>
                <a:lnTo>
                  <a:pt x="37490" y="1155700"/>
                </a:lnTo>
                <a:lnTo>
                  <a:pt x="36893" y="1155700"/>
                </a:lnTo>
                <a:lnTo>
                  <a:pt x="24536" y="1168400"/>
                </a:lnTo>
                <a:lnTo>
                  <a:pt x="26682" y="1168400"/>
                </a:lnTo>
                <a:lnTo>
                  <a:pt x="41783" y="1168400"/>
                </a:lnTo>
                <a:lnTo>
                  <a:pt x="38442" y="1181100"/>
                </a:lnTo>
                <a:lnTo>
                  <a:pt x="26682" y="1168400"/>
                </a:lnTo>
                <a:lnTo>
                  <a:pt x="24714" y="1181100"/>
                </a:lnTo>
                <a:lnTo>
                  <a:pt x="24333" y="1181100"/>
                </a:lnTo>
                <a:lnTo>
                  <a:pt x="14084" y="1168400"/>
                </a:lnTo>
                <a:lnTo>
                  <a:pt x="17272" y="1168400"/>
                </a:lnTo>
                <a:lnTo>
                  <a:pt x="15951" y="1157770"/>
                </a:lnTo>
                <a:lnTo>
                  <a:pt x="12547" y="1164856"/>
                </a:lnTo>
                <a:lnTo>
                  <a:pt x="12547" y="1168400"/>
                </a:lnTo>
                <a:lnTo>
                  <a:pt x="11823" y="1181100"/>
                </a:lnTo>
                <a:lnTo>
                  <a:pt x="11722" y="1168400"/>
                </a:lnTo>
                <a:lnTo>
                  <a:pt x="12547" y="1168400"/>
                </a:lnTo>
                <a:lnTo>
                  <a:pt x="12547" y="1164856"/>
                </a:lnTo>
                <a:lnTo>
                  <a:pt x="10845" y="1168400"/>
                </a:lnTo>
                <a:lnTo>
                  <a:pt x="11239" y="1168400"/>
                </a:lnTo>
                <a:lnTo>
                  <a:pt x="11188" y="1181100"/>
                </a:lnTo>
                <a:lnTo>
                  <a:pt x="7442" y="1181100"/>
                </a:lnTo>
                <a:lnTo>
                  <a:pt x="6540" y="1193800"/>
                </a:lnTo>
                <a:lnTo>
                  <a:pt x="4432" y="1193800"/>
                </a:lnTo>
                <a:lnTo>
                  <a:pt x="4292" y="1206500"/>
                </a:lnTo>
                <a:lnTo>
                  <a:pt x="1841" y="1206500"/>
                </a:lnTo>
                <a:lnTo>
                  <a:pt x="0" y="1219200"/>
                </a:lnTo>
                <a:lnTo>
                  <a:pt x="7099" y="1219200"/>
                </a:lnTo>
                <a:lnTo>
                  <a:pt x="7416" y="1231900"/>
                </a:lnTo>
                <a:lnTo>
                  <a:pt x="10833" y="1231900"/>
                </a:lnTo>
                <a:lnTo>
                  <a:pt x="13716" y="1244600"/>
                </a:lnTo>
                <a:lnTo>
                  <a:pt x="17386" y="1244600"/>
                </a:lnTo>
                <a:lnTo>
                  <a:pt x="29400" y="1257300"/>
                </a:lnTo>
                <a:lnTo>
                  <a:pt x="42887" y="1270000"/>
                </a:lnTo>
                <a:lnTo>
                  <a:pt x="57619" y="1282700"/>
                </a:lnTo>
                <a:lnTo>
                  <a:pt x="73355" y="1295400"/>
                </a:lnTo>
                <a:lnTo>
                  <a:pt x="115925" y="1308100"/>
                </a:lnTo>
                <a:lnTo>
                  <a:pt x="163868" y="1333500"/>
                </a:lnTo>
                <a:lnTo>
                  <a:pt x="206171" y="1358900"/>
                </a:lnTo>
                <a:lnTo>
                  <a:pt x="231838" y="1371600"/>
                </a:lnTo>
                <a:lnTo>
                  <a:pt x="234022" y="1384300"/>
                </a:lnTo>
                <a:lnTo>
                  <a:pt x="238721" y="1384300"/>
                </a:lnTo>
                <a:lnTo>
                  <a:pt x="239077" y="1397000"/>
                </a:lnTo>
                <a:lnTo>
                  <a:pt x="243433" y="1397000"/>
                </a:lnTo>
                <a:lnTo>
                  <a:pt x="237934" y="1409700"/>
                </a:lnTo>
                <a:lnTo>
                  <a:pt x="244805" y="1409700"/>
                </a:lnTo>
                <a:lnTo>
                  <a:pt x="247053" y="1422400"/>
                </a:lnTo>
                <a:lnTo>
                  <a:pt x="247408" y="1422400"/>
                </a:lnTo>
                <a:lnTo>
                  <a:pt x="247662" y="1409700"/>
                </a:lnTo>
                <a:lnTo>
                  <a:pt x="248056" y="1409700"/>
                </a:lnTo>
                <a:lnTo>
                  <a:pt x="251790" y="1422400"/>
                </a:lnTo>
                <a:lnTo>
                  <a:pt x="253885" y="1422400"/>
                </a:lnTo>
                <a:lnTo>
                  <a:pt x="254736" y="1435100"/>
                </a:lnTo>
                <a:lnTo>
                  <a:pt x="257797" y="1435100"/>
                </a:lnTo>
                <a:lnTo>
                  <a:pt x="260324" y="1447800"/>
                </a:lnTo>
                <a:lnTo>
                  <a:pt x="263486" y="1447800"/>
                </a:lnTo>
                <a:lnTo>
                  <a:pt x="262991" y="1460500"/>
                </a:lnTo>
                <a:lnTo>
                  <a:pt x="264845" y="1460500"/>
                </a:lnTo>
                <a:lnTo>
                  <a:pt x="268986" y="1447800"/>
                </a:lnTo>
                <a:lnTo>
                  <a:pt x="270332" y="1447800"/>
                </a:lnTo>
                <a:lnTo>
                  <a:pt x="269240" y="1460500"/>
                </a:lnTo>
                <a:lnTo>
                  <a:pt x="271132" y="1460500"/>
                </a:lnTo>
                <a:lnTo>
                  <a:pt x="272491" y="1473200"/>
                </a:lnTo>
                <a:lnTo>
                  <a:pt x="273240" y="1473200"/>
                </a:lnTo>
                <a:lnTo>
                  <a:pt x="271437" y="1485900"/>
                </a:lnTo>
                <a:lnTo>
                  <a:pt x="269786" y="1485900"/>
                </a:lnTo>
                <a:lnTo>
                  <a:pt x="272986" y="1498600"/>
                </a:lnTo>
                <a:lnTo>
                  <a:pt x="276898" y="1492046"/>
                </a:lnTo>
                <a:lnTo>
                  <a:pt x="277558" y="1487957"/>
                </a:lnTo>
                <a:lnTo>
                  <a:pt x="277736" y="1485900"/>
                </a:lnTo>
                <a:lnTo>
                  <a:pt x="274396" y="1485900"/>
                </a:lnTo>
                <a:lnTo>
                  <a:pt x="273532" y="1473200"/>
                </a:lnTo>
                <a:lnTo>
                  <a:pt x="275386" y="1473200"/>
                </a:lnTo>
                <a:lnTo>
                  <a:pt x="283451" y="1460500"/>
                </a:lnTo>
                <a:lnTo>
                  <a:pt x="281190" y="1473200"/>
                </a:lnTo>
                <a:lnTo>
                  <a:pt x="281520" y="1473200"/>
                </a:lnTo>
                <a:lnTo>
                  <a:pt x="289140" y="1460500"/>
                </a:lnTo>
                <a:lnTo>
                  <a:pt x="289471" y="1460500"/>
                </a:lnTo>
                <a:lnTo>
                  <a:pt x="283083" y="1473200"/>
                </a:lnTo>
                <a:lnTo>
                  <a:pt x="282295" y="1473200"/>
                </a:lnTo>
                <a:lnTo>
                  <a:pt x="281622" y="1481023"/>
                </a:lnTo>
                <a:lnTo>
                  <a:pt x="281698" y="1485900"/>
                </a:lnTo>
                <a:lnTo>
                  <a:pt x="283730" y="1485900"/>
                </a:lnTo>
                <a:lnTo>
                  <a:pt x="281038" y="1498600"/>
                </a:lnTo>
                <a:lnTo>
                  <a:pt x="286004" y="1498600"/>
                </a:lnTo>
                <a:lnTo>
                  <a:pt x="286931" y="1511300"/>
                </a:lnTo>
                <a:lnTo>
                  <a:pt x="293636" y="1511300"/>
                </a:lnTo>
                <a:lnTo>
                  <a:pt x="295503" y="1498600"/>
                </a:lnTo>
                <a:lnTo>
                  <a:pt x="297065" y="1511300"/>
                </a:lnTo>
                <a:lnTo>
                  <a:pt x="302475" y="1511300"/>
                </a:lnTo>
                <a:lnTo>
                  <a:pt x="295579" y="1524000"/>
                </a:lnTo>
                <a:lnTo>
                  <a:pt x="296227" y="1524000"/>
                </a:lnTo>
                <a:lnTo>
                  <a:pt x="289191" y="1536700"/>
                </a:lnTo>
                <a:lnTo>
                  <a:pt x="294805" y="1536700"/>
                </a:lnTo>
                <a:lnTo>
                  <a:pt x="300621" y="1524000"/>
                </a:lnTo>
                <a:lnTo>
                  <a:pt x="312940" y="1524000"/>
                </a:lnTo>
                <a:lnTo>
                  <a:pt x="314820" y="1536700"/>
                </a:lnTo>
                <a:lnTo>
                  <a:pt x="316141" y="1536700"/>
                </a:lnTo>
                <a:lnTo>
                  <a:pt x="317652" y="1524000"/>
                </a:lnTo>
                <a:lnTo>
                  <a:pt x="326986" y="1524000"/>
                </a:lnTo>
                <a:lnTo>
                  <a:pt x="326529" y="1536700"/>
                </a:lnTo>
                <a:lnTo>
                  <a:pt x="327088" y="1524000"/>
                </a:lnTo>
                <a:lnTo>
                  <a:pt x="330504" y="1524000"/>
                </a:lnTo>
                <a:lnTo>
                  <a:pt x="330809" y="1536700"/>
                </a:lnTo>
                <a:lnTo>
                  <a:pt x="350456" y="1536700"/>
                </a:lnTo>
                <a:lnTo>
                  <a:pt x="358432" y="1547037"/>
                </a:lnTo>
                <a:lnTo>
                  <a:pt x="351904" y="1536700"/>
                </a:lnTo>
                <a:lnTo>
                  <a:pt x="379818" y="1536700"/>
                </a:lnTo>
                <a:lnTo>
                  <a:pt x="384276" y="1524000"/>
                </a:lnTo>
                <a:lnTo>
                  <a:pt x="389432" y="1524000"/>
                </a:lnTo>
                <a:lnTo>
                  <a:pt x="389813" y="1536700"/>
                </a:lnTo>
                <a:lnTo>
                  <a:pt x="393179" y="1536700"/>
                </a:lnTo>
                <a:lnTo>
                  <a:pt x="393255" y="1524000"/>
                </a:lnTo>
                <a:lnTo>
                  <a:pt x="411784" y="1524000"/>
                </a:lnTo>
                <a:lnTo>
                  <a:pt x="412013" y="1511300"/>
                </a:lnTo>
                <a:lnTo>
                  <a:pt x="446773" y="1485900"/>
                </a:lnTo>
                <a:lnTo>
                  <a:pt x="491020" y="1435100"/>
                </a:lnTo>
                <a:lnTo>
                  <a:pt x="512584" y="1397000"/>
                </a:lnTo>
                <a:lnTo>
                  <a:pt x="535749" y="1384300"/>
                </a:lnTo>
                <a:lnTo>
                  <a:pt x="559968" y="1384300"/>
                </a:lnTo>
                <a:lnTo>
                  <a:pt x="580555" y="1397000"/>
                </a:lnTo>
                <a:lnTo>
                  <a:pt x="607237" y="1422400"/>
                </a:lnTo>
                <a:lnTo>
                  <a:pt x="635774" y="1435100"/>
                </a:lnTo>
                <a:lnTo>
                  <a:pt x="665911" y="1460500"/>
                </a:lnTo>
                <a:lnTo>
                  <a:pt x="694994" y="1460500"/>
                </a:lnTo>
                <a:lnTo>
                  <a:pt x="703376" y="1447800"/>
                </a:lnTo>
                <a:lnTo>
                  <a:pt x="710501" y="1447800"/>
                </a:lnTo>
                <a:lnTo>
                  <a:pt x="715035" y="1435100"/>
                </a:lnTo>
                <a:lnTo>
                  <a:pt x="717410" y="1435100"/>
                </a:lnTo>
                <a:lnTo>
                  <a:pt x="717677" y="1422400"/>
                </a:lnTo>
                <a:lnTo>
                  <a:pt x="715873" y="1409700"/>
                </a:lnTo>
                <a:lnTo>
                  <a:pt x="717143" y="1409700"/>
                </a:lnTo>
                <a:lnTo>
                  <a:pt x="715124" y="1397000"/>
                </a:lnTo>
                <a:lnTo>
                  <a:pt x="715822" y="1397000"/>
                </a:lnTo>
                <a:lnTo>
                  <a:pt x="709295" y="1384300"/>
                </a:lnTo>
                <a:lnTo>
                  <a:pt x="706094" y="1397000"/>
                </a:lnTo>
                <a:lnTo>
                  <a:pt x="705281" y="1397000"/>
                </a:lnTo>
                <a:lnTo>
                  <a:pt x="708533" y="1384300"/>
                </a:lnTo>
                <a:lnTo>
                  <a:pt x="706628" y="1384300"/>
                </a:lnTo>
                <a:lnTo>
                  <a:pt x="695972" y="1371841"/>
                </a:lnTo>
                <a:lnTo>
                  <a:pt x="695248" y="1375397"/>
                </a:lnTo>
                <a:lnTo>
                  <a:pt x="695731" y="1384300"/>
                </a:lnTo>
                <a:lnTo>
                  <a:pt x="693470" y="1384300"/>
                </a:lnTo>
                <a:lnTo>
                  <a:pt x="695248" y="1375397"/>
                </a:lnTo>
                <a:lnTo>
                  <a:pt x="695058" y="1371600"/>
                </a:lnTo>
                <a:lnTo>
                  <a:pt x="687209" y="1371600"/>
                </a:lnTo>
                <a:lnTo>
                  <a:pt x="674141" y="1358900"/>
                </a:lnTo>
                <a:lnTo>
                  <a:pt x="670750" y="1358900"/>
                </a:lnTo>
                <a:lnTo>
                  <a:pt x="669048" y="1371600"/>
                </a:lnTo>
                <a:lnTo>
                  <a:pt x="669607" y="1358900"/>
                </a:lnTo>
                <a:lnTo>
                  <a:pt x="667740" y="1358900"/>
                </a:lnTo>
                <a:lnTo>
                  <a:pt x="662025" y="1346250"/>
                </a:lnTo>
                <a:lnTo>
                  <a:pt x="659612" y="1358900"/>
                </a:lnTo>
                <a:lnTo>
                  <a:pt x="658761" y="1358900"/>
                </a:lnTo>
                <a:lnTo>
                  <a:pt x="659815" y="1346200"/>
                </a:lnTo>
                <a:lnTo>
                  <a:pt x="650836" y="1346200"/>
                </a:lnTo>
                <a:lnTo>
                  <a:pt x="644918" y="1333500"/>
                </a:lnTo>
                <a:lnTo>
                  <a:pt x="644588" y="1333500"/>
                </a:lnTo>
                <a:lnTo>
                  <a:pt x="640499" y="1346200"/>
                </a:lnTo>
                <a:lnTo>
                  <a:pt x="639762" y="1346200"/>
                </a:lnTo>
                <a:lnTo>
                  <a:pt x="640664" y="1333500"/>
                </a:lnTo>
                <a:lnTo>
                  <a:pt x="635876" y="1333500"/>
                </a:lnTo>
                <a:lnTo>
                  <a:pt x="633780" y="1323670"/>
                </a:lnTo>
                <a:lnTo>
                  <a:pt x="633780" y="1333500"/>
                </a:lnTo>
                <a:lnTo>
                  <a:pt x="632777" y="1338707"/>
                </a:lnTo>
                <a:lnTo>
                  <a:pt x="632548" y="1346200"/>
                </a:lnTo>
                <a:lnTo>
                  <a:pt x="632091" y="1342250"/>
                </a:lnTo>
                <a:lnTo>
                  <a:pt x="631342" y="1346200"/>
                </a:lnTo>
                <a:lnTo>
                  <a:pt x="631621" y="1338097"/>
                </a:lnTo>
                <a:lnTo>
                  <a:pt x="631101" y="1333500"/>
                </a:lnTo>
                <a:lnTo>
                  <a:pt x="631786" y="1333500"/>
                </a:lnTo>
                <a:lnTo>
                  <a:pt x="631685" y="1338707"/>
                </a:lnTo>
                <a:lnTo>
                  <a:pt x="632091" y="1342250"/>
                </a:lnTo>
                <a:lnTo>
                  <a:pt x="632777" y="1338707"/>
                </a:lnTo>
                <a:lnTo>
                  <a:pt x="632942" y="1333500"/>
                </a:lnTo>
                <a:lnTo>
                  <a:pt x="633780" y="1333500"/>
                </a:lnTo>
                <a:lnTo>
                  <a:pt x="633780" y="1323670"/>
                </a:lnTo>
                <a:lnTo>
                  <a:pt x="633171" y="1320800"/>
                </a:lnTo>
                <a:lnTo>
                  <a:pt x="629221" y="1320800"/>
                </a:lnTo>
                <a:lnTo>
                  <a:pt x="628904" y="1320457"/>
                </a:lnTo>
                <a:lnTo>
                  <a:pt x="628967" y="1320800"/>
                </a:lnTo>
                <a:lnTo>
                  <a:pt x="620090" y="1320800"/>
                </a:lnTo>
                <a:lnTo>
                  <a:pt x="621995" y="1313040"/>
                </a:lnTo>
                <a:lnTo>
                  <a:pt x="619493" y="1310347"/>
                </a:lnTo>
                <a:lnTo>
                  <a:pt x="618832" y="1313040"/>
                </a:lnTo>
                <a:lnTo>
                  <a:pt x="618794" y="1315605"/>
                </a:lnTo>
                <a:lnTo>
                  <a:pt x="619036" y="1320800"/>
                </a:lnTo>
                <a:lnTo>
                  <a:pt x="616927" y="1320800"/>
                </a:lnTo>
                <a:lnTo>
                  <a:pt x="610882" y="1320800"/>
                </a:lnTo>
                <a:lnTo>
                  <a:pt x="617105" y="1308684"/>
                </a:lnTo>
                <a:lnTo>
                  <a:pt x="617118" y="1308100"/>
                </a:lnTo>
                <a:lnTo>
                  <a:pt x="605396" y="1308100"/>
                </a:lnTo>
                <a:lnTo>
                  <a:pt x="604977" y="1307109"/>
                </a:lnTo>
                <a:lnTo>
                  <a:pt x="604977" y="1308100"/>
                </a:lnTo>
                <a:lnTo>
                  <a:pt x="603516" y="1313548"/>
                </a:lnTo>
                <a:lnTo>
                  <a:pt x="603402" y="1315605"/>
                </a:lnTo>
                <a:lnTo>
                  <a:pt x="603288" y="1320800"/>
                </a:lnTo>
                <a:lnTo>
                  <a:pt x="602932" y="1320800"/>
                </a:lnTo>
                <a:lnTo>
                  <a:pt x="602970" y="1315605"/>
                </a:lnTo>
                <a:lnTo>
                  <a:pt x="601599" y="1320800"/>
                </a:lnTo>
                <a:lnTo>
                  <a:pt x="602983" y="1314450"/>
                </a:lnTo>
                <a:lnTo>
                  <a:pt x="603046" y="1308100"/>
                </a:lnTo>
                <a:lnTo>
                  <a:pt x="603592" y="1308100"/>
                </a:lnTo>
                <a:lnTo>
                  <a:pt x="603491" y="1312138"/>
                </a:lnTo>
                <a:lnTo>
                  <a:pt x="604380" y="1308100"/>
                </a:lnTo>
                <a:lnTo>
                  <a:pt x="604977" y="1308100"/>
                </a:lnTo>
                <a:lnTo>
                  <a:pt x="604977" y="1307109"/>
                </a:lnTo>
                <a:lnTo>
                  <a:pt x="600202" y="1295692"/>
                </a:lnTo>
                <a:lnTo>
                  <a:pt x="598576" y="1308100"/>
                </a:lnTo>
                <a:lnTo>
                  <a:pt x="597255" y="1308100"/>
                </a:lnTo>
                <a:lnTo>
                  <a:pt x="600075" y="1295400"/>
                </a:lnTo>
                <a:lnTo>
                  <a:pt x="599325" y="1295400"/>
                </a:lnTo>
                <a:lnTo>
                  <a:pt x="597268" y="1304353"/>
                </a:lnTo>
                <a:lnTo>
                  <a:pt x="596773" y="1308100"/>
                </a:lnTo>
                <a:lnTo>
                  <a:pt x="596417" y="1308100"/>
                </a:lnTo>
                <a:lnTo>
                  <a:pt x="597268" y="1304353"/>
                </a:lnTo>
                <a:lnTo>
                  <a:pt x="598474" y="1295400"/>
                </a:lnTo>
                <a:lnTo>
                  <a:pt x="590423" y="1295400"/>
                </a:lnTo>
                <a:lnTo>
                  <a:pt x="582142" y="1282700"/>
                </a:lnTo>
                <a:lnTo>
                  <a:pt x="579856" y="1282700"/>
                </a:lnTo>
                <a:lnTo>
                  <a:pt x="570001" y="1270000"/>
                </a:lnTo>
                <a:lnTo>
                  <a:pt x="565213" y="1282700"/>
                </a:lnTo>
                <a:lnTo>
                  <a:pt x="559854" y="1282700"/>
                </a:lnTo>
                <a:lnTo>
                  <a:pt x="556158" y="1270000"/>
                </a:lnTo>
                <a:lnTo>
                  <a:pt x="554812" y="1257300"/>
                </a:lnTo>
                <a:lnTo>
                  <a:pt x="556018" y="1257300"/>
                </a:lnTo>
                <a:lnTo>
                  <a:pt x="559968" y="1244600"/>
                </a:lnTo>
                <a:lnTo>
                  <a:pt x="573684" y="1231900"/>
                </a:lnTo>
                <a:lnTo>
                  <a:pt x="591223" y="1206500"/>
                </a:lnTo>
                <a:lnTo>
                  <a:pt x="612279" y="1181100"/>
                </a:lnTo>
                <a:lnTo>
                  <a:pt x="636574" y="1143000"/>
                </a:lnTo>
                <a:lnTo>
                  <a:pt x="663803" y="1104900"/>
                </a:lnTo>
                <a:lnTo>
                  <a:pt x="693674" y="1066800"/>
                </a:lnTo>
                <a:lnTo>
                  <a:pt x="725881" y="1028700"/>
                </a:lnTo>
                <a:lnTo>
                  <a:pt x="760120" y="990600"/>
                </a:lnTo>
                <a:lnTo>
                  <a:pt x="796124" y="939800"/>
                </a:lnTo>
                <a:lnTo>
                  <a:pt x="833577" y="901700"/>
                </a:lnTo>
                <a:lnTo>
                  <a:pt x="872185" y="850900"/>
                </a:lnTo>
                <a:lnTo>
                  <a:pt x="911644" y="800100"/>
                </a:lnTo>
                <a:lnTo>
                  <a:pt x="951674" y="749300"/>
                </a:lnTo>
                <a:lnTo>
                  <a:pt x="991971" y="711200"/>
                </a:lnTo>
                <a:lnTo>
                  <a:pt x="1032243" y="660400"/>
                </a:lnTo>
                <a:lnTo>
                  <a:pt x="1072184" y="622300"/>
                </a:lnTo>
                <a:lnTo>
                  <a:pt x="1111516" y="571500"/>
                </a:lnTo>
                <a:lnTo>
                  <a:pt x="1149921" y="533400"/>
                </a:lnTo>
                <a:lnTo>
                  <a:pt x="1187119" y="495300"/>
                </a:lnTo>
                <a:lnTo>
                  <a:pt x="1222806" y="457200"/>
                </a:lnTo>
                <a:lnTo>
                  <a:pt x="1256690" y="431800"/>
                </a:lnTo>
                <a:lnTo>
                  <a:pt x="1288465" y="406400"/>
                </a:lnTo>
                <a:lnTo>
                  <a:pt x="1317853" y="381000"/>
                </a:lnTo>
                <a:lnTo>
                  <a:pt x="1354277" y="381000"/>
                </a:lnTo>
                <a:lnTo>
                  <a:pt x="1395615" y="393700"/>
                </a:lnTo>
                <a:lnTo>
                  <a:pt x="1437297" y="431800"/>
                </a:lnTo>
                <a:lnTo>
                  <a:pt x="1474749" y="469900"/>
                </a:lnTo>
                <a:lnTo>
                  <a:pt x="1503387" y="508000"/>
                </a:lnTo>
                <a:lnTo>
                  <a:pt x="1512163" y="508000"/>
                </a:lnTo>
                <a:lnTo>
                  <a:pt x="1515046" y="520700"/>
                </a:lnTo>
                <a:lnTo>
                  <a:pt x="1516367" y="533400"/>
                </a:lnTo>
                <a:lnTo>
                  <a:pt x="1515364" y="546100"/>
                </a:lnTo>
                <a:lnTo>
                  <a:pt x="1511274" y="546100"/>
                </a:lnTo>
                <a:lnTo>
                  <a:pt x="1424279" y="660400"/>
                </a:lnTo>
                <a:lnTo>
                  <a:pt x="1418856" y="660400"/>
                </a:lnTo>
                <a:lnTo>
                  <a:pt x="1415592" y="673100"/>
                </a:lnTo>
                <a:lnTo>
                  <a:pt x="1415300" y="685800"/>
                </a:lnTo>
                <a:lnTo>
                  <a:pt x="1418805" y="685800"/>
                </a:lnTo>
                <a:lnTo>
                  <a:pt x="1424597" y="698500"/>
                </a:lnTo>
                <a:lnTo>
                  <a:pt x="1447038" y="698500"/>
                </a:lnTo>
                <a:lnTo>
                  <a:pt x="1463192" y="685800"/>
                </a:lnTo>
                <a:lnTo>
                  <a:pt x="1484414" y="685800"/>
                </a:lnTo>
                <a:lnTo>
                  <a:pt x="1510868" y="673100"/>
                </a:lnTo>
                <a:lnTo>
                  <a:pt x="1542681" y="685800"/>
                </a:lnTo>
                <a:lnTo>
                  <a:pt x="1559420" y="685800"/>
                </a:lnTo>
                <a:lnTo>
                  <a:pt x="1586179" y="698500"/>
                </a:lnTo>
                <a:lnTo>
                  <a:pt x="1621790" y="711200"/>
                </a:lnTo>
                <a:lnTo>
                  <a:pt x="1665147" y="723900"/>
                </a:lnTo>
                <a:lnTo>
                  <a:pt x="1715084" y="736600"/>
                </a:lnTo>
                <a:lnTo>
                  <a:pt x="1770456" y="762000"/>
                </a:lnTo>
                <a:lnTo>
                  <a:pt x="1830146" y="787400"/>
                </a:lnTo>
                <a:lnTo>
                  <a:pt x="1892985" y="800100"/>
                </a:lnTo>
                <a:lnTo>
                  <a:pt x="2153183" y="901700"/>
                </a:lnTo>
                <a:lnTo>
                  <a:pt x="2214740" y="914400"/>
                </a:lnTo>
                <a:lnTo>
                  <a:pt x="2272601" y="939800"/>
                </a:lnTo>
                <a:lnTo>
                  <a:pt x="2325636" y="965200"/>
                </a:lnTo>
                <a:lnTo>
                  <a:pt x="2372715" y="977900"/>
                </a:lnTo>
                <a:lnTo>
                  <a:pt x="2412682" y="990600"/>
                </a:lnTo>
                <a:lnTo>
                  <a:pt x="2444407" y="1003300"/>
                </a:lnTo>
                <a:lnTo>
                  <a:pt x="2466733" y="1016000"/>
                </a:lnTo>
                <a:lnTo>
                  <a:pt x="2478621" y="1028763"/>
                </a:lnTo>
                <a:lnTo>
                  <a:pt x="2493086" y="1041400"/>
                </a:lnTo>
                <a:lnTo>
                  <a:pt x="2515349" y="1054100"/>
                </a:lnTo>
                <a:lnTo>
                  <a:pt x="2544051" y="1092200"/>
                </a:lnTo>
                <a:lnTo>
                  <a:pt x="2577922" y="1130300"/>
                </a:lnTo>
                <a:lnTo>
                  <a:pt x="2615666" y="1181100"/>
                </a:lnTo>
                <a:lnTo>
                  <a:pt x="2697696" y="1270000"/>
                </a:lnTo>
                <a:lnTo>
                  <a:pt x="2739415" y="1320800"/>
                </a:lnTo>
                <a:lnTo>
                  <a:pt x="2779915" y="1371600"/>
                </a:lnTo>
                <a:lnTo>
                  <a:pt x="2817901" y="1409700"/>
                </a:lnTo>
                <a:lnTo>
                  <a:pt x="2852089" y="1447800"/>
                </a:lnTo>
                <a:lnTo>
                  <a:pt x="2881236" y="1473200"/>
                </a:lnTo>
                <a:lnTo>
                  <a:pt x="2926016" y="1524000"/>
                </a:lnTo>
                <a:lnTo>
                  <a:pt x="2967609" y="1562100"/>
                </a:lnTo>
                <a:lnTo>
                  <a:pt x="3004566" y="1600200"/>
                </a:lnTo>
                <a:lnTo>
                  <a:pt x="3035439" y="1638300"/>
                </a:lnTo>
                <a:lnTo>
                  <a:pt x="3058782" y="1663700"/>
                </a:lnTo>
                <a:lnTo>
                  <a:pt x="3065526" y="1663700"/>
                </a:lnTo>
                <a:lnTo>
                  <a:pt x="3069602" y="1676400"/>
                </a:lnTo>
                <a:lnTo>
                  <a:pt x="3072180" y="1689100"/>
                </a:lnTo>
                <a:lnTo>
                  <a:pt x="3074441" y="1701800"/>
                </a:lnTo>
                <a:lnTo>
                  <a:pt x="3075444" y="1714500"/>
                </a:lnTo>
                <a:lnTo>
                  <a:pt x="3081324" y="1714500"/>
                </a:lnTo>
                <a:lnTo>
                  <a:pt x="3088373" y="1727200"/>
                </a:lnTo>
                <a:lnTo>
                  <a:pt x="3096526" y="1727200"/>
                </a:lnTo>
                <a:lnTo>
                  <a:pt x="3104972" y="1714500"/>
                </a:lnTo>
                <a:lnTo>
                  <a:pt x="3140278" y="1714500"/>
                </a:lnTo>
                <a:lnTo>
                  <a:pt x="3141662" y="1727200"/>
                </a:lnTo>
                <a:lnTo>
                  <a:pt x="3141040" y="1727200"/>
                </a:lnTo>
                <a:lnTo>
                  <a:pt x="3138627" y="1739900"/>
                </a:lnTo>
                <a:lnTo>
                  <a:pt x="3135795" y="1739900"/>
                </a:lnTo>
                <a:lnTo>
                  <a:pt x="3134309" y="1752600"/>
                </a:lnTo>
                <a:lnTo>
                  <a:pt x="3134918" y="1765300"/>
                </a:lnTo>
                <a:lnTo>
                  <a:pt x="3138398" y="1765300"/>
                </a:lnTo>
                <a:lnTo>
                  <a:pt x="3143974" y="1778000"/>
                </a:lnTo>
                <a:lnTo>
                  <a:pt x="3158121" y="1778000"/>
                </a:lnTo>
                <a:lnTo>
                  <a:pt x="3165589" y="1765300"/>
                </a:lnTo>
                <a:lnTo>
                  <a:pt x="3192310" y="1765300"/>
                </a:lnTo>
                <a:lnTo>
                  <a:pt x="3199625" y="1778000"/>
                </a:lnTo>
                <a:lnTo>
                  <a:pt x="3203905" y="1778000"/>
                </a:lnTo>
                <a:lnTo>
                  <a:pt x="3204984" y="1790700"/>
                </a:lnTo>
                <a:lnTo>
                  <a:pt x="3203422" y="1803400"/>
                </a:lnTo>
                <a:lnTo>
                  <a:pt x="3199828" y="1803400"/>
                </a:lnTo>
                <a:lnTo>
                  <a:pt x="3196653" y="1815960"/>
                </a:lnTo>
                <a:lnTo>
                  <a:pt x="3196590" y="1816341"/>
                </a:lnTo>
                <a:lnTo>
                  <a:pt x="3195167" y="1828800"/>
                </a:lnTo>
                <a:lnTo>
                  <a:pt x="3196259" y="1828800"/>
                </a:lnTo>
                <a:lnTo>
                  <a:pt x="3200666" y="1841500"/>
                </a:lnTo>
                <a:lnTo>
                  <a:pt x="3208921" y="1854200"/>
                </a:lnTo>
                <a:lnTo>
                  <a:pt x="3241598" y="1854200"/>
                </a:lnTo>
                <a:lnTo>
                  <a:pt x="3252330" y="1841500"/>
                </a:lnTo>
                <a:lnTo>
                  <a:pt x="3262731" y="1854200"/>
                </a:lnTo>
                <a:lnTo>
                  <a:pt x="3271748" y="1854200"/>
                </a:lnTo>
                <a:lnTo>
                  <a:pt x="3278378" y="1866900"/>
                </a:lnTo>
                <a:lnTo>
                  <a:pt x="3294126" y="1892388"/>
                </a:lnTo>
                <a:lnTo>
                  <a:pt x="3313557" y="1930400"/>
                </a:lnTo>
                <a:lnTo>
                  <a:pt x="3334664" y="1955800"/>
                </a:lnTo>
                <a:lnTo>
                  <a:pt x="3355225" y="1981200"/>
                </a:lnTo>
                <a:lnTo>
                  <a:pt x="3385058" y="2006600"/>
                </a:lnTo>
                <a:lnTo>
                  <a:pt x="3416503" y="2019300"/>
                </a:lnTo>
                <a:lnTo>
                  <a:pt x="3445903" y="2032000"/>
                </a:lnTo>
                <a:lnTo>
                  <a:pt x="3484676" y="2095500"/>
                </a:lnTo>
                <a:lnTo>
                  <a:pt x="3496526" y="2146300"/>
                </a:lnTo>
                <a:lnTo>
                  <a:pt x="3499535" y="2171700"/>
                </a:lnTo>
                <a:lnTo>
                  <a:pt x="3510407" y="2197100"/>
                </a:lnTo>
                <a:lnTo>
                  <a:pt x="3533229" y="2222500"/>
                </a:lnTo>
                <a:lnTo>
                  <a:pt x="3561016" y="2260600"/>
                </a:lnTo>
                <a:lnTo>
                  <a:pt x="3586848" y="2286000"/>
                </a:lnTo>
                <a:lnTo>
                  <a:pt x="3592703" y="2286000"/>
                </a:lnTo>
                <a:lnTo>
                  <a:pt x="3594468" y="2298700"/>
                </a:lnTo>
                <a:lnTo>
                  <a:pt x="3591712" y="2311400"/>
                </a:lnTo>
                <a:lnTo>
                  <a:pt x="3543617" y="2311400"/>
                </a:lnTo>
                <a:lnTo>
                  <a:pt x="3515677" y="2298700"/>
                </a:lnTo>
                <a:lnTo>
                  <a:pt x="3482505" y="2273300"/>
                </a:lnTo>
                <a:lnTo>
                  <a:pt x="3427704" y="2222500"/>
                </a:lnTo>
                <a:lnTo>
                  <a:pt x="3387991" y="2184400"/>
                </a:lnTo>
                <a:lnTo>
                  <a:pt x="3362121" y="2146300"/>
                </a:lnTo>
                <a:lnTo>
                  <a:pt x="3348875" y="2120900"/>
                </a:lnTo>
                <a:lnTo>
                  <a:pt x="3332251" y="2095500"/>
                </a:lnTo>
                <a:lnTo>
                  <a:pt x="3299599" y="2082800"/>
                </a:lnTo>
                <a:lnTo>
                  <a:pt x="3256762" y="2070100"/>
                </a:lnTo>
                <a:lnTo>
                  <a:pt x="3209607" y="2032000"/>
                </a:lnTo>
                <a:lnTo>
                  <a:pt x="3199600" y="2032000"/>
                </a:lnTo>
                <a:lnTo>
                  <a:pt x="3194799" y="2019300"/>
                </a:lnTo>
                <a:lnTo>
                  <a:pt x="3185820" y="2019300"/>
                </a:lnTo>
                <a:lnTo>
                  <a:pt x="3184664" y="2006600"/>
                </a:lnTo>
                <a:lnTo>
                  <a:pt x="3177921" y="2006600"/>
                </a:lnTo>
                <a:lnTo>
                  <a:pt x="3173539" y="1993900"/>
                </a:lnTo>
                <a:lnTo>
                  <a:pt x="3163951" y="1993900"/>
                </a:lnTo>
                <a:lnTo>
                  <a:pt x="3159925" y="1981200"/>
                </a:lnTo>
                <a:lnTo>
                  <a:pt x="3156102" y="1981200"/>
                </a:lnTo>
                <a:lnTo>
                  <a:pt x="3152622" y="1968500"/>
                </a:lnTo>
                <a:lnTo>
                  <a:pt x="3146691" y="1968500"/>
                </a:lnTo>
                <a:lnTo>
                  <a:pt x="3143466" y="1957006"/>
                </a:lnTo>
                <a:lnTo>
                  <a:pt x="3136798" y="1968500"/>
                </a:lnTo>
                <a:lnTo>
                  <a:pt x="3126270" y="1968500"/>
                </a:lnTo>
                <a:lnTo>
                  <a:pt x="3134753" y="1955800"/>
                </a:lnTo>
                <a:lnTo>
                  <a:pt x="3133394" y="1955800"/>
                </a:lnTo>
                <a:lnTo>
                  <a:pt x="3132747" y="1943100"/>
                </a:lnTo>
                <a:lnTo>
                  <a:pt x="3128670" y="1943100"/>
                </a:lnTo>
                <a:lnTo>
                  <a:pt x="3128238" y="1930400"/>
                </a:lnTo>
                <a:lnTo>
                  <a:pt x="3121926" y="1930400"/>
                </a:lnTo>
                <a:lnTo>
                  <a:pt x="3119463" y="1917700"/>
                </a:lnTo>
                <a:lnTo>
                  <a:pt x="3121215" y="1917700"/>
                </a:lnTo>
                <a:lnTo>
                  <a:pt x="3122917" y="1905000"/>
                </a:lnTo>
                <a:lnTo>
                  <a:pt x="3115462" y="1905000"/>
                </a:lnTo>
                <a:lnTo>
                  <a:pt x="3114294" y="1917700"/>
                </a:lnTo>
                <a:lnTo>
                  <a:pt x="3112147" y="1917700"/>
                </a:lnTo>
                <a:lnTo>
                  <a:pt x="3111017" y="1905000"/>
                </a:lnTo>
                <a:lnTo>
                  <a:pt x="3113328" y="1905000"/>
                </a:lnTo>
                <a:lnTo>
                  <a:pt x="3108871" y="1897824"/>
                </a:lnTo>
                <a:lnTo>
                  <a:pt x="3110484" y="1905000"/>
                </a:lnTo>
                <a:lnTo>
                  <a:pt x="3108896" y="1905000"/>
                </a:lnTo>
                <a:lnTo>
                  <a:pt x="3105404" y="1892388"/>
                </a:lnTo>
                <a:lnTo>
                  <a:pt x="3105391" y="1905000"/>
                </a:lnTo>
                <a:lnTo>
                  <a:pt x="3103537" y="1892300"/>
                </a:lnTo>
                <a:lnTo>
                  <a:pt x="3103054" y="1892300"/>
                </a:lnTo>
                <a:lnTo>
                  <a:pt x="3096818" y="1879600"/>
                </a:lnTo>
                <a:lnTo>
                  <a:pt x="3094012" y="1879600"/>
                </a:lnTo>
                <a:lnTo>
                  <a:pt x="3094393" y="1886343"/>
                </a:lnTo>
                <a:lnTo>
                  <a:pt x="3101530" y="1892300"/>
                </a:lnTo>
                <a:lnTo>
                  <a:pt x="3094748" y="1892300"/>
                </a:lnTo>
                <a:lnTo>
                  <a:pt x="3094393" y="1886343"/>
                </a:lnTo>
                <a:lnTo>
                  <a:pt x="3086328" y="1879600"/>
                </a:lnTo>
                <a:lnTo>
                  <a:pt x="3086328" y="1879320"/>
                </a:lnTo>
                <a:lnTo>
                  <a:pt x="3082785" y="1877098"/>
                </a:lnTo>
                <a:lnTo>
                  <a:pt x="3082848" y="1879600"/>
                </a:lnTo>
                <a:lnTo>
                  <a:pt x="3082531" y="1879600"/>
                </a:lnTo>
                <a:lnTo>
                  <a:pt x="3081845" y="1876501"/>
                </a:lnTo>
                <a:lnTo>
                  <a:pt x="3066580" y="1866900"/>
                </a:lnTo>
                <a:lnTo>
                  <a:pt x="3067862" y="1866900"/>
                </a:lnTo>
                <a:lnTo>
                  <a:pt x="3067532" y="1860626"/>
                </a:lnTo>
                <a:lnTo>
                  <a:pt x="3065335" y="1866900"/>
                </a:lnTo>
                <a:lnTo>
                  <a:pt x="3063633" y="1854200"/>
                </a:lnTo>
                <a:lnTo>
                  <a:pt x="3047619" y="1854200"/>
                </a:lnTo>
                <a:lnTo>
                  <a:pt x="3045422" y="1841500"/>
                </a:lnTo>
                <a:lnTo>
                  <a:pt x="3041726" y="1841500"/>
                </a:lnTo>
                <a:lnTo>
                  <a:pt x="3042081" y="1828800"/>
                </a:lnTo>
                <a:lnTo>
                  <a:pt x="3030563" y="1828800"/>
                </a:lnTo>
                <a:lnTo>
                  <a:pt x="3029610" y="1841500"/>
                </a:lnTo>
                <a:lnTo>
                  <a:pt x="3024073" y="1841500"/>
                </a:lnTo>
                <a:lnTo>
                  <a:pt x="3023324" y="1828800"/>
                </a:lnTo>
                <a:lnTo>
                  <a:pt x="3016897" y="1840255"/>
                </a:lnTo>
                <a:lnTo>
                  <a:pt x="3017507" y="1841500"/>
                </a:lnTo>
                <a:lnTo>
                  <a:pt x="3016808" y="1841500"/>
                </a:lnTo>
                <a:lnTo>
                  <a:pt x="3016542" y="1840890"/>
                </a:lnTo>
                <a:lnTo>
                  <a:pt x="3016212" y="1841500"/>
                </a:lnTo>
                <a:lnTo>
                  <a:pt x="3016275" y="1840255"/>
                </a:lnTo>
                <a:lnTo>
                  <a:pt x="3016072" y="1839772"/>
                </a:lnTo>
                <a:lnTo>
                  <a:pt x="3015780" y="1840890"/>
                </a:lnTo>
                <a:lnTo>
                  <a:pt x="3015792" y="1841500"/>
                </a:lnTo>
                <a:lnTo>
                  <a:pt x="3015627" y="1841500"/>
                </a:lnTo>
                <a:lnTo>
                  <a:pt x="3015665" y="1841309"/>
                </a:lnTo>
                <a:lnTo>
                  <a:pt x="3011525" y="1834972"/>
                </a:lnTo>
                <a:lnTo>
                  <a:pt x="3011563" y="1838401"/>
                </a:lnTo>
                <a:lnTo>
                  <a:pt x="3014916" y="1841500"/>
                </a:lnTo>
                <a:lnTo>
                  <a:pt x="3011563" y="1841500"/>
                </a:lnTo>
                <a:lnTo>
                  <a:pt x="3011436" y="1838274"/>
                </a:lnTo>
                <a:lnTo>
                  <a:pt x="3011436" y="1841500"/>
                </a:lnTo>
                <a:lnTo>
                  <a:pt x="3011119" y="1841500"/>
                </a:lnTo>
                <a:lnTo>
                  <a:pt x="3011005" y="1839175"/>
                </a:lnTo>
                <a:lnTo>
                  <a:pt x="3010738" y="1837639"/>
                </a:lnTo>
                <a:lnTo>
                  <a:pt x="3008973" y="1836000"/>
                </a:lnTo>
                <a:lnTo>
                  <a:pt x="3008795" y="1841500"/>
                </a:lnTo>
                <a:lnTo>
                  <a:pt x="3008604" y="1841500"/>
                </a:lnTo>
                <a:lnTo>
                  <a:pt x="3007995" y="1835099"/>
                </a:lnTo>
                <a:lnTo>
                  <a:pt x="3001200" y="1828800"/>
                </a:lnTo>
                <a:lnTo>
                  <a:pt x="2995726" y="1828800"/>
                </a:lnTo>
                <a:lnTo>
                  <a:pt x="2990392" y="1816100"/>
                </a:lnTo>
                <a:lnTo>
                  <a:pt x="2987992" y="1816100"/>
                </a:lnTo>
                <a:lnTo>
                  <a:pt x="2985859" y="1828800"/>
                </a:lnTo>
                <a:lnTo>
                  <a:pt x="2984804" y="1828800"/>
                </a:lnTo>
                <a:lnTo>
                  <a:pt x="2985147" y="1816100"/>
                </a:lnTo>
                <a:lnTo>
                  <a:pt x="2982036" y="1816100"/>
                </a:lnTo>
                <a:lnTo>
                  <a:pt x="2982480" y="1828800"/>
                </a:lnTo>
                <a:lnTo>
                  <a:pt x="2981934" y="1828800"/>
                </a:lnTo>
                <a:lnTo>
                  <a:pt x="2982036" y="1816100"/>
                </a:lnTo>
                <a:lnTo>
                  <a:pt x="2975914" y="1816100"/>
                </a:lnTo>
                <a:lnTo>
                  <a:pt x="2978632" y="1828800"/>
                </a:lnTo>
                <a:lnTo>
                  <a:pt x="2975584" y="1828800"/>
                </a:lnTo>
                <a:lnTo>
                  <a:pt x="2975914" y="1816100"/>
                </a:lnTo>
                <a:lnTo>
                  <a:pt x="2972651" y="1816100"/>
                </a:lnTo>
                <a:lnTo>
                  <a:pt x="2972549" y="1828800"/>
                </a:lnTo>
                <a:lnTo>
                  <a:pt x="2971508" y="1816100"/>
                </a:lnTo>
                <a:lnTo>
                  <a:pt x="2971863" y="1816100"/>
                </a:lnTo>
                <a:lnTo>
                  <a:pt x="2970174" y="1803400"/>
                </a:lnTo>
                <a:lnTo>
                  <a:pt x="2966440" y="1803400"/>
                </a:lnTo>
                <a:lnTo>
                  <a:pt x="2968155" y="1816100"/>
                </a:lnTo>
                <a:lnTo>
                  <a:pt x="2965843" y="1816100"/>
                </a:lnTo>
                <a:lnTo>
                  <a:pt x="2961182" y="1807286"/>
                </a:lnTo>
                <a:lnTo>
                  <a:pt x="2961449" y="1816100"/>
                </a:lnTo>
                <a:lnTo>
                  <a:pt x="2955899" y="1816100"/>
                </a:lnTo>
                <a:lnTo>
                  <a:pt x="2960179" y="1805406"/>
                </a:lnTo>
                <a:lnTo>
                  <a:pt x="2959125" y="1803400"/>
                </a:lnTo>
                <a:lnTo>
                  <a:pt x="2955658" y="1803400"/>
                </a:lnTo>
                <a:lnTo>
                  <a:pt x="2954401" y="1816100"/>
                </a:lnTo>
                <a:lnTo>
                  <a:pt x="2953766" y="1816100"/>
                </a:lnTo>
                <a:lnTo>
                  <a:pt x="2954413" y="1803400"/>
                </a:lnTo>
                <a:lnTo>
                  <a:pt x="2953804" y="1803400"/>
                </a:lnTo>
                <a:lnTo>
                  <a:pt x="2948978" y="1816100"/>
                </a:lnTo>
                <a:lnTo>
                  <a:pt x="2935986" y="1816100"/>
                </a:lnTo>
                <a:lnTo>
                  <a:pt x="2941891" y="1803400"/>
                </a:lnTo>
                <a:lnTo>
                  <a:pt x="2942069" y="1802422"/>
                </a:lnTo>
                <a:lnTo>
                  <a:pt x="2942234" y="1791093"/>
                </a:lnTo>
                <a:lnTo>
                  <a:pt x="2940469" y="1803400"/>
                </a:lnTo>
                <a:lnTo>
                  <a:pt x="2939135" y="1803400"/>
                </a:lnTo>
                <a:lnTo>
                  <a:pt x="2935859" y="1810054"/>
                </a:lnTo>
                <a:lnTo>
                  <a:pt x="2934157" y="1816100"/>
                </a:lnTo>
                <a:lnTo>
                  <a:pt x="2932900" y="1816100"/>
                </a:lnTo>
                <a:lnTo>
                  <a:pt x="2935859" y="1810054"/>
                </a:lnTo>
                <a:lnTo>
                  <a:pt x="2937751" y="1803400"/>
                </a:lnTo>
                <a:lnTo>
                  <a:pt x="2938462" y="1803400"/>
                </a:lnTo>
                <a:lnTo>
                  <a:pt x="2938183" y="1790700"/>
                </a:lnTo>
                <a:lnTo>
                  <a:pt x="2930868" y="1790700"/>
                </a:lnTo>
                <a:lnTo>
                  <a:pt x="2925915" y="1783245"/>
                </a:lnTo>
                <a:lnTo>
                  <a:pt x="2927261" y="1790700"/>
                </a:lnTo>
                <a:lnTo>
                  <a:pt x="2922232" y="1790700"/>
                </a:lnTo>
                <a:lnTo>
                  <a:pt x="2922460" y="1778050"/>
                </a:lnTo>
                <a:lnTo>
                  <a:pt x="2921800" y="1790700"/>
                </a:lnTo>
                <a:lnTo>
                  <a:pt x="2922435" y="1778000"/>
                </a:lnTo>
                <a:lnTo>
                  <a:pt x="2913710" y="1778000"/>
                </a:lnTo>
                <a:lnTo>
                  <a:pt x="2911792" y="1765300"/>
                </a:lnTo>
                <a:lnTo>
                  <a:pt x="2907423" y="1765300"/>
                </a:lnTo>
                <a:lnTo>
                  <a:pt x="2837091" y="1676400"/>
                </a:lnTo>
                <a:lnTo>
                  <a:pt x="2806839" y="1651000"/>
                </a:lnTo>
                <a:lnTo>
                  <a:pt x="2766682" y="1638300"/>
                </a:lnTo>
                <a:lnTo>
                  <a:pt x="2727744" y="1612900"/>
                </a:lnTo>
                <a:lnTo>
                  <a:pt x="2688094" y="1600200"/>
                </a:lnTo>
                <a:lnTo>
                  <a:pt x="2647327" y="1562100"/>
                </a:lnTo>
                <a:lnTo>
                  <a:pt x="2605024" y="1536700"/>
                </a:lnTo>
                <a:lnTo>
                  <a:pt x="2560777" y="1498600"/>
                </a:lnTo>
                <a:lnTo>
                  <a:pt x="2530741" y="1473200"/>
                </a:lnTo>
                <a:lnTo>
                  <a:pt x="2503906" y="1435100"/>
                </a:lnTo>
                <a:lnTo>
                  <a:pt x="2480729" y="1409700"/>
                </a:lnTo>
                <a:lnTo>
                  <a:pt x="2471191" y="1397000"/>
                </a:lnTo>
                <a:lnTo>
                  <a:pt x="2461653" y="1384300"/>
                </a:lnTo>
                <a:lnTo>
                  <a:pt x="2448039" y="1371600"/>
                </a:lnTo>
                <a:lnTo>
                  <a:pt x="2430945" y="1358900"/>
                </a:lnTo>
                <a:lnTo>
                  <a:pt x="2412835" y="1358900"/>
                </a:lnTo>
                <a:lnTo>
                  <a:pt x="2396248" y="1371600"/>
                </a:lnTo>
                <a:lnTo>
                  <a:pt x="2377795" y="1384300"/>
                </a:lnTo>
                <a:lnTo>
                  <a:pt x="2357755" y="1397000"/>
                </a:lnTo>
                <a:lnTo>
                  <a:pt x="2317038" y="1397000"/>
                </a:lnTo>
                <a:lnTo>
                  <a:pt x="2298750" y="1384300"/>
                </a:lnTo>
                <a:lnTo>
                  <a:pt x="2285492" y="1358900"/>
                </a:lnTo>
                <a:lnTo>
                  <a:pt x="2276424" y="1333500"/>
                </a:lnTo>
                <a:lnTo>
                  <a:pt x="2270772" y="1308100"/>
                </a:lnTo>
                <a:lnTo>
                  <a:pt x="2264956" y="1295400"/>
                </a:lnTo>
                <a:lnTo>
                  <a:pt x="2254046" y="1282700"/>
                </a:lnTo>
                <a:lnTo>
                  <a:pt x="2240915" y="1282700"/>
                </a:lnTo>
                <a:lnTo>
                  <a:pt x="2228431" y="1295400"/>
                </a:lnTo>
                <a:lnTo>
                  <a:pt x="2198852" y="1320800"/>
                </a:lnTo>
                <a:lnTo>
                  <a:pt x="2166353" y="1333500"/>
                </a:lnTo>
                <a:lnTo>
                  <a:pt x="2134438" y="1358900"/>
                </a:lnTo>
                <a:lnTo>
                  <a:pt x="2106638" y="1346200"/>
                </a:lnTo>
                <a:lnTo>
                  <a:pt x="2079142" y="1320800"/>
                </a:lnTo>
                <a:lnTo>
                  <a:pt x="2050262" y="1282700"/>
                </a:lnTo>
                <a:lnTo>
                  <a:pt x="1991296" y="1181100"/>
                </a:lnTo>
                <a:lnTo>
                  <a:pt x="1962708" y="1143000"/>
                </a:lnTo>
                <a:lnTo>
                  <a:pt x="1923262" y="1143000"/>
                </a:lnTo>
                <a:lnTo>
                  <a:pt x="1926805" y="1168400"/>
                </a:lnTo>
                <a:lnTo>
                  <a:pt x="1941017" y="1206500"/>
                </a:lnTo>
                <a:lnTo>
                  <a:pt x="1980044" y="1282700"/>
                </a:lnTo>
                <a:lnTo>
                  <a:pt x="1994166" y="1333500"/>
                </a:lnTo>
                <a:lnTo>
                  <a:pt x="1997570" y="1371600"/>
                </a:lnTo>
                <a:lnTo>
                  <a:pt x="1998408" y="1422400"/>
                </a:lnTo>
                <a:lnTo>
                  <a:pt x="2007514" y="1473200"/>
                </a:lnTo>
                <a:lnTo>
                  <a:pt x="2023478" y="1524000"/>
                </a:lnTo>
                <a:lnTo>
                  <a:pt x="2044928" y="1574800"/>
                </a:lnTo>
                <a:lnTo>
                  <a:pt x="2070493" y="1612900"/>
                </a:lnTo>
                <a:lnTo>
                  <a:pt x="2098763" y="1651000"/>
                </a:lnTo>
                <a:lnTo>
                  <a:pt x="2128393" y="1676400"/>
                </a:lnTo>
                <a:lnTo>
                  <a:pt x="2155875" y="1701800"/>
                </a:lnTo>
                <a:lnTo>
                  <a:pt x="2175599" y="1727200"/>
                </a:lnTo>
                <a:lnTo>
                  <a:pt x="2188832" y="1739900"/>
                </a:lnTo>
                <a:lnTo>
                  <a:pt x="2196858" y="1752600"/>
                </a:lnTo>
                <a:lnTo>
                  <a:pt x="2201303" y="1752600"/>
                </a:lnTo>
                <a:lnTo>
                  <a:pt x="2201824" y="1765300"/>
                </a:lnTo>
                <a:lnTo>
                  <a:pt x="2200465" y="1765300"/>
                </a:lnTo>
                <a:lnTo>
                  <a:pt x="2200783" y="1778050"/>
                </a:lnTo>
                <a:lnTo>
                  <a:pt x="2204682" y="1790700"/>
                </a:lnTo>
                <a:lnTo>
                  <a:pt x="2211476" y="1790700"/>
                </a:lnTo>
                <a:lnTo>
                  <a:pt x="2220404" y="1803400"/>
                </a:lnTo>
                <a:lnTo>
                  <a:pt x="2252611" y="1803400"/>
                </a:lnTo>
                <a:lnTo>
                  <a:pt x="2293213" y="1828825"/>
                </a:lnTo>
                <a:lnTo>
                  <a:pt x="2306739" y="1840293"/>
                </a:lnTo>
                <a:lnTo>
                  <a:pt x="2368346" y="1892388"/>
                </a:lnTo>
                <a:lnTo>
                  <a:pt x="2383320" y="1905000"/>
                </a:lnTo>
                <a:lnTo>
                  <a:pt x="2418359" y="1955800"/>
                </a:lnTo>
                <a:lnTo>
                  <a:pt x="2448026" y="2006600"/>
                </a:lnTo>
                <a:lnTo>
                  <a:pt x="2471623" y="2044700"/>
                </a:lnTo>
                <a:lnTo>
                  <a:pt x="2488476" y="2095500"/>
                </a:lnTo>
                <a:lnTo>
                  <a:pt x="2497937" y="2133600"/>
                </a:lnTo>
                <a:lnTo>
                  <a:pt x="2499309" y="2171700"/>
                </a:lnTo>
                <a:lnTo>
                  <a:pt x="2496578" y="2184400"/>
                </a:lnTo>
                <a:lnTo>
                  <a:pt x="2481173" y="2184400"/>
                </a:lnTo>
                <a:lnTo>
                  <a:pt x="2481173" y="2324100"/>
                </a:lnTo>
                <a:lnTo>
                  <a:pt x="2478684" y="2336800"/>
                </a:lnTo>
                <a:lnTo>
                  <a:pt x="2472347" y="2349500"/>
                </a:lnTo>
                <a:lnTo>
                  <a:pt x="2395016" y="2349500"/>
                </a:lnTo>
                <a:lnTo>
                  <a:pt x="2387142" y="2336800"/>
                </a:lnTo>
                <a:lnTo>
                  <a:pt x="2382113" y="2324100"/>
                </a:lnTo>
                <a:lnTo>
                  <a:pt x="2371458" y="2298700"/>
                </a:lnTo>
                <a:lnTo>
                  <a:pt x="2358618" y="2247900"/>
                </a:lnTo>
                <a:lnTo>
                  <a:pt x="2345550" y="2209800"/>
                </a:lnTo>
                <a:lnTo>
                  <a:pt x="2334247" y="2171700"/>
                </a:lnTo>
                <a:lnTo>
                  <a:pt x="2333752" y="2159000"/>
                </a:lnTo>
                <a:lnTo>
                  <a:pt x="2373160" y="2159000"/>
                </a:lnTo>
                <a:lnTo>
                  <a:pt x="2424569" y="2197100"/>
                </a:lnTo>
                <a:lnTo>
                  <a:pt x="2466276" y="2247900"/>
                </a:lnTo>
                <a:lnTo>
                  <a:pt x="2480322" y="2298700"/>
                </a:lnTo>
                <a:lnTo>
                  <a:pt x="2481173" y="2324100"/>
                </a:lnTo>
                <a:lnTo>
                  <a:pt x="2481173" y="2184400"/>
                </a:lnTo>
                <a:lnTo>
                  <a:pt x="2477465" y="2184400"/>
                </a:lnTo>
                <a:lnTo>
                  <a:pt x="2451417" y="2159000"/>
                </a:lnTo>
                <a:lnTo>
                  <a:pt x="2418842" y="2120900"/>
                </a:lnTo>
                <a:lnTo>
                  <a:pt x="2383853" y="2095500"/>
                </a:lnTo>
                <a:lnTo>
                  <a:pt x="2350554" y="2082800"/>
                </a:lnTo>
                <a:lnTo>
                  <a:pt x="2339390" y="2070100"/>
                </a:lnTo>
                <a:lnTo>
                  <a:pt x="2328926" y="2070100"/>
                </a:lnTo>
                <a:lnTo>
                  <a:pt x="2319883" y="2057400"/>
                </a:lnTo>
                <a:lnTo>
                  <a:pt x="2313025" y="2057400"/>
                </a:lnTo>
                <a:lnTo>
                  <a:pt x="2300160" y="2032000"/>
                </a:lnTo>
                <a:lnTo>
                  <a:pt x="2281301" y="2006600"/>
                </a:lnTo>
                <a:lnTo>
                  <a:pt x="2255609" y="1968500"/>
                </a:lnTo>
                <a:lnTo>
                  <a:pt x="2222271" y="1943100"/>
                </a:lnTo>
                <a:lnTo>
                  <a:pt x="2196515" y="1917700"/>
                </a:lnTo>
                <a:lnTo>
                  <a:pt x="2172728" y="1905000"/>
                </a:lnTo>
                <a:lnTo>
                  <a:pt x="2151202" y="1892300"/>
                </a:lnTo>
                <a:lnTo>
                  <a:pt x="2132215" y="1879600"/>
                </a:lnTo>
                <a:lnTo>
                  <a:pt x="2132584" y="1879600"/>
                </a:lnTo>
                <a:lnTo>
                  <a:pt x="2132838" y="1866900"/>
                </a:lnTo>
                <a:lnTo>
                  <a:pt x="2127123" y="1866900"/>
                </a:lnTo>
                <a:lnTo>
                  <a:pt x="2126869" y="1879600"/>
                </a:lnTo>
                <a:lnTo>
                  <a:pt x="2127059" y="1866900"/>
                </a:lnTo>
                <a:lnTo>
                  <a:pt x="2124964" y="1866900"/>
                </a:lnTo>
                <a:lnTo>
                  <a:pt x="2125573" y="1879600"/>
                </a:lnTo>
                <a:lnTo>
                  <a:pt x="2125040" y="1879600"/>
                </a:lnTo>
                <a:lnTo>
                  <a:pt x="2124659" y="1866900"/>
                </a:lnTo>
                <a:lnTo>
                  <a:pt x="2124392" y="1866900"/>
                </a:lnTo>
                <a:lnTo>
                  <a:pt x="2124443" y="1879600"/>
                </a:lnTo>
                <a:lnTo>
                  <a:pt x="2122271" y="1879600"/>
                </a:lnTo>
                <a:lnTo>
                  <a:pt x="2120722" y="1866900"/>
                </a:lnTo>
                <a:lnTo>
                  <a:pt x="2119528" y="1866900"/>
                </a:lnTo>
                <a:lnTo>
                  <a:pt x="2119312" y="1865363"/>
                </a:lnTo>
                <a:lnTo>
                  <a:pt x="2118537" y="1866900"/>
                </a:lnTo>
                <a:lnTo>
                  <a:pt x="2118410" y="1860626"/>
                </a:lnTo>
                <a:lnTo>
                  <a:pt x="2118347" y="1858454"/>
                </a:lnTo>
                <a:lnTo>
                  <a:pt x="2117763" y="1854200"/>
                </a:lnTo>
                <a:lnTo>
                  <a:pt x="2116264" y="1854200"/>
                </a:lnTo>
                <a:lnTo>
                  <a:pt x="2114727" y="1866900"/>
                </a:lnTo>
                <a:lnTo>
                  <a:pt x="2114042" y="1866900"/>
                </a:lnTo>
                <a:lnTo>
                  <a:pt x="2113432" y="1864169"/>
                </a:lnTo>
                <a:lnTo>
                  <a:pt x="2113635" y="1866900"/>
                </a:lnTo>
                <a:lnTo>
                  <a:pt x="2112391" y="1866900"/>
                </a:lnTo>
                <a:lnTo>
                  <a:pt x="2112530" y="1860042"/>
                </a:lnTo>
                <a:lnTo>
                  <a:pt x="2111718" y="1856320"/>
                </a:lnTo>
                <a:lnTo>
                  <a:pt x="2111083" y="1866900"/>
                </a:lnTo>
                <a:lnTo>
                  <a:pt x="2110028" y="1866900"/>
                </a:lnTo>
                <a:lnTo>
                  <a:pt x="2111248" y="1854200"/>
                </a:lnTo>
                <a:lnTo>
                  <a:pt x="2111718" y="1856320"/>
                </a:lnTo>
                <a:lnTo>
                  <a:pt x="2111845" y="1854200"/>
                </a:lnTo>
                <a:lnTo>
                  <a:pt x="2111603" y="1854200"/>
                </a:lnTo>
                <a:lnTo>
                  <a:pt x="2113750" y="1841500"/>
                </a:lnTo>
                <a:lnTo>
                  <a:pt x="2110917" y="1841500"/>
                </a:lnTo>
                <a:lnTo>
                  <a:pt x="2109990" y="1828800"/>
                </a:lnTo>
                <a:lnTo>
                  <a:pt x="2106282" y="1828800"/>
                </a:lnTo>
                <a:lnTo>
                  <a:pt x="2107298" y="1841500"/>
                </a:lnTo>
                <a:lnTo>
                  <a:pt x="2104771" y="1841500"/>
                </a:lnTo>
                <a:lnTo>
                  <a:pt x="2103678" y="1828800"/>
                </a:lnTo>
                <a:lnTo>
                  <a:pt x="2103386" y="1828800"/>
                </a:lnTo>
                <a:lnTo>
                  <a:pt x="2103412" y="1841500"/>
                </a:lnTo>
                <a:lnTo>
                  <a:pt x="2101824" y="1841500"/>
                </a:lnTo>
                <a:lnTo>
                  <a:pt x="2103958" y="1854200"/>
                </a:lnTo>
                <a:lnTo>
                  <a:pt x="2102700" y="1854200"/>
                </a:lnTo>
                <a:lnTo>
                  <a:pt x="2109787" y="1866900"/>
                </a:lnTo>
                <a:lnTo>
                  <a:pt x="2101570" y="1854657"/>
                </a:lnTo>
                <a:lnTo>
                  <a:pt x="2101570" y="1866900"/>
                </a:lnTo>
                <a:lnTo>
                  <a:pt x="2096439" y="1866900"/>
                </a:lnTo>
                <a:lnTo>
                  <a:pt x="2095779" y="1854200"/>
                </a:lnTo>
                <a:lnTo>
                  <a:pt x="2096236" y="1854200"/>
                </a:lnTo>
                <a:lnTo>
                  <a:pt x="2096439" y="1866900"/>
                </a:lnTo>
                <a:lnTo>
                  <a:pt x="2097227" y="1854200"/>
                </a:lnTo>
                <a:lnTo>
                  <a:pt x="2101570" y="1866900"/>
                </a:lnTo>
                <a:lnTo>
                  <a:pt x="2101570" y="1854657"/>
                </a:lnTo>
                <a:lnTo>
                  <a:pt x="2101265" y="1854200"/>
                </a:lnTo>
                <a:lnTo>
                  <a:pt x="2098484" y="1854200"/>
                </a:lnTo>
                <a:lnTo>
                  <a:pt x="2101062" y="1841500"/>
                </a:lnTo>
                <a:lnTo>
                  <a:pt x="2100351" y="1841500"/>
                </a:lnTo>
                <a:lnTo>
                  <a:pt x="2100414" y="1828800"/>
                </a:lnTo>
                <a:lnTo>
                  <a:pt x="2095957" y="1828800"/>
                </a:lnTo>
                <a:lnTo>
                  <a:pt x="2097379" y="1841500"/>
                </a:lnTo>
                <a:lnTo>
                  <a:pt x="2094992" y="1841500"/>
                </a:lnTo>
                <a:lnTo>
                  <a:pt x="2093226" y="1834642"/>
                </a:lnTo>
                <a:lnTo>
                  <a:pt x="2093772" y="1841500"/>
                </a:lnTo>
                <a:lnTo>
                  <a:pt x="2091715" y="1841500"/>
                </a:lnTo>
                <a:lnTo>
                  <a:pt x="2092515" y="1831860"/>
                </a:lnTo>
                <a:lnTo>
                  <a:pt x="2091728" y="1828800"/>
                </a:lnTo>
                <a:lnTo>
                  <a:pt x="2092769" y="1828800"/>
                </a:lnTo>
                <a:lnTo>
                  <a:pt x="2095639" y="1828800"/>
                </a:lnTo>
                <a:lnTo>
                  <a:pt x="2098065" y="1816100"/>
                </a:lnTo>
                <a:lnTo>
                  <a:pt x="2100834" y="1828800"/>
                </a:lnTo>
                <a:lnTo>
                  <a:pt x="2101151" y="1828800"/>
                </a:lnTo>
                <a:lnTo>
                  <a:pt x="2101113" y="1816100"/>
                </a:lnTo>
                <a:lnTo>
                  <a:pt x="2104859" y="1816100"/>
                </a:lnTo>
                <a:lnTo>
                  <a:pt x="2103983" y="1828800"/>
                </a:lnTo>
                <a:lnTo>
                  <a:pt x="2105177" y="1828800"/>
                </a:lnTo>
                <a:lnTo>
                  <a:pt x="2106333" y="1816100"/>
                </a:lnTo>
                <a:lnTo>
                  <a:pt x="2107133" y="1816100"/>
                </a:lnTo>
                <a:lnTo>
                  <a:pt x="2094699" y="1807222"/>
                </a:lnTo>
                <a:lnTo>
                  <a:pt x="2096693" y="1816100"/>
                </a:lnTo>
                <a:lnTo>
                  <a:pt x="2094496" y="1816100"/>
                </a:lnTo>
                <a:lnTo>
                  <a:pt x="2091613" y="1823770"/>
                </a:lnTo>
                <a:lnTo>
                  <a:pt x="2091613" y="1841500"/>
                </a:lnTo>
                <a:lnTo>
                  <a:pt x="2090966" y="1854200"/>
                </a:lnTo>
                <a:lnTo>
                  <a:pt x="2089810" y="1854200"/>
                </a:lnTo>
                <a:lnTo>
                  <a:pt x="2089810" y="1841500"/>
                </a:lnTo>
                <a:lnTo>
                  <a:pt x="2089696" y="1854200"/>
                </a:lnTo>
                <a:lnTo>
                  <a:pt x="2089251" y="1854200"/>
                </a:lnTo>
                <a:lnTo>
                  <a:pt x="2089137" y="1841500"/>
                </a:lnTo>
                <a:lnTo>
                  <a:pt x="2089810" y="1841500"/>
                </a:lnTo>
                <a:lnTo>
                  <a:pt x="2091613" y="1841500"/>
                </a:lnTo>
                <a:lnTo>
                  <a:pt x="2091613" y="1823770"/>
                </a:lnTo>
                <a:lnTo>
                  <a:pt x="2089721" y="1828800"/>
                </a:lnTo>
                <a:lnTo>
                  <a:pt x="2090788" y="1816100"/>
                </a:lnTo>
                <a:lnTo>
                  <a:pt x="2091004" y="1816100"/>
                </a:lnTo>
                <a:lnTo>
                  <a:pt x="2090953" y="1814512"/>
                </a:lnTo>
                <a:lnTo>
                  <a:pt x="2090445" y="1804187"/>
                </a:lnTo>
                <a:lnTo>
                  <a:pt x="2089340" y="1803400"/>
                </a:lnTo>
                <a:lnTo>
                  <a:pt x="2090407" y="1803400"/>
                </a:lnTo>
                <a:lnTo>
                  <a:pt x="2090445" y="1804187"/>
                </a:lnTo>
                <a:lnTo>
                  <a:pt x="2090699" y="1804365"/>
                </a:lnTo>
                <a:lnTo>
                  <a:pt x="2090674" y="1803400"/>
                </a:lnTo>
                <a:lnTo>
                  <a:pt x="2090470" y="1803400"/>
                </a:lnTo>
                <a:lnTo>
                  <a:pt x="2087956" y="1799894"/>
                </a:lnTo>
                <a:lnTo>
                  <a:pt x="2087956" y="1816100"/>
                </a:lnTo>
                <a:lnTo>
                  <a:pt x="2087803" y="1816100"/>
                </a:lnTo>
                <a:lnTo>
                  <a:pt x="2087714" y="1814995"/>
                </a:lnTo>
                <a:lnTo>
                  <a:pt x="2087714" y="1816100"/>
                </a:lnTo>
                <a:lnTo>
                  <a:pt x="2087308" y="1816100"/>
                </a:lnTo>
                <a:lnTo>
                  <a:pt x="2083498" y="1828800"/>
                </a:lnTo>
                <a:lnTo>
                  <a:pt x="2082838" y="1816100"/>
                </a:lnTo>
                <a:lnTo>
                  <a:pt x="2084857" y="1816100"/>
                </a:lnTo>
                <a:lnTo>
                  <a:pt x="2084882" y="1815452"/>
                </a:lnTo>
                <a:lnTo>
                  <a:pt x="2081301" y="1803400"/>
                </a:lnTo>
                <a:lnTo>
                  <a:pt x="2085047" y="1810829"/>
                </a:lnTo>
                <a:lnTo>
                  <a:pt x="2085340" y="1803400"/>
                </a:lnTo>
                <a:lnTo>
                  <a:pt x="2085568" y="1811858"/>
                </a:lnTo>
                <a:lnTo>
                  <a:pt x="2087714" y="1816100"/>
                </a:lnTo>
                <a:lnTo>
                  <a:pt x="2087714" y="1814995"/>
                </a:lnTo>
                <a:lnTo>
                  <a:pt x="2086787" y="1803400"/>
                </a:lnTo>
                <a:lnTo>
                  <a:pt x="2087892" y="1803400"/>
                </a:lnTo>
                <a:lnTo>
                  <a:pt x="2087956" y="1816100"/>
                </a:lnTo>
                <a:lnTo>
                  <a:pt x="2087956" y="1799894"/>
                </a:lnTo>
                <a:lnTo>
                  <a:pt x="2081364" y="1790700"/>
                </a:lnTo>
                <a:lnTo>
                  <a:pt x="2081415" y="1791093"/>
                </a:lnTo>
                <a:lnTo>
                  <a:pt x="2083955" y="1803400"/>
                </a:lnTo>
                <a:lnTo>
                  <a:pt x="2083701" y="1803400"/>
                </a:lnTo>
                <a:lnTo>
                  <a:pt x="2081517" y="1793671"/>
                </a:lnTo>
                <a:lnTo>
                  <a:pt x="2082038" y="1803400"/>
                </a:lnTo>
                <a:lnTo>
                  <a:pt x="2081491" y="1793544"/>
                </a:lnTo>
                <a:lnTo>
                  <a:pt x="2080856" y="1790700"/>
                </a:lnTo>
                <a:lnTo>
                  <a:pt x="2071789" y="1790700"/>
                </a:lnTo>
                <a:lnTo>
                  <a:pt x="2080831" y="1803400"/>
                </a:lnTo>
                <a:lnTo>
                  <a:pt x="2080450" y="1803400"/>
                </a:lnTo>
                <a:lnTo>
                  <a:pt x="2080425" y="1808276"/>
                </a:lnTo>
                <a:lnTo>
                  <a:pt x="2082419" y="1816100"/>
                </a:lnTo>
                <a:lnTo>
                  <a:pt x="2080399" y="1811769"/>
                </a:lnTo>
                <a:lnTo>
                  <a:pt x="2080387" y="1816100"/>
                </a:lnTo>
                <a:lnTo>
                  <a:pt x="2079993" y="1816100"/>
                </a:lnTo>
                <a:lnTo>
                  <a:pt x="2080158" y="1811248"/>
                </a:lnTo>
                <a:lnTo>
                  <a:pt x="2076513" y="1803400"/>
                </a:lnTo>
                <a:lnTo>
                  <a:pt x="2073198" y="1803400"/>
                </a:lnTo>
                <a:lnTo>
                  <a:pt x="2069833" y="1790700"/>
                </a:lnTo>
                <a:lnTo>
                  <a:pt x="2070862" y="1790700"/>
                </a:lnTo>
                <a:lnTo>
                  <a:pt x="2063102" y="1778889"/>
                </a:lnTo>
                <a:lnTo>
                  <a:pt x="2064524" y="1790700"/>
                </a:lnTo>
                <a:lnTo>
                  <a:pt x="2054237" y="1790700"/>
                </a:lnTo>
                <a:lnTo>
                  <a:pt x="2061032" y="1778000"/>
                </a:lnTo>
                <a:lnTo>
                  <a:pt x="2055964" y="1778000"/>
                </a:lnTo>
                <a:lnTo>
                  <a:pt x="2050910" y="1790700"/>
                </a:lnTo>
                <a:lnTo>
                  <a:pt x="2054059" y="1778000"/>
                </a:lnTo>
                <a:lnTo>
                  <a:pt x="2054402" y="1778000"/>
                </a:lnTo>
                <a:lnTo>
                  <a:pt x="2054161" y="1765300"/>
                </a:lnTo>
                <a:lnTo>
                  <a:pt x="2050554" y="1765300"/>
                </a:lnTo>
                <a:lnTo>
                  <a:pt x="2052967" y="1778000"/>
                </a:lnTo>
                <a:lnTo>
                  <a:pt x="2050097" y="1778000"/>
                </a:lnTo>
                <a:lnTo>
                  <a:pt x="2049094" y="1773745"/>
                </a:lnTo>
                <a:lnTo>
                  <a:pt x="2048370" y="1778000"/>
                </a:lnTo>
                <a:lnTo>
                  <a:pt x="2047532" y="1778000"/>
                </a:lnTo>
                <a:lnTo>
                  <a:pt x="2044979" y="1770697"/>
                </a:lnTo>
                <a:lnTo>
                  <a:pt x="2044979" y="1778000"/>
                </a:lnTo>
                <a:lnTo>
                  <a:pt x="2044217" y="1790700"/>
                </a:lnTo>
                <a:lnTo>
                  <a:pt x="2044750" y="1778000"/>
                </a:lnTo>
                <a:lnTo>
                  <a:pt x="2044979" y="1778000"/>
                </a:lnTo>
                <a:lnTo>
                  <a:pt x="2044979" y="1770697"/>
                </a:lnTo>
                <a:lnTo>
                  <a:pt x="2043849" y="1767446"/>
                </a:lnTo>
                <a:lnTo>
                  <a:pt x="2043569" y="1768881"/>
                </a:lnTo>
                <a:lnTo>
                  <a:pt x="2043569" y="1778000"/>
                </a:lnTo>
                <a:lnTo>
                  <a:pt x="2042807" y="1790700"/>
                </a:lnTo>
                <a:lnTo>
                  <a:pt x="2041817" y="1790700"/>
                </a:lnTo>
                <a:lnTo>
                  <a:pt x="2042160" y="1778000"/>
                </a:lnTo>
                <a:lnTo>
                  <a:pt x="2043569" y="1778000"/>
                </a:lnTo>
                <a:lnTo>
                  <a:pt x="2043569" y="1768881"/>
                </a:lnTo>
                <a:lnTo>
                  <a:pt x="2041791" y="1778000"/>
                </a:lnTo>
                <a:lnTo>
                  <a:pt x="2035924" y="1765300"/>
                </a:lnTo>
                <a:lnTo>
                  <a:pt x="2033778" y="1765300"/>
                </a:lnTo>
                <a:lnTo>
                  <a:pt x="2033473" y="1769224"/>
                </a:lnTo>
                <a:lnTo>
                  <a:pt x="2033473" y="1771142"/>
                </a:lnTo>
                <a:lnTo>
                  <a:pt x="2034082" y="1778000"/>
                </a:lnTo>
                <a:lnTo>
                  <a:pt x="2033320" y="1771142"/>
                </a:lnTo>
                <a:lnTo>
                  <a:pt x="2032927" y="1776247"/>
                </a:lnTo>
                <a:lnTo>
                  <a:pt x="2033790" y="1778000"/>
                </a:lnTo>
                <a:lnTo>
                  <a:pt x="2032800" y="1778000"/>
                </a:lnTo>
                <a:lnTo>
                  <a:pt x="2032876" y="1776145"/>
                </a:lnTo>
                <a:lnTo>
                  <a:pt x="2029485" y="1769224"/>
                </a:lnTo>
                <a:lnTo>
                  <a:pt x="2028939" y="1778000"/>
                </a:lnTo>
                <a:lnTo>
                  <a:pt x="2027631" y="1778000"/>
                </a:lnTo>
                <a:lnTo>
                  <a:pt x="2027821" y="1765820"/>
                </a:lnTo>
                <a:lnTo>
                  <a:pt x="2027567" y="1765300"/>
                </a:lnTo>
                <a:lnTo>
                  <a:pt x="2023732" y="1765300"/>
                </a:lnTo>
                <a:lnTo>
                  <a:pt x="2024468" y="1776145"/>
                </a:lnTo>
                <a:lnTo>
                  <a:pt x="2025065" y="1778000"/>
                </a:lnTo>
                <a:lnTo>
                  <a:pt x="2024595" y="1778000"/>
                </a:lnTo>
                <a:lnTo>
                  <a:pt x="2024468" y="1776145"/>
                </a:lnTo>
                <a:lnTo>
                  <a:pt x="2022944" y="1771408"/>
                </a:lnTo>
                <a:lnTo>
                  <a:pt x="2022246" y="1778000"/>
                </a:lnTo>
                <a:lnTo>
                  <a:pt x="2022627" y="1778000"/>
                </a:lnTo>
                <a:lnTo>
                  <a:pt x="2026310" y="1790700"/>
                </a:lnTo>
                <a:lnTo>
                  <a:pt x="2025434" y="1790700"/>
                </a:lnTo>
                <a:lnTo>
                  <a:pt x="2015731" y="1778000"/>
                </a:lnTo>
                <a:lnTo>
                  <a:pt x="2010549" y="1778000"/>
                </a:lnTo>
                <a:lnTo>
                  <a:pt x="2007844" y="1772577"/>
                </a:lnTo>
                <a:lnTo>
                  <a:pt x="2008733" y="1778000"/>
                </a:lnTo>
                <a:lnTo>
                  <a:pt x="2006561" y="1778000"/>
                </a:lnTo>
                <a:lnTo>
                  <a:pt x="2006282" y="1769427"/>
                </a:lnTo>
                <a:lnTo>
                  <a:pt x="2004225" y="1765300"/>
                </a:lnTo>
                <a:lnTo>
                  <a:pt x="2003298" y="1765300"/>
                </a:lnTo>
                <a:lnTo>
                  <a:pt x="2003298" y="1752600"/>
                </a:lnTo>
                <a:lnTo>
                  <a:pt x="2001774" y="1752600"/>
                </a:lnTo>
                <a:lnTo>
                  <a:pt x="2000999" y="1765300"/>
                </a:lnTo>
                <a:lnTo>
                  <a:pt x="1999259" y="1765300"/>
                </a:lnTo>
                <a:lnTo>
                  <a:pt x="2000592" y="1753501"/>
                </a:lnTo>
                <a:lnTo>
                  <a:pt x="1997443" y="1765300"/>
                </a:lnTo>
                <a:lnTo>
                  <a:pt x="1992960" y="1765300"/>
                </a:lnTo>
                <a:lnTo>
                  <a:pt x="1992325" y="1752600"/>
                </a:lnTo>
                <a:lnTo>
                  <a:pt x="1985467" y="1752600"/>
                </a:lnTo>
                <a:lnTo>
                  <a:pt x="1980577" y="1739900"/>
                </a:lnTo>
                <a:lnTo>
                  <a:pt x="1974430" y="1739900"/>
                </a:lnTo>
                <a:lnTo>
                  <a:pt x="1966887" y="1727200"/>
                </a:lnTo>
                <a:lnTo>
                  <a:pt x="1957832" y="1727200"/>
                </a:lnTo>
                <a:lnTo>
                  <a:pt x="1930044" y="1701800"/>
                </a:lnTo>
                <a:lnTo>
                  <a:pt x="1896999" y="1676400"/>
                </a:lnTo>
                <a:lnTo>
                  <a:pt x="1862391" y="1638300"/>
                </a:lnTo>
                <a:lnTo>
                  <a:pt x="1829892" y="1600200"/>
                </a:lnTo>
                <a:lnTo>
                  <a:pt x="1803196" y="1562100"/>
                </a:lnTo>
                <a:lnTo>
                  <a:pt x="1786001" y="1511300"/>
                </a:lnTo>
                <a:lnTo>
                  <a:pt x="1767217" y="1460500"/>
                </a:lnTo>
                <a:lnTo>
                  <a:pt x="1741855" y="1422400"/>
                </a:lnTo>
                <a:lnTo>
                  <a:pt x="1705851" y="1397000"/>
                </a:lnTo>
                <a:lnTo>
                  <a:pt x="1655152" y="1371600"/>
                </a:lnTo>
                <a:lnTo>
                  <a:pt x="1627225" y="1358900"/>
                </a:lnTo>
                <a:lnTo>
                  <a:pt x="1592287" y="1333500"/>
                </a:lnTo>
                <a:lnTo>
                  <a:pt x="1552257" y="1308100"/>
                </a:lnTo>
                <a:lnTo>
                  <a:pt x="1509102" y="1257300"/>
                </a:lnTo>
                <a:lnTo>
                  <a:pt x="1464729" y="1219200"/>
                </a:lnTo>
                <a:lnTo>
                  <a:pt x="1421079" y="1168400"/>
                </a:lnTo>
                <a:lnTo>
                  <a:pt x="1380096" y="1130300"/>
                </a:lnTo>
                <a:lnTo>
                  <a:pt x="1343710" y="1079500"/>
                </a:lnTo>
                <a:lnTo>
                  <a:pt x="1313853" y="1041400"/>
                </a:lnTo>
                <a:lnTo>
                  <a:pt x="1292479" y="1003300"/>
                </a:lnTo>
                <a:lnTo>
                  <a:pt x="1278966" y="952500"/>
                </a:lnTo>
                <a:lnTo>
                  <a:pt x="1286878" y="901700"/>
                </a:lnTo>
                <a:lnTo>
                  <a:pt x="1306614" y="863434"/>
                </a:lnTo>
                <a:lnTo>
                  <a:pt x="1328204" y="825500"/>
                </a:lnTo>
                <a:lnTo>
                  <a:pt x="1342250" y="800100"/>
                </a:lnTo>
                <a:lnTo>
                  <a:pt x="1338973" y="774700"/>
                </a:lnTo>
                <a:lnTo>
                  <a:pt x="1326692" y="762000"/>
                </a:lnTo>
                <a:lnTo>
                  <a:pt x="1309839" y="762000"/>
                </a:lnTo>
                <a:lnTo>
                  <a:pt x="1288034" y="774700"/>
                </a:lnTo>
                <a:lnTo>
                  <a:pt x="1260894" y="787400"/>
                </a:lnTo>
                <a:lnTo>
                  <a:pt x="1228064" y="812800"/>
                </a:lnTo>
                <a:lnTo>
                  <a:pt x="1189164" y="850900"/>
                </a:lnTo>
                <a:lnTo>
                  <a:pt x="1143838" y="901700"/>
                </a:lnTo>
                <a:lnTo>
                  <a:pt x="1091692" y="952500"/>
                </a:lnTo>
                <a:lnTo>
                  <a:pt x="1032332" y="1028763"/>
                </a:lnTo>
                <a:lnTo>
                  <a:pt x="987132" y="1079500"/>
                </a:lnTo>
                <a:lnTo>
                  <a:pt x="946734" y="1143000"/>
                </a:lnTo>
                <a:lnTo>
                  <a:pt x="911009" y="1193800"/>
                </a:lnTo>
                <a:lnTo>
                  <a:pt x="879792" y="1244600"/>
                </a:lnTo>
                <a:lnTo>
                  <a:pt x="852919" y="1295400"/>
                </a:lnTo>
                <a:lnTo>
                  <a:pt x="830224" y="1333500"/>
                </a:lnTo>
                <a:lnTo>
                  <a:pt x="811542" y="1371600"/>
                </a:lnTo>
                <a:lnTo>
                  <a:pt x="796683" y="1409700"/>
                </a:lnTo>
                <a:lnTo>
                  <a:pt x="785520" y="1435100"/>
                </a:lnTo>
                <a:lnTo>
                  <a:pt x="784301" y="1447800"/>
                </a:lnTo>
                <a:lnTo>
                  <a:pt x="788822" y="1447800"/>
                </a:lnTo>
                <a:lnTo>
                  <a:pt x="797509" y="1460500"/>
                </a:lnTo>
                <a:lnTo>
                  <a:pt x="825525" y="1460500"/>
                </a:lnTo>
                <a:lnTo>
                  <a:pt x="840892" y="1447800"/>
                </a:lnTo>
                <a:lnTo>
                  <a:pt x="854532" y="1435100"/>
                </a:lnTo>
                <a:lnTo>
                  <a:pt x="866063" y="1422400"/>
                </a:lnTo>
                <a:lnTo>
                  <a:pt x="892733" y="1384300"/>
                </a:lnTo>
                <a:lnTo>
                  <a:pt x="923632" y="1358900"/>
                </a:lnTo>
                <a:lnTo>
                  <a:pt x="953503" y="1333500"/>
                </a:lnTo>
                <a:lnTo>
                  <a:pt x="977125" y="1333500"/>
                </a:lnTo>
                <a:lnTo>
                  <a:pt x="986891" y="1346200"/>
                </a:lnTo>
                <a:lnTo>
                  <a:pt x="995857" y="1371600"/>
                </a:lnTo>
                <a:lnTo>
                  <a:pt x="1005268" y="1409700"/>
                </a:lnTo>
                <a:lnTo>
                  <a:pt x="1016381" y="1460500"/>
                </a:lnTo>
                <a:lnTo>
                  <a:pt x="1030439" y="1511300"/>
                </a:lnTo>
                <a:lnTo>
                  <a:pt x="1048727" y="1562100"/>
                </a:lnTo>
                <a:lnTo>
                  <a:pt x="1072464" y="1612900"/>
                </a:lnTo>
                <a:lnTo>
                  <a:pt x="1102931" y="1663700"/>
                </a:lnTo>
                <a:lnTo>
                  <a:pt x="1141387" y="1701800"/>
                </a:lnTo>
                <a:lnTo>
                  <a:pt x="1189062" y="1739900"/>
                </a:lnTo>
                <a:lnTo>
                  <a:pt x="1246581" y="1765300"/>
                </a:lnTo>
                <a:lnTo>
                  <a:pt x="1302829" y="1790700"/>
                </a:lnTo>
                <a:lnTo>
                  <a:pt x="1356385" y="1803400"/>
                </a:lnTo>
                <a:lnTo>
                  <a:pt x="1405851" y="1816100"/>
                </a:lnTo>
                <a:lnTo>
                  <a:pt x="1449806" y="1816100"/>
                </a:lnTo>
                <a:lnTo>
                  <a:pt x="1486852" y="1828800"/>
                </a:lnTo>
                <a:lnTo>
                  <a:pt x="1531962" y="1828800"/>
                </a:lnTo>
                <a:lnTo>
                  <a:pt x="1536077" y="1841309"/>
                </a:lnTo>
                <a:lnTo>
                  <a:pt x="1536153" y="1841817"/>
                </a:lnTo>
                <a:lnTo>
                  <a:pt x="1536623" y="1854200"/>
                </a:lnTo>
                <a:lnTo>
                  <a:pt x="1534007" y="1879600"/>
                </a:lnTo>
                <a:lnTo>
                  <a:pt x="1534858" y="1905000"/>
                </a:lnTo>
                <a:lnTo>
                  <a:pt x="1556842" y="1955800"/>
                </a:lnTo>
                <a:lnTo>
                  <a:pt x="1598142" y="2006600"/>
                </a:lnTo>
                <a:lnTo>
                  <a:pt x="1618703" y="2019300"/>
                </a:lnTo>
                <a:lnTo>
                  <a:pt x="1636877" y="2032000"/>
                </a:lnTo>
                <a:lnTo>
                  <a:pt x="1644548" y="2032000"/>
                </a:lnTo>
                <a:lnTo>
                  <a:pt x="1648955" y="2044700"/>
                </a:lnTo>
                <a:lnTo>
                  <a:pt x="1649857" y="2057400"/>
                </a:lnTo>
                <a:lnTo>
                  <a:pt x="1647024" y="2070100"/>
                </a:lnTo>
                <a:lnTo>
                  <a:pt x="1635658" y="2095500"/>
                </a:lnTo>
                <a:lnTo>
                  <a:pt x="1630387" y="2120900"/>
                </a:lnTo>
                <a:lnTo>
                  <a:pt x="1638249" y="2159000"/>
                </a:lnTo>
                <a:lnTo>
                  <a:pt x="1666252" y="2184400"/>
                </a:lnTo>
                <a:lnTo>
                  <a:pt x="1715414" y="2209800"/>
                </a:lnTo>
                <a:lnTo>
                  <a:pt x="1771396" y="2222500"/>
                </a:lnTo>
                <a:lnTo>
                  <a:pt x="1825485" y="2222500"/>
                </a:lnTo>
                <a:lnTo>
                  <a:pt x="1868957" y="2235200"/>
                </a:lnTo>
                <a:lnTo>
                  <a:pt x="1890674" y="2235200"/>
                </a:lnTo>
                <a:lnTo>
                  <a:pt x="1900542" y="2247900"/>
                </a:lnTo>
                <a:lnTo>
                  <a:pt x="1910245" y="2247900"/>
                </a:lnTo>
                <a:lnTo>
                  <a:pt x="1932927" y="2260600"/>
                </a:lnTo>
                <a:lnTo>
                  <a:pt x="1971624" y="2273300"/>
                </a:lnTo>
                <a:lnTo>
                  <a:pt x="2138591" y="2273300"/>
                </a:lnTo>
                <a:lnTo>
                  <a:pt x="2149805" y="2286000"/>
                </a:lnTo>
                <a:lnTo>
                  <a:pt x="2159749" y="2286000"/>
                </a:lnTo>
                <a:lnTo>
                  <a:pt x="2185822" y="2311400"/>
                </a:lnTo>
                <a:lnTo>
                  <a:pt x="2220315" y="2336800"/>
                </a:lnTo>
                <a:lnTo>
                  <a:pt x="2261057" y="2374900"/>
                </a:lnTo>
                <a:lnTo>
                  <a:pt x="2305875" y="2400300"/>
                </a:lnTo>
                <a:lnTo>
                  <a:pt x="2352598" y="2413000"/>
                </a:lnTo>
                <a:lnTo>
                  <a:pt x="2443061" y="2413000"/>
                </a:lnTo>
                <a:lnTo>
                  <a:pt x="2491003" y="2374900"/>
                </a:lnTo>
                <a:lnTo>
                  <a:pt x="2513342" y="2349500"/>
                </a:lnTo>
                <a:lnTo>
                  <a:pt x="2524518" y="2336800"/>
                </a:lnTo>
                <a:lnTo>
                  <a:pt x="2546197" y="2286000"/>
                </a:lnTo>
                <a:lnTo>
                  <a:pt x="2558618" y="2235200"/>
                </a:lnTo>
                <a:lnTo>
                  <a:pt x="2564358" y="2197100"/>
                </a:lnTo>
                <a:lnTo>
                  <a:pt x="2566466" y="2184400"/>
                </a:lnTo>
                <a:lnTo>
                  <a:pt x="2570099" y="2171700"/>
                </a:lnTo>
                <a:lnTo>
                  <a:pt x="2575255" y="2159000"/>
                </a:lnTo>
                <a:lnTo>
                  <a:pt x="2581922" y="2146300"/>
                </a:lnTo>
                <a:lnTo>
                  <a:pt x="2601023" y="2120900"/>
                </a:lnTo>
                <a:lnTo>
                  <a:pt x="2620695" y="2082800"/>
                </a:lnTo>
                <a:lnTo>
                  <a:pt x="2635466" y="2044700"/>
                </a:lnTo>
                <a:lnTo>
                  <a:pt x="2639822" y="2006600"/>
                </a:lnTo>
                <a:lnTo>
                  <a:pt x="2638907" y="1955800"/>
                </a:lnTo>
                <a:lnTo>
                  <a:pt x="2640812" y="1905000"/>
                </a:lnTo>
                <a:lnTo>
                  <a:pt x="2644495" y="1864169"/>
                </a:lnTo>
                <a:lnTo>
                  <a:pt x="2647835" y="1828800"/>
                </a:lnTo>
                <a:lnTo>
                  <a:pt x="2650807" y="1816100"/>
                </a:lnTo>
                <a:lnTo>
                  <a:pt x="2656941" y="1816100"/>
                </a:lnTo>
                <a:lnTo>
                  <a:pt x="2664752" y="1803400"/>
                </a:lnTo>
                <a:lnTo>
                  <a:pt x="2672740" y="1816100"/>
                </a:lnTo>
                <a:lnTo>
                  <a:pt x="2710408" y="1841500"/>
                </a:lnTo>
                <a:lnTo>
                  <a:pt x="2758592" y="1866900"/>
                </a:lnTo>
                <a:lnTo>
                  <a:pt x="2810421" y="1892300"/>
                </a:lnTo>
                <a:lnTo>
                  <a:pt x="2859049" y="1917700"/>
                </a:lnTo>
                <a:lnTo>
                  <a:pt x="2897632" y="1943100"/>
                </a:lnTo>
                <a:lnTo>
                  <a:pt x="2942475" y="1955800"/>
                </a:lnTo>
                <a:lnTo>
                  <a:pt x="2979674" y="1981200"/>
                </a:lnTo>
                <a:lnTo>
                  <a:pt x="3012427" y="2019300"/>
                </a:lnTo>
                <a:lnTo>
                  <a:pt x="3075597" y="2095500"/>
                </a:lnTo>
                <a:lnTo>
                  <a:pt x="3115678" y="2133600"/>
                </a:lnTo>
                <a:lnTo>
                  <a:pt x="3158744" y="2159000"/>
                </a:lnTo>
                <a:lnTo>
                  <a:pt x="3199371" y="2171700"/>
                </a:lnTo>
                <a:lnTo>
                  <a:pt x="3232162" y="2184400"/>
                </a:lnTo>
                <a:lnTo>
                  <a:pt x="3259404" y="2209800"/>
                </a:lnTo>
                <a:lnTo>
                  <a:pt x="3279660" y="2235200"/>
                </a:lnTo>
                <a:lnTo>
                  <a:pt x="3302000" y="2273300"/>
                </a:lnTo>
                <a:lnTo>
                  <a:pt x="3335490" y="2298700"/>
                </a:lnTo>
                <a:lnTo>
                  <a:pt x="3358743" y="2324100"/>
                </a:lnTo>
                <a:lnTo>
                  <a:pt x="3389960" y="2336800"/>
                </a:lnTo>
                <a:lnTo>
                  <a:pt x="3427463" y="2362200"/>
                </a:lnTo>
                <a:lnTo>
                  <a:pt x="3469589" y="2387600"/>
                </a:lnTo>
                <a:lnTo>
                  <a:pt x="3514674" y="2400300"/>
                </a:lnTo>
                <a:lnTo>
                  <a:pt x="3607054" y="2400300"/>
                </a:lnTo>
                <a:lnTo>
                  <a:pt x="3651008" y="2387600"/>
                </a:lnTo>
                <a:lnTo>
                  <a:pt x="3691280" y="2362200"/>
                </a:lnTo>
                <a:lnTo>
                  <a:pt x="3718128" y="2324100"/>
                </a:lnTo>
                <a:lnTo>
                  <a:pt x="3720579" y="2311400"/>
                </a:lnTo>
                <a:lnTo>
                  <a:pt x="3725494" y="2286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2718" y="4717426"/>
            <a:ext cx="181234" cy="187610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24998" y="5078982"/>
            <a:ext cx="165602" cy="150608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2222182" y="3898734"/>
            <a:ext cx="57150" cy="92075"/>
          </a:xfrm>
          <a:custGeom>
            <a:avLst/>
            <a:gdLst/>
            <a:ahLst/>
            <a:cxnLst/>
            <a:rect l="l" t="t" r="r" b="b"/>
            <a:pathLst>
              <a:path w="57150" h="92075">
                <a:moveTo>
                  <a:pt x="2082" y="73545"/>
                </a:moveTo>
                <a:lnTo>
                  <a:pt x="2070" y="71183"/>
                </a:lnTo>
                <a:lnTo>
                  <a:pt x="2057" y="69316"/>
                </a:lnTo>
                <a:lnTo>
                  <a:pt x="0" y="71437"/>
                </a:lnTo>
                <a:lnTo>
                  <a:pt x="279" y="71183"/>
                </a:lnTo>
                <a:lnTo>
                  <a:pt x="317" y="71755"/>
                </a:lnTo>
                <a:lnTo>
                  <a:pt x="2082" y="73545"/>
                </a:lnTo>
                <a:close/>
              </a:path>
              <a:path w="57150" h="92075">
                <a:moveTo>
                  <a:pt x="3429" y="56388"/>
                </a:moveTo>
                <a:lnTo>
                  <a:pt x="3009" y="56045"/>
                </a:lnTo>
                <a:lnTo>
                  <a:pt x="3175" y="56527"/>
                </a:lnTo>
                <a:lnTo>
                  <a:pt x="3429" y="56388"/>
                </a:lnTo>
                <a:close/>
              </a:path>
              <a:path w="57150" h="92075">
                <a:moveTo>
                  <a:pt x="4419" y="80619"/>
                </a:moveTo>
                <a:lnTo>
                  <a:pt x="3708" y="80733"/>
                </a:lnTo>
                <a:lnTo>
                  <a:pt x="4419" y="80619"/>
                </a:lnTo>
                <a:close/>
              </a:path>
              <a:path w="57150" h="92075">
                <a:moveTo>
                  <a:pt x="5245" y="59842"/>
                </a:moveTo>
                <a:lnTo>
                  <a:pt x="4978" y="59499"/>
                </a:lnTo>
                <a:lnTo>
                  <a:pt x="4800" y="59626"/>
                </a:lnTo>
                <a:lnTo>
                  <a:pt x="5245" y="59842"/>
                </a:lnTo>
                <a:close/>
              </a:path>
              <a:path w="57150" h="92075">
                <a:moveTo>
                  <a:pt x="5359" y="86741"/>
                </a:moveTo>
                <a:lnTo>
                  <a:pt x="5194" y="86321"/>
                </a:lnTo>
                <a:lnTo>
                  <a:pt x="4787" y="86423"/>
                </a:lnTo>
                <a:lnTo>
                  <a:pt x="5359" y="86741"/>
                </a:lnTo>
                <a:close/>
              </a:path>
              <a:path w="57150" h="92075">
                <a:moveTo>
                  <a:pt x="6565" y="49263"/>
                </a:moveTo>
                <a:lnTo>
                  <a:pt x="5461" y="48590"/>
                </a:lnTo>
                <a:lnTo>
                  <a:pt x="5537" y="48920"/>
                </a:lnTo>
                <a:lnTo>
                  <a:pt x="6565" y="49263"/>
                </a:lnTo>
                <a:close/>
              </a:path>
              <a:path w="57150" h="92075">
                <a:moveTo>
                  <a:pt x="6908" y="85852"/>
                </a:moveTo>
                <a:lnTo>
                  <a:pt x="6172" y="86055"/>
                </a:lnTo>
                <a:lnTo>
                  <a:pt x="5359" y="86741"/>
                </a:lnTo>
                <a:lnTo>
                  <a:pt x="6908" y="85852"/>
                </a:lnTo>
                <a:close/>
              </a:path>
              <a:path w="57150" h="92075">
                <a:moveTo>
                  <a:pt x="8610" y="48437"/>
                </a:moveTo>
                <a:lnTo>
                  <a:pt x="8572" y="47650"/>
                </a:lnTo>
                <a:lnTo>
                  <a:pt x="8026" y="48234"/>
                </a:lnTo>
                <a:lnTo>
                  <a:pt x="7912" y="49047"/>
                </a:lnTo>
                <a:lnTo>
                  <a:pt x="8369" y="50101"/>
                </a:lnTo>
                <a:lnTo>
                  <a:pt x="8547" y="49288"/>
                </a:lnTo>
                <a:lnTo>
                  <a:pt x="8610" y="48437"/>
                </a:lnTo>
                <a:close/>
              </a:path>
              <a:path w="57150" h="92075">
                <a:moveTo>
                  <a:pt x="9474" y="45085"/>
                </a:moveTo>
                <a:lnTo>
                  <a:pt x="9372" y="44450"/>
                </a:lnTo>
                <a:lnTo>
                  <a:pt x="9182" y="45186"/>
                </a:lnTo>
                <a:lnTo>
                  <a:pt x="9474" y="45085"/>
                </a:lnTo>
                <a:close/>
              </a:path>
              <a:path w="57150" h="92075">
                <a:moveTo>
                  <a:pt x="9652" y="83083"/>
                </a:moveTo>
                <a:lnTo>
                  <a:pt x="7480" y="82473"/>
                </a:lnTo>
                <a:lnTo>
                  <a:pt x="4254" y="84010"/>
                </a:lnTo>
                <a:lnTo>
                  <a:pt x="5194" y="86321"/>
                </a:lnTo>
                <a:lnTo>
                  <a:pt x="6172" y="86055"/>
                </a:lnTo>
                <a:lnTo>
                  <a:pt x="9652" y="83083"/>
                </a:lnTo>
                <a:close/>
              </a:path>
              <a:path w="57150" h="92075">
                <a:moveTo>
                  <a:pt x="9690" y="55410"/>
                </a:moveTo>
                <a:lnTo>
                  <a:pt x="9448" y="55968"/>
                </a:lnTo>
                <a:lnTo>
                  <a:pt x="9626" y="55841"/>
                </a:lnTo>
                <a:lnTo>
                  <a:pt x="9690" y="55410"/>
                </a:lnTo>
                <a:close/>
              </a:path>
              <a:path w="57150" h="92075">
                <a:moveTo>
                  <a:pt x="10096" y="64706"/>
                </a:moveTo>
                <a:lnTo>
                  <a:pt x="9944" y="64655"/>
                </a:lnTo>
                <a:lnTo>
                  <a:pt x="9715" y="64681"/>
                </a:lnTo>
                <a:lnTo>
                  <a:pt x="9664" y="64909"/>
                </a:lnTo>
                <a:lnTo>
                  <a:pt x="9931" y="64922"/>
                </a:lnTo>
                <a:lnTo>
                  <a:pt x="10096" y="64706"/>
                </a:lnTo>
                <a:close/>
              </a:path>
              <a:path w="57150" h="92075">
                <a:moveTo>
                  <a:pt x="10934" y="60223"/>
                </a:moveTo>
                <a:lnTo>
                  <a:pt x="10871" y="59956"/>
                </a:lnTo>
                <a:lnTo>
                  <a:pt x="10909" y="60756"/>
                </a:lnTo>
                <a:lnTo>
                  <a:pt x="10934" y="60223"/>
                </a:lnTo>
                <a:close/>
              </a:path>
              <a:path w="57150" h="92075">
                <a:moveTo>
                  <a:pt x="11112" y="54368"/>
                </a:moveTo>
                <a:lnTo>
                  <a:pt x="11023" y="54152"/>
                </a:lnTo>
                <a:lnTo>
                  <a:pt x="10833" y="53873"/>
                </a:lnTo>
                <a:lnTo>
                  <a:pt x="10693" y="53962"/>
                </a:lnTo>
                <a:lnTo>
                  <a:pt x="10795" y="54178"/>
                </a:lnTo>
                <a:lnTo>
                  <a:pt x="10960" y="54317"/>
                </a:lnTo>
                <a:lnTo>
                  <a:pt x="11112" y="54368"/>
                </a:lnTo>
                <a:close/>
              </a:path>
              <a:path w="57150" h="92075">
                <a:moveTo>
                  <a:pt x="11633" y="77076"/>
                </a:moveTo>
                <a:lnTo>
                  <a:pt x="10960" y="75438"/>
                </a:lnTo>
                <a:lnTo>
                  <a:pt x="11264" y="75057"/>
                </a:lnTo>
                <a:lnTo>
                  <a:pt x="10210" y="76200"/>
                </a:lnTo>
                <a:lnTo>
                  <a:pt x="11633" y="77076"/>
                </a:lnTo>
                <a:close/>
              </a:path>
              <a:path w="57150" h="92075">
                <a:moveTo>
                  <a:pt x="12255" y="79451"/>
                </a:moveTo>
                <a:lnTo>
                  <a:pt x="12039" y="78524"/>
                </a:lnTo>
                <a:lnTo>
                  <a:pt x="10985" y="78219"/>
                </a:lnTo>
                <a:lnTo>
                  <a:pt x="11798" y="78740"/>
                </a:lnTo>
                <a:lnTo>
                  <a:pt x="11557" y="79159"/>
                </a:lnTo>
                <a:lnTo>
                  <a:pt x="6121" y="77177"/>
                </a:lnTo>
                <a:lnTo>
                  <a:pt x="6311" y="75933"/>
                </a:lnTo>
                <a:lnTo>
                  <a:pt x="6413" y="75120"/>
                </a:lnTo>
                <a:lnTo>
                  <a:pt x="4127" y="73977"/>
                </a:lnTo>
                <a:lnTo>
                  <a:pt x="4838" y="74002"/>
                </a:lnTo>
                <a:lnTo>
                  <a:pt x="4051" y="73012"/>
                </a:lnTo>
                <a:lnTo>
                  <a:pt x="3098" y="72656"/>
                </a:lnTo>
                <a:lnTo>
                  <a:pt x="2870" y="73367"/>
                </a:lnTo>
                <a:lnTo>
                  <a:pt x="3683" y="73469"/>
                </a:lnTo>
                <a:lnTo>
                  <a:pt x="3302" y="74536"/>
                </a:lnTo>
                <a:lnTo>
                  <a:pt x="3708" y="74701"/>
                </a:lnTo>
                <a:lnTo>
                  <a:pt x="3784" y="76314"/>
                </a:lnTo>
                <a:lnTo>
                  <a:pt x="1600" y="75514"/>
                </a:lnTo>
                <a:lnTo>
                  <a:pt x="3708" y="80733"/>
                </a:lnTo>
                <a:lnTo>
                  <a:pt x="3340" y="79819"/>
                </a:lnTo>
                <a:lnTo>
                  <a:pt x="4406" y="80606"/>
                </a:lnTo>
                <a:lnTo>
                  <a:pt x="8966" y="79819"/>
                </a:lnTo>
                <a:lnTo>
                  <a:pt x="11404" y="79400"/>
                </a:lnTo>
                <a:lnTo>
                  <a:pt x="10706" y="80606"/>
                </a:lnTo>
                <a:lnTo>
                  <a:pt x="11874" y="80860"/>
                </a:lnTo>
                <a:lnTo>
                  <a:pt x="12255" y="79451"/>
                </a:lnTo>
                <a:close/>
              </a:path>
              <a:path w="57150" h="92075">
                <a:moveTo>
                  <a:pt x="12852" y="74549"/>
                </a:moveTo>
                <a:lnTo>
                  <a:pt x="12407" y="73990"/>
                </a:lnTo>
                <a:lnTo>
                  <a:pt x="10731" y="74015"/>
                </a:lnTo>
                <a:lnTo>
                  <a:pt x="11264" y="75057"/>
                </a:lnTo>
                <a:lnTo>
                  <a:pt x="11569" y="74688"/>
                </a:lnTo>
                <a:lnTo>
                  <a:pt x="11417" y="74701"/>
                </a:lnTo>
                <a:lnTo>
                  <a:pt x="11760" y="74523"/>
                </a:lnTo>
                <a:lnTo>
                  <a:pt x="11569" y="74676"/>
                </a:lnTo>
                <a:lnTo>
                  <a:pt x="11798" y="74650"/>
                </a:lnTo>
                <a:lnTo>
                  <a:pt x="12077" y="74561"/>
                </a:lnTo>
                <a:lnTo>
                  <a:pt x="12217" y="74663"/>
                </a:lnTo>
                <a:lnTo>
                  <a:pt x="12852" y="74549"/>
                </a:lnTo>
                <a:close/>
              </a:path>
              <a:path w="57150" h="92075">
                <a:moveTo>
                  <a:pt x="13157" y="62255"/>
                </a:moveTo>
                <a:lnTo>
                  <a:pt x="12115" y="62103"/>
                </a:lnTo>
                <a:lnTo>
                  <a:pt x="12827" y="62407"/>
                </a:lnTo>
                <a:lnTo>
                  <a:pt x="13119" y="62560"/>
                </a:lnTo>
                <a:lnTo>
                  <a:pt x="13157" y="62255"/>
                </a:lnTo>
                <a:close/>
              </a:path>
              <a:path w="57150" h="92075">
                <a:moveTo>
                  <a:pt x="13246" y="68427"/>
                </a:moveTo>
                <a:lnTo>
                  <a:pt x="12547" y="68199"/>
                </a:lnTo>
                <a:lnTo>
                  <a:pt x="12687" y="68033"/>
                </a:lnTo>
                <a:lnTo>
                  <a:pt x="10248" y="68326"/>
                </a:lnTo>
                <a:lnTo>
                  <a:pt x="9271" y="69875"/>
                </a:lnTo>
                <a:lnTo>
                  <a:pt x="13246" y="68427"/>
                </a:lnTo>
                <a:close/>
              </a:path>
              <a:path w="57150" h="92075">
                <a:moveTo>
                  <a:pt x="13652" y="67970"/>
                </a:moveTo>
                <a:lnTo>
                  <a:pt x="13208" y="67906"/>
                </a:lnTo>
                <a:lnTo>
                  <a:pt x="12750" y="67945"/>
                </a:lnTo>
                <a:lnTo>
                  <a:pt x="13144" y="67983"/>
                </a:lnTo>
                <a:lnTo>
                  <a:pt x="13652" y="67970"/>
                </a:lnTo>
                <a:close/>
              </a:path>
              <a:path w="57150" h="92075">
                <a:moveTo>
                  <a:pt x="13830" y="46075"/>
                </a:moveTo>
                <a:lnTo>
                  <a:pt x="13614" y="45834"/>
                </a:lnTo>
                <a:lnTo>
                  <a:pt x="13322" y="45872"/>
                </a:lnTo>
                <a:lnTo>
                  <a:pt x="13601" y="46024"/>
                </a:lnTo>
                <a:lnTo>
                  <a:pt x="13830" y="46075"/>
                </a:lnTo>
                <a:close/>
              </a:path>
              <a:path w="57150" h="92075">
                <a:moveTo>
                  <a:pt x="13906" y="48056"/>
                </a:moveTo>
                <a:lnTo>
                  <a:pt x="12204" y="48539"/>
                </a:lnTo>
                <a:lnTo>
                  <a:pt x="12852" y="48856"/>
                </a:lnTo>
                <a:lnTo>
                  <a:pt x="13906" y="48056"/>
                </a:lnTo>
                <a:close/>
              </a:path>
              <a:path w="57150" h="92075">
                <a:moveTo>
                  <a:pt x="13995" y="63017"/>
                </a:moveTo>
                <a:lnTo>
                  <a:pt x="13106" y="62585"/>
                </a:lnTo>
                <a:lnTo>
                  <a:pt x="12903" y="64274"/>
                </a:lnTo>
                <a:lnTo>
                  <a:pt x="13093" y="64223"/>
                </a:lnTo>
                <a:lnTo>
                  <a:pt x="13906" y="63715"/>
                </a:lnTo>
                <a:lnTo>
                  <a:pt x="13995" y="63017"/>
                </a:lnTo>
                <a:close/>
              </a:path>
              <a:path w="57150" h="92075">
                <a:moveTo>
                  <a:pt x="15189" y="87198"/>
                </a:moveTo>
                <a:lnTo>
                  <a:pt x="14274" y="86118"/>
                </a:lnTo>
                <a:lnTo>
                  <a:pt x="13398" y="85674"/>
                </a:lnTo>
                <a:lnTo>
                  <a:pt x="12509" y="86334"/>
                </a:lnTo>
                <a:lnTo>
                  <a:pt x="13423" y="85979"/>
                </a:lnTo>
                <a:lnTo>
                  <a:pt x="14312" y="87934"/>
                </a:lnTo>
                <a:lnTo>
                  <a:pt x="15189" y="87198"/>
                </a:lnTo>
                <a:close/>
              </a:path>
              <a:path w="57150" h="92075">
                <a:moveTo>
                  <a:pt x="15227" y="71983"/>
                </a:moveTo>
                <a:lnTo>
                  <a:pt x="14986" y="71513"/>
                </a:lnTo>
                <a:lnTo>
                  <a:pt x="14490" y="71183"/>
                </a:lnTo>
                <a:lnTo>
                  <a:pt x="14109" y="70827"/>
                </a:lnTo>
                <a:lnTo>
                  <a:pt x="14300" y="70726"/>
                </a:lnTo>
                <a:lnTo>
                  <a:pt x="14566" y="70662"/>
                </a:lnTo>
                <a:lnTo>
                  <a:pt x="14782" y="70561"/>
                </a:lnTo>
                <a:lnTo>
                  <a:pt x="13741" y="69786"/>
                </a:lnTo>
                <a:lnTo>
                  <a:pt x="13131" y="69367"/>
                </a:lnTo>
                <a:lnTo>
                  <a:pt x="13804" y="69977"/>
                </a:lnTo>
                <a:lnTo>
                  <a:pt x="13690" y="70294"/>
                </a:lnTo>
                <a:lnTo>
                  <a:pt x="13830" y="70548"/>
                </a:lnTo>
                <a:lnTo>
                  <a:pt x="14046" y="70789"/>
                </a:lnTo>
                <a:lnTo>
                  <a:pt x="13563" y="70980"/>
                </a:lnTo>
                <a:lnTo>
                  <a:pt x="12954" y="71043"/>
                </a:lnTo>
                <a:lnTo>
                  <a:pt x="12268" y="71043"/>
                </a:lnTo>
                <a:lnTo>
                  <a:pt x="13246" y="71539"/>
                </a:lnTo>
                <a:lnTo>
                  <a:pt x="14211" y="72047"/>
                </a:lnTo>
                <a:lnTo>
                  <a:pt x="15214" y="72593"/>
                </a:lnTo>
                <a:lnTo>
                  <a:pt x="14605" y="72237"/>
                </a:lnTo>
                <a:lnTo>
                  <a:pt x="14998" y="71932"/>
                </a:lnTo>
                <a:lnTo>
                  <a:pt x="15201" y="71983"/>
                </a:lnTo>
                <a:close/>
              </a:path>
              <a:path w="57150" h="92075">
                <a:moveTo>
                  <a:pt x="15443" y="72110"/>
                </a:moveTo>
                <a:lnTo>
                  <a:pt x="15316" y="72009"/>
                </a:lnTo>
                <a:lnTo>
                  <a:pt x="15316" y="72351"/>
                </a:lnTo>
                <a:lnTo>
                  <a:pt x="15443" y="72110"/>
                </a:lnTo>
                <a:close/>
              </a:path>
              <a:path w="57150" h="92075">
                <a:moveTo>
                  <a:pt x="15608" y="83439"/>
                </a:moveTo>
                <a:lnTo>
                  <a:pt x="14452" y="81940"/>
                </a:lnTo>
                <a:lnTo>
                  <a:pt x="14363" y="81813"/>
                </a:lnTo>
                <a:lnTo>
                  <a:pt x="11823" y="81470"/>
                </a:lnTo>
                <a:lnTo>
                  <a:pt x="12090" y="83693"/>
                </a:lnTo>
                <a:lnTo>
                  <a:pt x="9906" y="84683"/>
                </a:lnTo>
                <a:lnTo>
                  <a:pt x="9969" y="85623"/>
                </a:lnTo>
                <a:lnTo>
                  <a:pt x="10820" y="85686"/>
                </a:lnTo>
                <a:lnTo>
                  <a:pt x="11633" y="85864"/>
                </a:lnTo>
                <a:lnTo>
                  <a:pt x="12484" y="85928"/>
                </a:lnTo>
                <a:lnTo>
                  <a:pt x="12522" y="85382"/>
                </a:lnTo>
                <a:lnTo>
                  <a:pt x="12547" y="84937"/>
                </a:lnTo>
                <a:lnTo>
                  <a:pt x="12712" y="85013"/>
                </a:lnTo>
                <a:lnTo>
                  <a:pt x="13258" y="85394"/>
                </a:lnTo>
                <a:lnTo>
                  <a:pt x="13830" y="85026"/>
                </a:lnTo>
                <a:lnTo>
                  <a:pt x="13512" y="84493"/>
                </a:lnTo>
                <a:lnTo>
                  <a:pt x="12509" y="82727"/>
                </a:lnTo>
                <a:lnTo>
                  <a:pt x="12509" y="84912"/>
                </a:lnTo>
                <a:lnTo>
                  <a:pt x="10782" y="85382"/>
                </a:lnTo>
                <a:lnTo>
                  <a:pt x="10769" y="84480"/>
                </a:lnTo>
                <a:lnTo>
                  <a:pt x="11557" y="84772"/>
                </a:lnTo>
                <a:lnTo>
                  <a:pt x="12039" y="84683"/>
                </a:lnTo>
                <a:lnTo>
                  <a:pt x="12509" y="84912"/>
                </a:lnTo>
                <a:lnTo>
                  <a:pt x="12509" y="82727"/>
                </a:lnTo>
                <a:lnTo>
                  <a:pt x="12065" y="81940"/>
                </a:lnTo>
                <a:lnTo>
                  <a:pt x="15506" y="85979"/>
                </a:lnTo>
                <a:lnTo>
                  <a:pt x="15608" y="83439"/>
                </a:lnTo>
                <a:close/>
              </a:path>
              <a:path w="57150" h="92075">
                <a:moveTo>
                  <a:pt x="15875" y="86410"/>
                </a:moveTo>
                <a:lnTo>
                  <a:pt x="15506" y="85979"/>
                </a:lnTo>
                <a:lnTo>
                  <a:pt x="15494" y="86372"/>
                </a:lnTo>
                <a:lnTo>
                  <a:pt x="15875" y="86410"/>
                </a:lnTo>
                <a:close/>
              </a:path>
              <a:path w="57150" h="92075">
                <a:moveTo>
                  <a:pt x="17170" y="62509"/>
                </a:moveTo>
                <a:lnTo>
                  <a:pt x="16954" y="62268"/>
                </a:lnTo>
                <a:lnTo>
                  <a:pt x="16789" y="62128"/>
                </a:lnTo>
                <a:lnTo>
                  <a:pt x="16840" y="62585"/>
                </a:lnTo>
                <a:lnTo>
                  <a:pt x="17018" y="63284"/>
                </a:lnTo>
                <a:lnTo>
                  <a:pt x="17132" y="62890"/>
                </a:lnTo>
                <a:lnTo>
                  <a:pt x="17170" y="62509"/>
                </a:lnTo>
                <a:close/>
              </a:path>
              <a:path w="57150" h="92075">
                <a:moveTo>
                  <a:pt x="18097" y="61061"/>
                </a:moveTo>
                <a:lnTo>
                  <a:pt x="17500" y="60248"/>
                </a:lnTo>
                <a:lnTo>
                  <a:pt x="15659" y="57785"/>
                </a:lnTo>
                <a:lnTo>
                  <a:pt x="15303" y="60248"/>
                </a:lnTo>
                <a:lnTo>
                  <a:pt x="15621" y="60718"/>
                </a:lnTo>
                <a:lnTo>
                  <a:pt x="18097" y="61061"/>
                </a:lnTo>
                <a:close/>
              </a:path>
              <a:path w="57150" h="92075">
                <a:moveTo>
                  <a:pt x="18186" y="34861"/>
                </a:moveTo>
                <a:lnTo>
                  <a:pt x="16852" y="34810"/>
                </a:lnTo>
                <a:lnTo>
                  <a:pt x="17081" y="35204"/>
                </a:lnTo>
                <a:lnTo>
                  <a:pt x="18186" y="34861"/>
                </a:lnTo>
                <a:close/>
              </a:path>
              <a:path w="57150" h="92075">
                <a:moveTo>
                  <a:pt x="19011" y="63284"/>
                </a:moveTo>
                <a:lnTo>
                  <a:pt x="18783" y="63042"/>
                </a:lnTo>
                <a:lnTo>
                  <a:pt x="17818" y="62268"/>
                </a:lnTo>
                <a:lnTo>
                  <a:pt x="19011" y="63284"/>
                </a:lnTo>
                <a:close/>
              </a:path>
              <a:path w="57150" h="92075">
                <a:moveTo>
                  <a:pt x="19621" y="89827"/>
                </a:moveTo>
                <a:lnTo>
                  <a:pt x="19113" y="89344"/>
                </a:lnTo>
                <a:lnTo>
                  <a:pt x="18643" y="89928"/>
                </a:lnTo>
                <a:lnTo>
                  <a:pt x="18135" y="90208"/>
                </a:lnTo>
                <a:lnTo>
                  <a:pt x="18148" y="90055"/>
                </a:lnTo>
                <a:lnTo>
                  <a:pt x="18084" y="89801"/>
                </a:lnTo>
                <a:lnTo>
                  <a:pt x="17449" y="90246"/>
                </a:lnTo>
                <a:lnTo>
                  <a:pt x="17665" y="90487"/>
                </a:lnTo>
                <a:lnTo>
                  <a:pt x="17881" y="90385"/>
                </a:lnTo>
                <a:lnTo>
                  <a:pt x="18122" y="90258"/>
                </a:lnTo>
                <a:lnTo>
                  <a:pt x="18110" y="90665"/>
                </a:lnTo>
                <a:lnTo>
                  <a:pt x="18046" y="91097"/>
                </a:lnTo>
                <a:lnTo>
                  <a:pt x="17907" y="91605"/>
                </a:lnTo>
                <a:lnTo>
                  <a:pt x="18453" y="91020"/>
                </a:lnTo>
                <a:lnTo>
                  <a:pt x="19037" y="90462"/>
                </a:lnTo>
                <a:lnTo>
                  <a:pt x="19621" y="89827"/>
                </a:lnTo>
                <a:close/>
              </a:path>
              <a:path w="57150" h="92075">
                <a:moveTo>
                  <a:pt x="19710" y="36766"/>
                </a:moveTo>
                <a:lnTo>
                  <a:pt x="18796" y="37134"/>
                </a:lnTo>
                <a:lnTo>
                  <a:pt x="19253" y="37503"/>
                </a:lnTo>
                <a:lnTo>
                  <a:pt x="19710" y="36766"/>
                </a:lnTo>
                <a:close/>
              </a:path>
              <a:path w="57150" h="92075">
                <a:moveTo>
                  <a:pt x="19710" y="26835"/>
                </a:moveTo>
                <a:lnTo>
                  <a:pt x="19253" y="26809"/>
                </a:lnTo>
                <a:lnTo>
                  <a:pt x="19710" y="27178"/>
                </a:lnTo>
                <a:lnTo>
                  <a:pt x="19710" y="26835"/>
                </a:lnTo>
                <a:close/>
              </a:path>
              <a:path w="57150" h="92075">
                <a:moveTo>
                  <a:pt x="19786" y="65176"/>
                </a:moveTo>
                <a:lnTo>
                  <a:pt x="19672" y="64389"/>
                </a:lnTo>
                <a:lnTo>
                  <a:pt x="19481" y="63677"/>
                </a:lnTo>
                <a:lnTo>
                  <a:pt x="19215" y="64427"/>
                </a:lnTo>
                <a:lnTo>
                  <a:pt x="19189" y="65239"/>
                </a:lnTo>
                <a:lnTo>
                  <a:pt x="19481" y="66230"/>
                </a:lnTo>
                <a:lnTo>
                  <a:pt x="19786" y="65176"/>
                </a:lnTo>
                <a:close/>
              </a:path>
              <a:path w="57150" h="92075">
                <a:moveTo>
                  <a:pt x="20561" y="67640"/>
                </a:moveTo>
                <a:lnTo>
                  <a:pt x="19253" y="68567"/>
                </a:lnTo>
                <a:lnTo>
                  <a:pt x="18326" y="66636"/>
                </a:lnTo>
                <a:lnTo>
                  <a:pt x="17729" y="65405"/>
                </a:lnTo>
                <a:lnTo>
                  <a:pt x="17589" y="65100"/>
                </a:lnTo>
                <a:lnTo>
                  <a:pt x="17056" y="63284"/>
                </a:lnTo>
                <a:lnTo>
                  <a:pt x="16776" y="64223"/>
                </a:lnTo>
                <a:lnTo>
                  <a:pt x="15913" y="65379"/>
                </a:lnTo>
                <a:lnTo>
                  <a:pt x="16802" y="65976"/>
                </a:lnTo>
                <a:lnTo>
                  <a:pt x="17106" y="65595"/>
                </a:lnTo>
                <a:lnTo>
                  <a:pt x="17208" y="65405"/>
                </a:lnTo>
                <a:lnTo>
                  <a:pt x="18046" y="66230"/>
                </a:lnTo>
                <a:lnTo>
                  <a:pt x="17538" y="66776"/>
                </a:lnTo>
                <a:lnTo>
                  <a:pt x="16903" y="67297"/>
                </a:lnTo>
                <a:lnTo>
                  <a:pt x="16776" y="67119"/>
                </a:lnTo>
                <a:lnTo>
                  <a:pt x="16522" y="66916"/>
                </a:lnTo>
                <a:lnTo>
                  <a:pt x="16421" y="66700"/>
                </a:lnTo>
                <a:lnTo>
                  <a:pt x="16484" y="67652"/>
                </a:lnTo>
                <a:lnTo>
                  <a:pt x="16611" y="68770"/>
                </a:lnTo>
                <a:lnTo>
                  <a:pt x="16738" y="68605"/>
                </a:lnTo>
                <a:lnTo>
                  <a:pt x="16624" y="68999"/>
                </a:lnTo>
                <a:lnTo>
                  <a:pt x="16611" y="68770"/>
                </a:lnTo>
                <a:lnTo>
                  <a:pt x="16154" y="69583"/>
                </a:lnTo>
                <a:lnTo>
                  <a:pt x="15532" y="70180"/>
                </a:lnTo>
                <a:lnTo>
                  <a:pt x="14770" y="70523"/>
                </a:lnTo>
                <a:lnTo>
                  <a:pt x="15773" y="71335"/>
                </a:lnTo>
                <a:lnTo>
                  <a:pt x="17183" y="72402"/>
                </a:lnTo>
                <a:lnTo>
                  <a:pt x="18224" y="73317"/>
                </a:lnTo>
                <a:lnTo>
                  <a:pt x="18973" y="72136"/>
                </a:lnTo>
                <a:lnTo>
                  <a:pt x="19850" y="70980"/>
                </a:lnTo>
                <a:lnTo>
                  <a:pt x="20358" y="70434"/>
                </a:lnTo>
                <a:lnTo>
                  <a:pt x="19977" y="70027"/>
                </a:lnTo>
                <a:lnTo>
                  <a:pt x="19723" y="69773"/>
                </a:lnTo>
                <a:lnTo>
                  <a:pt x="19507" y="69532"/>
                </a:lnTo>
                <a:lnTo>
                  <a:pt x="18592" y="68999"/>
                </a:lnTo>
                <a:lnTo>
                  <a:pt x="18326" y="68846"/>
                </a:lnTo>
                <a:lnTo>
                  <a:pt x="18072" y="68605"/>
                </a:lnTo>
                <a:lnTo>
                  <a:pt x="17170" y="67652"/>
                </a:lnTo>
                <a:lnTo>
                  <a:pt x="17500" y="67297"/>
                </a:lnTo>
                <a:lnTo>
                  <a:pt x="18135" y="66636"/>
                </a:lnTo>
                <a:lnTo>
                  <a:pt x="19723" y="69773"/>
                </a:lnTo>
                <a:lnTo>
                  <a:pt x="19888" y="69938"/>
                </a:lnTo>
                <a:lnTo>
                  <a:pt x="20281" y="68567"/>
                </a:lnTo>
                <a:lnTo>
                  <a:pt x="20561" y="67640"/>
                </a:lnTo>
                <a:close/>
              </a:path>
              <a:path w="57150" h="92075">
                <a:moveTo>
                  <a:pt x="20777" y="42773"/>
                </a:moveTo>
                <a:lnTo>
                  <a:pt x="20650" y="42672"/>
                </a:lnTo>
                <a:lnTo>
                  <a:pt x="20523" y="42570"/>
                </a:lnTo>
                <a:lnTo>
                  <a:pt x="20586" y="42824"/>
                </a:lnTo>
                <a:lnTo>
                  <a:pt x="20739" y="42811"/>
                </a:lnTo>
                <a:close/>
              </a:path>
              <a:path w="57150" h="92075">
                <a:moveTo>
                  <a:pt x="21272" y="73698"/>
                </a:moveTo>
                <a:lnTo>
                  <a:pt x="20345" y="73012"/>
                </a:lnTo>
                <a:lnTo>
                  <a:pt x="20015" y="73355"/>
                </a:lnTo>
                <a:lnTo>
                  <a:pt x="19837" y="73571"/>
                </a:lnTo>
                <a:lnTo>
                  <a:pt x="19151" y="74244"/>
                </a:lnTo>
                <a:lnTo>
                  <a:pt x="18884" y="73964"/>
                </a:lnTo>
                <a:lnTo>
                  <a:pt x="18884" y="74561"/>
                </a:lnTo>
                <a:lnTo>
                  <a:pt x="18161" y="75374"/>
                </a:lnTo>
                <a:lnTo>
                  <a:pt x="17462" y="76327"/>
                </a:lnTo>
                <a:lnTo>
                  <a:pt x="17449" y="76593"/>
                </a:lnTo>
                <a:lnTo>
                  <a:pt x="16967" y="76746"/>
                </a:lnTo>
                <a:lnTo>
                  <a:pt x="18783" y="74612"/>
                </a:lnTo>
                <a:lnTo>
                  <a:pt x="18884" y="73964"/>
                </a:lnTo>
                <a:lnTo>
                  <a:pt x="18630" y="73698"/>
                </a:lnTo>
                <a:lnTo>
                  <a:pt x="18211" y="73355"/>
                </a:lnTo>
                <a:lnTo>
                  <a:pt x="16383" y="76136"/>
                </a:lnTo>
                <a:lnTo>
                  <a:pt x="15989" y="76936"/>
                </a:lnTo>
                <a:lnTo>
                  <a:pt x="14605" y="77216"/>
                </a:lnTo>
                <a:lnTo>
                  <a:pt x="14389" y="76200"/>
                </a:lnTo>
                <a:lnTo>
                  <a:pt x="12928" y="75361"/>
                </a:lnTo>
                <a:lnTo>
                  <a:pt x="11417" y="77914"/>
                </a:lnTo>
                <a:lnTo>
                  <a:pt x="12446" y="78320"/>
                </a:lnTo>
                <a:lnTo>
                  <a:pt x="15113" y="80149"/>
                </a:lnTo>
                <a:lnTo>
                  <a:pt x="14287" y="79552"/>
                </a:lnTo>
                <a:lnTo>
                  <a:pt x="15557" y="79679"/>
                </a:lnTo>
                <a:lnTo>
                  <a:pt x="15113" y="80149"/>
                </a:lnTo>
                <a:lnTo>
                  <a:pt x="15697" y="79552"/>
                </a:lnTo>
                <a:lnTo>
                  <a:pt x="18173" y="77000"/>
                </a:lnTo>
                <a:lnTo>
                  <a:pt x="19024" y="77457"/>
                </a:lnTo>
                <a:lnTo>
                  <a:pt x="19685" y="77165"/>
                </a:lnTo>
                <a:lnTo>
                  <a:pt x="19519" y="76136"/>
                </a:lnTo>
                <a:lnTo>
                  <a:pt x="19532" y="75666"/>
                </a:lnTo>
                <a:lnTo>
                  <a:pt x="21056" y="74612"/>
                </a:lnTo>
                <a:lnTo>
                  <a:pt x="21183" y="74244"/>
                </a:lnTo>
                <a:lnTo>
                  <a:pt x="21272" y="73698"/>
                </a:lnTo>
                <a:close/>
              </a:path>
              <a:path w="57150" h="92075">
                <a:moveTo>
                  <a:pt x="21450" y="87109"/>
                </a:moveTo>
                <a:lnTo>
                  <a:pt x="20370" y="85623"/>
                </a:lnTo>
                <a:lnTo>
                  <a:pt x="19113" y="87083"/>
                </a:lnTo>
                <a:lnTo>
                  <a:pt x="21450" y="87109"/>
                </a:lnTo>
                <a:close/>
              </a:path>
              <a:path w="57150" h="92075">
                <a:moveTo>
                  <a:pt x="21704" y="87464"/>
                </a:moveTo>
                <a:lnTo>
                  <a:pt x="21463" y="87122"/>
                </a:lnTo>
                <a:lnTo>
                  <a:pt x="19164" y="87122"/>
                </a:lnTo>
                <a:lnTo>
                  <a:pt x="17094" y="87122"/>
                </a:lnTo>
                <a:lnTo>
                  <a:pt x="16357" y="87604"/>
                </a:lnTo>
                <a:lnTo>
                  <a:pt x="15633" y="87642"/>
                </a:lnTo>
                <a:lnTo>
                  <a:pt x="17119" y="87947"/>
                </a:lnTo>
                <a:lnTo>
                  <a:pt x="17881" y="88696"/>
                </a:lnTo>
                <a:lnTo>
                  <a:pt x="18059" y="89750"/>
                </a:lnTo>
                <a:lnTo>
                  <a:pt x="19164" y="88988"/>
                </a:lnTo>
                <a:lnTo>
                  <a:pt x="21056" y="87757"/>
                </a:lnTo>
                <a:lnTo>
                  <a:pt x="21704" y="87464"/>
                </a:lnTo>
                <a:close/>
              </a:path>
              <a:path w="57150" h="92075">
                <a:moveTo>
                  <a:pt x="22872" y="55892"/>
                </a:moveTo>
                <a:lnTo>
                  <a:pt x="22301" y="55499"/>
                </a:lnTo>
                <a:lnTo>
                  <a:pt x="21069" y="55740"/>
                </a:lnTo>
                <a:lnTo>
                  <a:pt x="21056" y="56007"/>
                </a:lnTo>
                <a:lnTo>
                  <a:pt x="21082" y="56235"/>
                </a:lnTo>
                <a:lnTo>
                  <a:pt x="21094" y="56388"/>
                </a:lnTo>
                <a:lnTo>
                  <a:pt x="21221" y="56908"/>
                </a:lnTo>
                <a:lnTo>
                  <a:pt x="21501" y="57340"/>
                </a:lnTo>
                <a:lnTo>
                  <a:pt x="21805" y="57721"/>
                </a:lnTo>
                <a:lnTo>
                  <a:pt x="21983" y="57658"/>
                </a:lnTo>
                <a:lnTo>
                  <a:pt x="22275" y="57480"/>
                </a:lnTo>
                <a:lnTo>
                  <a:pt x="22644" y="57023"/>
                </a:lnTo>
                <a:lnTo>
                  <a:pt x="22872" y="55892"/>
                </a:lnTo>
                <a:close/>
              </a:path>
              <a:path w="57150" h="92075">
                <a:moveTo>
                  <a:pt x="23025" y="27063"/>
                </a:moveTo>
                <a:lnTo>
                  <a:pt x="22834" y="26708"/>
                </a:lnTo>
                <a:lnTo>
                  <a:pt x="22250" y="28359"/>
                </a:lnTo>
                <a:lnTo>
                  <a:pt x="23025" y="27063"/>
                </a:lnTo>
                <a:close/>
              </a:path>
              <a:path w="57150" h="92075">
                <a:moveTo>
                  <a:pt x="23634" y="29387"/>
                </a:moveTo>
                <a:lnTo>
                  <a:pt x="23622" y="28892"/>
                </a:lnTo>
                <a:lnTo>
                  <a:pt x="23317" y="29616"/>
                </a:lnTo>
                <a:lnTo>
                  <a:pt x="23634" y="29387"/>
                </a:lnTo>
                <a:close/>
              </a:path>
              <a:path w="57150" h="92075">
                <a:moveTo>
                  <a:pt x="23685" y="58915"/>
                </a:moveTo>
                <a:lnTo>
                  <a:pt x="21805" y="58432"/>
                </a:lnTo>
                <a:lnTo>
                  <a:pt x="21691" y="59512"/>
                </a:lnTo>
                <a:lnTo>
                  <a:pt x="21132" y="59956"/>
                </a:lnTo>
                <a:lnTo>
                  <a:pt x="20739" y="59601"/>
                </a:lnTo>
                <a:lnTo>
                  <a:pt x="17741" y="61925"/>
                </a:lnTo>
                <a:lnTo>
                  <a:pt x="19164" y="63411"/>
                </a:lnTo>
                <a:lnTo>
                  <a:pt x="19329" y="63284"/>
                </a:lnTo>
                <a:lnTo>
                  <a:pt x="19481" y="63677"/>
                </a:lnTo>
                <a:lnTo>
                  <a:pt x="19608" y="63284"/>
                </a:lnTo>
                <a:lnTo>
                  <a:pt x="19799" y="62623"/>
                </a:lnTo>
                <a:lnTo>
                  <a:pt x="20662" y="61734"/>
                </a:lnTo>
                <a:lnTo>
                  <a:pt x="22174" y="61315"/>
                </a:lnTo>
                <a:lnTo>
                  <a:pt x="21551" y="60591"/>
                </a:lnTo>
                <a:lnTo>
                  <a:pt x="23685" y="58915"/>
                </a:lnTo>
                <a:close/>
              </a:path>
              <a:path w="57150" h="92075">
                <a:moveTo>
                  <a:pt x="26263" y="77800"/>
                </a:moveTo>
                <a:lnTo>
                  <a:pt x="26238" y="76542"/>
                </a:lnTo>
                <a:lnTo>
                  <a:pt x="25107" y="76250"/>
                </a:lnTo>
                <a:lnTo>
                  <a:pt x="24244" y="76377"/>
                </a:lnTo>
                <a:lnTo>
                  <a:pt x="23812" y="76987"/>
                </a:lnTo>
                <a:lnTo>
                  <a:pt x="24104" y="76809"/>
                </a:lnTo>
                <a:lnTo>
                  <a:pt x="24244" y="77406"/>
                </a:lnTo>
                <a:lnTo>
                  <a:pt x="23596" y="77431"/>
                </a:lnTo>
                <a:lnTo>
                  <a:pt x="25412" y="78079"/>
                </a:lnTo>
                <a:lnTo>
                  <a:pt x="26263" y="77800"/>
                </a:lnTo>
                <a:close/>
              </a:path>
              <a:path w="57150" h="92075">
                <a:moveTo>
                  <a:pt x="26644" y="25984"/>
                </a:moveTo>
                <a:lnTo>
                  <a:pt x="26619" y="25819"/>
                </a:lnTo>
                <a:lnTo>
                  <a:pt x="26416" y="26339"/>
                </a:lnTo>
                <a:lnTo>
                  <a:pt x="26644" y="25984"/>
                </a:lnTo>
                <a:close/>
              </a:path>
              <a:path w="57150" h="92075">
                <a:moveTo>
                  <a:pt x="26962" y="25463"/>
                </a:moveTo>
                <a:lnTo>
                  <a:pt x="26860" y="25654"/>
                </a:lnTo>
                <a:lnTo>
                  <a:pt x="26962" y="25463"/>
                </a:lnTo>
                <a:close/>
              </a:path>
              <a:path w="57150" h="92075">
                <a:moveTo>
                  <a:pt x="27254" y="30822"/>
                </a:moveTo>
                <a:lnTo>
                  <a:pt x="27025" y="31115"/>
                </a:lnTo>
                <a:lnTo>
                  <a:pt x="26962" y="31267"/>
                </a:lnTo>
                <a:lnTo>
                  <a:pt x="27254" y="30822"/>
                </a:lnTo>
                <a:close/>
              </a:path>
              <a:path w="57150" h="92075">
                <a:moveTo>
                  <a:pt x="27343" y="18999"/>
                </a:moveTo>
                <a:lnTo>
                  <a:pt x="27152" y="18986"/>
                </a:lnTo>
                <a:lnTo>
                  <a:pt x="27165" y="19126"/>
                </a:lnTo>
                <a:lnTo>
                  <a:pt x="27305" y="19037"/>
                </a:lnTo>
                <a:close/>
              </a:path>
              <a:path w="57150" h="92075">
                <a:moveTo>
                  <a:pt x="27901" y="23482"/>
                </a:moveTo>
                <a:lnTo>
                  <a:pt x="27139" y="23825"/>
                </a:lnTo>
                <a:lnTo>
                  <a:pt x="27000" y="24041"/>
                </a:lnTo>
                <a:lnTo>
                  <a:pt x="26454" y="23558"/>
                </a:lnTo>
                <a:lnTo>
                  <a:pt x="25209" y="22618"/>
                </a:lnTo>
                <a:lnTo>
                  <a:pt x="25120" y="22898"/>
                </a:lnTo>
                <a:lnTo>
                  <a:pt x="25044" y="23164"/>
                </a:lnTo>
                <a:lnTo>
                  <a:pt x="25031" y="23507"/>
                </a:lnTo>
                <a:lnTo>
                  <a:pt x="26860" y="24257"/>
                </a:lnTo>
                <a:lnTo>
                  <a:pt x="26644" y="24599"/>
                </a:lnTo>
                <a:lnTo>
                  <a:pt x="26657" y="25781"/>
                </a:lnTo>
                <a:lnTo>
                  <a:pt x="26822" y="25577"/>
                </a:lnTo>
                <a:lnTo>
                  <a:pt x="26924" y="25450"/>
                </a:lnTo>
                <a:lnTo>
                  <a:pt x="27355" y="24828"/>
                </a:lnTo>
                <a:lnTo>
                  <a:pt x="27495" y="24511"/>
                </a:lnTo>
                <a:lnTo>
                  <a:pt x="27660" y="24117"/>
                </a:lnTo>
                <a:lnTo>
                  <a:pt x="27901" y="23482"/>
                </a:lnTo>
                <a:close/>
              </a:path>
              <a:path w="57150" h="92075">
                <a:moveTo>
                  <a:pt x="28130" y="54622"/>
                </a:moveTo>
                <a:lnTo>
                  <a:pt x="27279" y="54813"/>
                </a:lnTo>
                <a:lnTo>
                  <a:pt x="27393" y="56629"/>
                </a:lnTo>
                <a:lnTo>
                  <a:pt x="28130" y="54622"/>
                </a:lnTo>
                <a:close/>
              </a:path>
              <a:path w="57150" h="92075">
                <a:moveTo>
                  <a:pt x="28371" y="53975"/>
                </a:moveTo>
                <a:lnTo>
                  <a:pt x="28130" y="54622"/>
                </a:lnTo>
                <a:lnTo>
                  <a:pt x="28282" y="54597"/>
                </a:lnTo>
                <a:lnTo>
                  <a:pt x="28346" y="54457"/>
                </a:lnTo>
                <a:lnTo>
                  <a:pt x="28371" y="53975"/>
                </a:lnTo>
                <a:close/>
              </a:path>
              <a:path w="57150" h="92075">
                <a:moveTo>
                  <a:pt x="28536" y="53987"/>
                </a:moveTo>
                <a:lnTo>
                  <a:pt x="28371" y="53975"/>
                </a:lnTo>
                <a:lnTo>
                  <a:pt x="28511" y="54051"/>
                </a:lnTo>
                <a:close/>
              </a:path>
              <a:path w="57150" h="92075">
                <a:moveTo>
                  <a:pt x="29654" y="51295"/>
                </a:moveTo>
                <a:lnTo>
                  <a:pt x="28536" y="53987"/>
                </a:lnTo>
                <a:lnTo>
                  <a:pt x="29286" y="54025"/>
                </a:lnTo>
                <a:lnTo>
                  <a:pt x="29654" y="51295"/>
                </a:lnTo>
                <a:close/>
              </a:path>
              <a:path w="57150" h="92075">
                <a:moveTo>
                  <a:pt x="29959" y="50355"/>
                </a:moveTo>
                <a:lnTo>
                  <a:pt x="26403" y="50673"/>
                </a:lnTo>
                <a:lnTo>
                  <a:pt x="28282" y="53289"/>
                </a:lnTo>
                <a:lnTo>
                  <a:pt x="29959" y="50355"/>
                </a:lnTo>
                <a:close/>
              </a:path>
              <a:path w="57150" h="92075">
                <a:moveTo>
                  <a:pt x="30238" y="65608"/>
                </a:moveTo>
                <a:lnTo>
                  <a:pt x="28181" y="62204"/>
                </a:lnTo>
                <a:lnTo>
                  <a:pt x="28397" y="60540"/>
                </a:lnTo>
                <a:lnTo>
                  <a:pt x="28346" y="59969"/>
                </a:lnTo>
                <a:lnTo>
                  <a:pt x="28092" y="59931"/>
                </a:lnTo>
                <a:lnTo>
                  <a:pt x="26047" y="62547"/>
                </a:lnTo>
                <a:lnTo>
                  <a:pt x="25806" y="63258"/>
                </a:lnTo>
                <a:lnTo>
                  <a:pt x="30238" y="65608"/>
                </a:lnTo>
                <a:close/>
              </a:path>
              <a:path w="57150" h="92075">
                <a:moveTo>
                  <a:pt x="30556" y="16700"/>
                </a:moveTo>
                <a:lnTo>
                  <a:pt x="30022" y="15925"/>
                </a:lnTo>
                <a:lnTo>
                  <a:pt x="29845" y="16814"/>
                </a:lnTo>
                <a:lnTo>
                  <a:pt x="29756" y="17703"/>
                </a:lnTo>
                <a:lnTo>
                  <a:pt x="29730" y="18237"/>
                </a:lnTo>
                <a:lnTo>
                  <a:pt x="30276" y="17576"/>
                </a:lnTo>
                <a:lnTo>
                  <a:pt x="30556" y="16700"/>
                </a:lnTo>
                <a:close/>
              </a:path>
              <a:path w="57150" h="92075">
                <a:moveTo>
                  <a:pt x="31102" y="16700"/>
                </a:moveTo>
                <a:lnTo>
                  <a:pt x="30581" y="18008"/>
                </a:lnTo>
                <a:lnTo>
                  <a:pt x="31064" y="17843"/>
                </a:lnTo>
                <a:lnTo>
                  <a:pt x="31102" y="16700"/>
                </a:lnTo>
                <a:close/>
              </a:path>
              <a:path w="57150" h="92075">
                <a:moveTo>
                  <a:pt x="31178" y="50241"/>
                </a:moveTo>
                <a:lnTo>
                  <a:pt x="31102" y="48348"/>
                </a:lnTo>
                <a:lnTo>
                  <a:pt x="29959" y="50355"/>
                </a:lnTo>
                <a:lnTo>
                  <a:pt x="31178" y="50241"/>
                </a:lnTo>
                <a:close/>
              </a:path>
              <a:path w="57150" h="92075">
                <a:moveTo>
                  <a:pt x="32397" y="50838"/>
                </a:moveTo>
                <a:lnTo>
                  <a:pt x="31432" y="50342"/>
                </a:lnTo>
                <a:lnTo>
                  <a:pt x="31229" y="50241"/>
                </a:lnTo>
                <a:lnTo>
                  <a:pt x="31242" y="52019"/>
                </a:lnTo>
                <a:lnTo>
                  <a:pt x="31356" y="50342"/>
                </a:lnTo>
                <a:lnTo>
                  <a:pt x="32397" y="50838"/>
                </a:lnTo>
                <a:close/>
              </a:path>
              <a:path w="57150" h="92075">
                <a:moveTo>
                  <a:pt x="32397" y="42075"/>
                </a:moveTo>
                <a:lnTo>
                  <a:pt x="32169" y="41338"/>
                </a:lnTo>
                <a:lnTo>
                  <a:pt x="29184" y="39751"/>
                </a:lnTo>
                <a:lnTo>
                  <a:pt x="30810" y="45059"/>
                </a:lnTo>
                <a:lnTo>
                  <a:pt x="32397" y="42075"/>
                </a:lnTo>
                <a:close/>
              </a:path>
              <a:path w="57150" h="92075">
                <a:moveTo>
                  <a:pt x="33807" y="53428"/>
                </a:moveTo>
                <a:lnTo>
                  <a:pt x="32181" y="53898"/>
                </a:lnTo>
                <a:lnTo>
                  <a:pt x="31267" y="52844"/>
                </a:lnTo>
                <a:lnTo>
                  <a:pt x="31381" y="55930"/>
                </a:lnTo>
                <a:lnTo>
                  <a:pt x="30822" y="56451"/>
                </a:lnTo>
                <a:lnTo>
                  <a:pt x="28930" y="55549"/>
                </a:lnTo>
                <a:lnTo>
                  <a:pt x="28359" y="57696"/>
                </a:lnTo>
                <a:lnTo>
                  <a:pt x="30264" y="56210"/>
                </a:lnTo>
                <a:lnTo>
                  <a:pt x="31419" y="56730"/>
                </a:lnTo>
                <a:lnTo>
                  <a:pt x="31318" y="56515"/>
                </a:lnTo>
                <a:lnTo>
                  <a:pt x="31419" y="56730"/>
                </a:lnTo>
                <a:lnTo>
                  <a:pt x="31877" y="57099"/>
                </a:lnTo>
                <a:lnTo>
                  <a:pt x="31686" y="57505"/>
                </a:lnTo>
                <a:lnTo>
                  <a:pt x="31991" y="58229"/>
                </a:lnTo>
                <a:lnTo>
                  <a:pt x="32600" y="57480"/>
                </a:lnTo>
                <a:lnTo>
                  <a:pt x="32080" y="55803"/>
                </a:lnTo>
                <a:lnTo>
                  <a:pt x="33464" y="53898"/>
                </a:lnTo>
                <a:lnTo>
                  <a:pt x="33807" y="53428"/>
                </a:lnTo>
                <a:close/>
              </a:path>
              <a:path w="57150" h="92075">
                <a:moveTo>
                  <a:pt x="35941" y="47599"/>
                </a:moveTo>
                <a:lnTo>
                  <a:pt x="34340" y="47193"/>
                </a:lnTo>
                <a:lnTo>
                  <a:pt x="34505" y="48361"/>
                </a:lnTo>
                <a:lnTo>
                  <a:pt x="34264" y="49669"/>
                </a:lnTo>
                <a:lnTo>
                  <a:pt x="33134" y="51244"/>
                </a:lnTo>
                <a:lnTo>
                  <a:pt x="34899" y="51777"/>
                </a:lnTo>
                <a:lnTo>
                  <a:pt x="35941" y="47599"/>
                </a:lnTo>
                <a:close/>
              </a:path>
              <a:path w="57150" h="92075">
                <a:moveTo>
                  <a:pt x="48780" y="32397"/>
                </a:moveTo>
                <a:lnTo>
                  <a:pt x="45110" y="30467"/>
                </a:lnTo>
                <a:lnTo>
                  <a:pt x="44157" y="31470"/>
                </a:lnTo>
                <a:lnTo>
                  <a:pt x="48463" y="33718"/>
                </a:lnTo>
                <a:lnTo>
                  <a:pt x="48780" y="32397"/>
                </a:lnTo>
                <a:close/>
              </a:path>
              <a:path w="57150" h="92075">
                <a:moveTo>
                  <a:pt x="51396" y="30340"/>
                </a:moveTo>
                <a:lnTo>
                  <a:pt x="49860" y="30276"/>
                </a:lnTo>
                <a:lnTo>
                  <a:pt x="50088" y="29895"/>
                </a:lnTo>
                <a:lnTo>
                  <a:pt x="50253" y="29629"/>
                </a:lnTo>
                <a:lnTo>
                  <a:pt x="48666" y="29032"/>
                </a:lnTo>
                <a:lnTo>
                  <a:pt x="48260" y="29870"/>
                </a:lnTo>
                <a:lnTo>
                  <a:pt x="46977" y="29032"/>
                </a:lnTo>
                <a:lnTo>
                  <a:pt x="47028" y="26809"/>
                </a:lnTo>
                <a:lnTo>
                  <a:pt x="45872" y="29019"/>
                </a:lnTo>
                <a:lnTo>
                  <a:pt x="45885" y="29629"/>
                </a:lnTo>
                <a:lnTo>
                  <a:pt x="45986" y="29959"/>
                </a:lnTo>
                <a:lnTo>
                  <a:pt x="45504" y="29705"/>
                </a:lnTo>
                <a:lnTo>
                  <a:pt x="46418" y="30784"/>
                </a:lnTo>
                <a:lnTo>
                  <a:pt x="47002" y="30911"/>
                </a:lnTo>
                <a:lnTo>
                  <a:pt x="47256" y="29959"/>
                </a:lnTo>
                <a:lnTo>
                  <a:pt x="49174" y="32054"/>
                </a:lnTo>
                <a:lnTo>
                  <a:pt x="51396" y="30340"/>
                </a:lnTo>
                <a:close/>
              </a:path>
              <a:path w="57150" h="92075">
                <a:moveTo>
                  <a:pt x="52197" y="8280"/>
                </a:moveTo>
                <a:lnTo>
                  <a:pt x="46964" y="9906"/>
                </a:lnTo>
                <a:lnTo>
                  <a:pt x="50393" y="11709"/>
                </a:lnTo>
                <a:lnTo>
                  <a:pt x="49911" y="11455"/>
                </a:lnTo>
                <a:lnTo>
                  <a:pt x="50647" y="11226"/>
                </a:lnTo>
                <a:lnTo>
                  <a:pt x="52197" y="8280"/>
                </a:lnTo>
                <a:close/>
              </a:path>
              <a:path w="57150" h="92075">
                <a:moveTo>
                  <a:pt x="56794" y="3289"/>
                </a:moveTo>
                <a:lnTo>
                  <a:pt x="55499" y="381"/>
                </a:lnTo>
                <a:lnTo>
                  <a:pt x="54775" y="0"/>
                </a:lnTo>
                <a:lnTo>
                  <a:pt x="52031" y="3213"/>
                </a:lnTo>
                <a:lnTo>
                  <a:pt x="56794" y="32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2220633" y="3831691"/>
            <a:ext cx="59055" cy="135890"/>
          </a:xfrm>
          <a:custGeom>
            <a:avLst/>
            <a:gdLst/>
            <a:ahLst/>
            <a:cxnLst/>
            <a:rect l="l" t="t" r="r" b="b"/>
            <a:pathLst>
              <a:path w="59055" h="135889">
                <a:moveTo>
                  <a:pt x="812" y="7848"/>
                </a:moveTo>
                <a:lnTo>
                  <a:pt x="660" y="8204"/>
                </a:lnTo>
                <a:lnTo>
                  <a:pt x="812" y="7848"/>
                </a:lnTo>
                <a:close/>
              </a:path>
              <a:path w="59055" h="135889">
                <a:moveTo>
                  <a:pt x="1041" y="8585"/>
                </a:moveTo>
                <a:lnTo>
                  <a:pt x="800" y="8458"/>
                </a:lnTo>
                <a:lnTo>
                  <a:pt x="673" y="8229"/>
                </a:lnTo>
                <a:lnTo>
                  <a:pt x="520" y="8636"/>
                </a:lnTo>
                <a:lnTo>
                  <a:pt x="838" y="8763"/>
                </a:lnTo>
                <a:lnTo>
                  <a:pt x="1041" y="8585"/>
                </a:lnTo>
                <a:close/>
              </a:path>
              <a:path w="59055" h="135889">
                <a:moveTo>
                  <a:pt x="4267" y="6718"/>
                </a:moveTo>
                <a:lnTo>
                  <a:pt x="3721" y="6210"/>
                </a:lnTo>
                <a:lnTo>
                  <a:pt x="3175" y="6045"/>
                </a:lnTo>
                <a:lnTo>
                  <a:pt x="2552" y="6299"/>
                </a:lnTo>
                <a:lnTo>
                  <a:pt x="2413" y="6045"/>
                </a:lnTo>
                <a:lnTo>
                  <a:pt x="1689" y="5676"/>
                </a:lnTo>
                <a:lnTo>
                  <a:pt x="2438" y="0"/>
                </a:lnTo>
                <a:lnTo>
                  <a:pt x="0" y="5803"/>
                </a:lnTo>
                <a:lnTo>
                  <a:pt x="1600" y="6286"/>
                </a:lnTo>
                <a:lnTo>
                  <a:pt x="1993" y="6388"/>
                </a:lnTo>
                <a:lnTo>
                  <a:pt x="2184" y="6413"/>
                </a:lnTo>
                <a:lnTo>
                  <a:pt x="2336" y="6388"/>
                </a:lnTo>
                <a:lnTo>
                  <a:pt x="1828" y="6680"/>
                </a:lnTo>
                <a:lnTo>
                  <a:pt x="1346" y="7112"/>
                </a:lnTo>
                <a:lnTo>
                  <a:pt x="812" y="7848"/>
                </a:lnTo>
                <a:lnTo>
                  <a:pt x="1333" y="8140"/>
                </a:lnTo>
                <a:lnTo>
                  <a:pt x="1257" y="8407"/>
                </a:lnTo>
                <a:lnTo>
                  <a:pt x="1041" y="8585"/>
                </a:lnTo>
                <a:lnTo>
                  <a:pt x="1828" y="8877"/>
                </a:lnTo>
                <a:lnTo>
                  <a:pt x="3848" y="8178"/>
                </a:lnTo>
                <a:lnTo>
                  <a:pt x="4267" y="6718"/>
                </a:lnTo>
                <a:close/>
              </a:path>
              <a:path w="59055" h="135889">
                <a:moveTo>
                  <a:pt x="10185" y="9105"/>
                </a:moveTo>
                <a:lnTo>
                  <a:pt x="9690" y="8902"/>
                </a:lnTo>
                <a:lnTo>
                  <a:pt x="7175" y="2527"/>
                </a:lnTo>
                <a:lnTo>
                  <a:pt x="9931" y="9931"/>
                </a:lnTo>
                <a:lnTo>
                  <a:pt x="10020" y="9728"/>
                </a:lnTo>
                <a:lnTo>
                  <a:pt x="10185" y="9105"/>
                </a:lnTo>
                <a:close/>
              </a:path>
              <a:path w="59055" h="135889">
                <a:moveTo>
                  <a:pt x="11620" y="19875"/>
                </a:moveTo>
                <a:lnTo>
                  <a:pt x="10452" y="18859"/>
                </a:lnTo>
                <a:lnTo>
                  <a:pt x="9652" y="18491"/>
                </a:lnTo>
                <a:lnTo>
                  <a:pt x="9182" y="18719"/>
                </a:lnTo>
                <a:lnTo>
                  <a:pt x="10401" y="19507"/>
                </a:lnTo>
                <a:lnTo>
                  <a:pt x="11531" y="20154"/>
                </a:lnTo>
                <a:lnTo>
                  <a:pt x="11620" y="19875"/>
                </a:lnTo>
                <a:close/>
              </a:path>
              <a:path w="59055" h="135889">
                <a:moveTo>
                  <a:pt x="16967" y="20408"/>
                </a:moveTo>
                <a:lnTo>
                  <a:pt x="16789" y="20472"/>
                </a:lnTo>
                <a:lnTo>
                  <a:pt x="16725" y="20637"/>
                </a:lnTo>
                <a:lnTo>
                  <a:pt x="16929" y="20472"/>
                </a:lnTo>
                <a:close/>
              </a:path>
              <a:path w="59055" h="135889">
                <a:moveTo>
                  <a:pt x="17284" y="20586"/>
                </a:moveTo>
                <a:lnTo>
                  <a:pt x="17068" y="20688"/>
                </a:lnTo>
                <a:lnTo>
                  <a:pt x="16764" y="20713"/>
                </a:lnTo>
                <a:lnTo>
                  <a:pt x="15836" y="21272"/>
                </a:lnTo>
                <a:lnTo>
                  <a:pt x="16306" y="22212"/>
                </a:lnTo>
                <a:lnTo>
                  <a:pt x="15659" y="23609"/>
                </a:lnTo>
                <a:lnTo>
                  <a:pt x="16751" y="23876"/>
                </a:lnTo>
                <a:lnTo>
                  <a:pt x="17145" y="21513"/>
                </a:lnTo>
                <a:lnTo>
                  <a:pt x="17284" y="20586"/>
                </a:lnTo>
                <a:close/>
              </a:path>
              <a:path w="59055" h="135889">
                <a:moveTo>
                  <a:pt x="17360" y="20281"/>
                </a:moveTo>
                <a:lnTo>
                  <a:pt x="17030" y="20332"/>
                </a:lnTo>
                <a:lnTo>
                  <a:pt x="17360" y="20281"/>
                </a:lnTo>
                <a:close/>
              </a:path>
              <a:path w="59055" h="135889">
                <a:moveTo>
                  <a:pt x="17576" y="20421"/>
                </a:moveTo>
                <a:lnTo>
                  <a:pt x="17373" y="20269"/>
                </a:lnTo>
                <a:lnTo>
                  <a:pt x="17297" y="20612"/>
                </a:lnTo>
                <a:lnTo>
                  <a:pt x="17513" y="20510"/>
                </a:lnTo>
                <a:close/>
              </a:path>
              <a:path w="59055" h="135889">
                <a:moveTo>
                  <a:pt x="19558" y="19977"/>
                </a:moveTo>
                <a:lnTo>
                  <a:pt x="19532" y="19748"/>
                </a:lnTo>
                <a:lnTo>
                  <a:pt x="19380" y="18999"/>
                </a:lnTo>
                <a:lnTo>
                  <a:pt x="18796" y="19037"/>
                </a:lnTo>
                <a:lnTo>
                  <a:pt x="12915" y="13284"/>
                </a:lnTo>
                <a:lnTo>
                  <a:pt x="19558" y="19977"/>
                </a:lnTo>
                <a:close/>
              </a:path>
              <a:path w="59055" h="135889">
                <a:moveTo>
                  <a:pt x="22821" y="32702"/>
                </a:moveTo>
                <a:lnTo>
                  <a:pt x="22618" y="32778"/>
                </a:lnTo>
                <a:lnTo>
                  <a:pt x="22313" y="32816"/>
                </a:lnTo>
                <a:lnTo>
                  <a:pt x="22263" y="33045"/>
                </a:lnTo>
                <a:lnTo>
                  <a:pt x="22466" y="33147"/>
                </a:lnTo>
                <a:lnTo>
                  <a:pt x="22821" y="32702"/>
                </a:lnTo>
                <a:close/>
              </a:path>
              <a:path w="59055" h="135889">
                <a:moveTo>
                  <a:pt x="24053" y="23774"/>
                </a:moveTo>
                <a:lnTo>
                  <a:pt x="22390" y="22085"/>
                </a:lnTo>
                <a:lnTo>
                  <a:pt x="21285" y="24231"/>
                </a:lnTo>
                <a:lnTo>
                  <a:pt x="21920" y="25146"/>
                </a:lnTo>
                <a:lnTo>
                  <a:pt x="21551" y="26022"/>
                </a:lnTo>
                <a:lnTo>
                  <a:pt x="22733" y="26352"/>
                </a:lnTo>
                <a:lnTo>
                  <a:pt x="24053" y="23774"/>
                </a:lnTo>
                <a:close/>
              </a:path>
              <a:path w="59055" h="135889">
                <a:moveTo>
                  <a:pt x="27660" y="16713"/>
                </a:moveTo>
                <a:lnTo>
                  <a:pt x="26200" y="16230"/>
                </a:lnTo>
                <a:lnTo>
                  <a:pt x="25412" y="17449"/>
                </a:lnTo>
                <a:lnTo>
                  <a:pt x="25171" y="18427"/>
                </a:lnTo>
                <a:lnTo>
                  <a:pt x="25742" y="19164"/>
                </a:lnTo>
                <a:lnTo>
                  <a:pt x="25666" y="18834"/>
                </a:lnTo>
                <a:lnTo>
                  <a:pt x="26352" y="18834"/>
                </a:lnTo>
                <a:lnTo>
                  <a:pt x="26174" y="19646"/>
                </a:lnTo>
                <a:lnTo>
                  <a:pt x="27660" y="17818"/>
                </a:lnTo>
                <a:lnTo>
                  <a:pt x="27660" y="16713"/>
                </a:lnTo>
                <a:close/>
              </a:path>
              <a:path w="59055" h="135889">
                <a:moveTo>
                  <a:pt x="28587" y="110337"/>
                </a:moveTo>
                <a:lnTo>
                  <a:pt x="27381" y="109702"/>
                </a:lnTo>
                <a:lnTo>
                  <a:pt x="27749" y="110007"/>
                </a:lnTo>
                <a:lnTo>
                  <a:pt x="28168" y="110337"/>
                </a:lnTo>
                <a:lnTo>
                  <a:pt x="28397" y="110667"/>
                </a:lnTo>
                <a:lnTo>
                  <a:pt x="28587" y="110337"/>
                </a:lnTo>
                <a:close/>
              </a:path>
              <a:path w="59055" h="135889">
                <a:moveTo>
                  <a:pt x="28702" y="114122"/>
                </a:moveTo>
                <a:lnTo>
                  <a:pt x="25463" y="114795"/>
                </a:lnTo>
                <a:lnTo>
                  <a:pt x="25793" y="112102"/>
                </a:lnTo>
                <a:lnTo>
                  <a:pt x="22987" y="114795"/>
                </a:lnTo>
                <a:lnTo>
                  <a:pt x="24536" y="115011"/>
                </a:lnTo>
                <a:lnTo>
                  <a:pt x="15189" y="117703"/>
                </a:lnTo>
                <a:lnTo>
                  <a:pt x="27406" y="118097"/>
                </a:lnTo>
                <a:lnTo>
                  <a:pt x="26085" y="117436"/>
                </a:lnTo>
                <a:lnTo>
                  <a:pt x="25412" y="116903"/>
                </a:lnTo>
                <a:lnTo>
                  <a:pt x="25285" y="116611"/>
                </a:lnTo>
                <a:lnTo>
                  <a:pt x="25450" y="116928"/>
                </a:lnTo>
                <a:lnTo>
                  <a:pt x="26149" y="116662"/>
                </a:lnTo>
                <a:lnTo>
                  <a:pt x="25222" y="116471"/>
                </a:lnTo>
                <a:lnTo>
                  <a:pt x="26111" y="116636"/>
                </a:lnTo>
                <a:lnTo>
                  <a:pt x="27203" y="116560"/>
                </a:lnTo>
                <a:lnTo>
                  <a:pt x="27114" y="116001"/>
                </a:lnTo>
                <a:lnTo>
                  <a:pt x="26454" y="115874"/>
                </a:lnTo>
                <a:lnTo>
                  <a:pt x="25146" y="115709"/>
                </a:lnTo>
                <a:lnTo>
                  <a:pt x="25298" y="115354"/>
                </a:lnTo>
                <a:lnTo>
                  <a:pt x="25603" y="115049"/>
                </a:lnTo>
                <a:lnTo>
                  <a:pt x="26060" y="114731"/>
                </a:lnTo>
                <a:lnTo>
                  <a:pt x="25984" y="115354"/>
                </a:lnTo>
                <a:lnTo>
                  <a:pt x="28702" y="114122"/>
                </a:lnTo>
                <a:close/>
              </a:path>
              <a:path w="59055" h="135889">
                <a:moveTo>
                  <a:pt x="29248" y="37198"/>
                </a:moveTo>
                <a:lnTo>
                  <a:pt x="29235" y="37045"/>
                </a:lnTo>
                <a:lnTo>
                  <a:pt x="29133" y="36906"/>
                </a:lnTo>
                <a:lnTo>
                  <a:pt x="29083" y="36715"/>
                </a:lnTo>
                <a:lnTo>
                  <a:pt x="29057" y="36906"/>
                </a:lnTo>
                <a:lnTo>
                  <a:pt x="29083" y="37058"/>
                </a:lnTo>
                <a:lnTo>
                  <a:pt x="29095" y="37211"/>
                </a:lnTo>
                <a:lnTo>
                  <a:pt x="29248" y="37198"/>
                </a:lnTo>
                <a:close/>
              </a:path>
              <a:path w="59055" h="135889">
                <a:moveTo>
                  <a:pt x="29260" y="111633"/>
                </a:moveTo>
                <a:lnTo>
                  <a:pt x="28397" y="110667"/>
                </a:lnTo>
                <a:lnTo>
                  <a:pt x="27330" y="112750"/>
                </a:lnTo>
                <a:lnTo>
                  <a:pt x="27622" y="112725"/>
                </a:lnTo>
                <a:lnTo>
                  <a:pt x="28854" y="112483"/>
                </a:lnTo>
                <a:lnTo>
                  <a:pt x="29260" y="111633"/>
                </a:lnTo>
                <a:close/>
              </a:path>
              <a:path w="59055" h="135889">
                <a:moveTo>
                  <a:pt x="30505" y="33883"/>
                </a:moveTo>
                <a:lnTo>
                  <a:pt x="27406" y="33629"/>
                </a:lnTo>
                <a:lnTo>
                  <a:pt x="27165" y="34010"/>
                </a:lnTo>
                <a:lnTo>
                  <a:pt x="26695" y="34582"/>
                </a:lnTo>
                <a:lnTo>
                  <a:pt x="26073" y="34848"/>
                </a:lnTo>
                <a:lnTo>
                  <a:pt x="27978" y="35217"/>
                </a:lnTo>
                <a:lnTo>
                  <a:pt x="28778" y="35928"/>
                </a:lnTo>
                <a:lnTo>
                  <a:pt x="29044" y="36703"/>
                </a:lnTo>
                <a:lnTo>
                  <a:pt x="29070" y="35217"/>
                </a:lnTo>
                <a:lnTo>
                  <a:pt x="29425" y="34455"/>
                </a:lnTo>
                <a:lnTo>
                  <a:pt x="30505" y="33883"/>
                </a:lnTo>
                <a:close/>
              </a:path>
              <a:path w="59055" h="135889">
                <a:moveTo>
                  <a:pt x="37299" y="105676"/>
                </a:moveTo>
                <a:lnTo>
                  <a:pt x="36626" y="106438"/>
                </a:lnTo>
                <a:lnTo>
                  <a:pt x="37299" y="105676"/>
                </a:lnTo>
                <a:close/>
              </a:path>
              <a:path w="59055" h="135889">
                <a:moveTo>
                  <a:pt x="37490" y="114642"/>
                </a:moveTo>
                <a:lnTo>
                  <a:pt x="35890" y="114236"/>
                </a:lnTo>
                <a:lnTo>
                  <a:pt x="36055" y="115404"/>
                </a:lnTo>
                <a:lnTo>
                  <a:pt x="35814" y="116713"/>
                </a:lnTo>
                <a:lnTo>
                  <a:pt x="34683" y="118287"/>
                </a:lnTo>
                <a:lnTo>
                  <a:pt x="36449" y="118821"/>
                </a:lnTo>
                <a:lnTo>
                  <a:pt x="37490" y="114642"/>
                </a:lnTo>
                <a:close/>
              </a:path>
              <a:path w="59055" h="135889">
                <a:moveTo>
                  <a:pt x="38277" y="134416"/>
                </a:moveTo>
                <a:lnTo>
                  <a:pt x="37693" y="133934"/>
                </a:lnTo>
                <a:lnTo>
                  <a:pt x="36398" y="133159"/>
                </a:lnTo>
                <a:lnTo>
                  <a:pt x="35369" y="133159"/>
                </a:lnTo>
                <a:lnTo>
                  <a:pt x="34632" y="134150"/>
                </a:lnTo>
                <a:lnTo>
                  <a:pt x="36601" y="135801"/>
                </a:lnTo>
                <a:lnTo>
                  <a:pt x="37820" y="135826"/>
                </a:lnTo>
                <a:lnTo>
                  <a:pt x="38277" y="134416"/>
                </a:lnTo>
                <a:close/>
              </a:path>
              <a:path w="59055" h="135889">
                <a:moveTo>
                  <a:pt x="38315" y="134264"/>
                </a:moveTo>
                <a:lnTo>
                  <a:pt x="38112" y="134099"/>
                </a:lnTo>
                <a:lnTo>
                  <a:pt x="37960" y="134010"/>
                </a:lnTo>
                <a:lnTo>
                  <a:pt x="38315" y="134264"/>
                </a:lnTo>
                <a:close/>
              </a:path>
              <a:path w="59055" h="135889">
                <a:moveTo>
                  <a:pt x="38887" y="80568"/>
                </a:moveTo>
                <a:lnTo>
                  <a:pt x="38341" y="80479"/>
                </a:lnTo>
                <a:lnTo>
                  <a:pt x="38887" y="80568"/>
                </a:lnTo>
                <a:close/>
              </a:path>
              <a:path w="59055" h="135889">
                <a:moveTo>
                  <a:pt x="39789" y="46875"/>
                </a:moveTo>
                <a:lnTo>
                  <a:pt x="39573" y="46304"/>
                </a:lnTo>
                <a:lnTo>
                  <a:pt x="37401" y="40551"/>
                </a:lnTo>
                <a:lnTo>
                  <a:pt x="31737" y="38709"/>
                </a:lnTo>
                <a:lnTo>
                  <a:pt x="34378" y="46151"/>
                </a:lnTo>
                <a:lnTo>
                  <a:pt x="34378" y="47942"/>
                </a:lnTo>
                <a:lnTo>
                  <a:pt x="34391" y="46304"/>
                </a:lnTo>
                <a:lnTo>
                  <a:pt x="35318" y="48221"/>
                </a:lnTo>
                <a:lnTo>
                  <a:pt x="38785" y="49301"/>
                </a:lnTo>
                <a:lnTo>
                  <a:pt x="39789" y="46875"/>
                </a:lnTo>
                <a:close/>
              </a:path>
              <a:path w="59055" h="135889">
                <a:moveTo>
                  <a:pt x="40589" y="65316"/>
                </a:moveTo>
                <a:lnTo>
                  <a:pt x="40335" y="65036"/>
                </a:lnTo>
                <a:lnTo>
                  <a:pt x="40055" y="65595"/>
                </a:lnTo>
                <a:lnTo>
                  <a:pt x="40589" y="65316"/>
                </a:lnTo>
                <a:close/>
              </a:path>
              <a:path w="59055" h="135889">
                <a:moveTo>
                  <a:pt x="40627" y="109245"/>
                </a:moveTo>
                <a:lnTo>
                  <a:pt x="38836" y="109245"/>
                </a:lnTo>
                <a:lnTo>
                  <a:pt x="38252" y="109245"/>
                </a:lnTo>
                <a:lnTo>
                  <a:pt x="39738" y="109842"/>
                </a:lnTo>
                <a:lnTo>
                  <a:pt x="40601" y="109372"/>
                </a:lnTo>
                <a:lnTo>
                  <a:pt x="40627" y="109245"/>
                </a:lnTo>
                <a:close/>
              </a:path>
              <a:path w="59055" h="135889">
                <a:moveTo>
                  <a:pt x="41630" y="62458"/>
                </a:moveTo>
                <a:lnTo>
                  <a:pt x="38874" y="63398"/>
                </a:lnTo>
                <a:lnTo>
                  <a:pt x="40335" y="65036"/>
                </a:lnTo>
                <a:lnTo>
                  <a:pt x="41630" y="62458"/>
                </a:lnTo>
                <a:close/>
              </a:path>
              <a:path w="59055" h="135889">
                <a:moveTo>
                  <a:pt x="41821" y="24142"/>
                </a:moveTo>
                <a:lnTo>
                  <a:pt x="38188" y="28917"/>
                </a:lnTo>
                <a:lnTo>
                  <a:pt x="32626" y="27686"/>
                </a:lnTo>
                <a:lnTo>
                  <a:pt x="31267" y="28943"/>
                </a:lnTo>
                <a:lnTo>
                  <a:pt x="29946" y="30327"/>
                </a:lnTo>
                <a:lnTo>
                  <a:pt x="29616" y="31242"/>
                </a:lnTo>
                <a:lnTo>
                  <a:pt x="28651" y="31762"/>
                </a:lnTo>
                <a:lnTo>
                  <a:pt x="29946" y="30327"/>
                </a:lnTo>
                <a:lnTo>
                  <a:pt x="30175" y="29616"/>
                </a:lnTo>
                <a:lnTo>
                  <a:pt x="29997" y="28727"/>
                </a:lnTo>
                <a:lnTo>
                  <a:pt x="28054" y="28321"/>
                </a:lnTo>
                <a:lnTo>
                  <a:pt x="29311" y="29743"/>
                </a:lnTo>
                <a:lnTo>
                  <a:pt x="28625" y="31191"/>
                </a:lnTo>
                <a:lnTo>
                  <a:pt x="26098" y="32181"/>
                </a:lnTo>
                <a:lnTo>
                  <a:pt x="26162" y="30911"/>
                </a:lnTo>
                <a:lnTo>
                  <a:pt x="24231" y="33553"/>
                </a:lnTo>
                <a:lnTo>
                  <a:pt x="24663" y="34378"/>
                </a:lnTo>
                <a:lnTo>
                  <a:pt x="27622" y="33274"/>
                </a:lnTo>
                <a:lnTo>
                  <a:pt x="27457" y="33553"/>
                </a:lnTo>
                <a:lnTo>
                  <a:pt x="28092" y="33274"/>
                </a:lnTo>
                <a:lnTo>
                  <a:pt x="30683" y="32181"/>
                </a:lnTo>
                <a:lnTo>
                  <a:pt x="31673" y="31762"/>
                </a:lnTo>
                <a:lnTo>
                  <a:pt x="38074" y="29070"/>
                </a:lnTo>
                <a:lnTo>
                  <a:pt x="35471" y="32486"/>
                </a:lnTo>
                <a:lnTo>
                  <a:pt x="40005" y="31927"/>
                </a:lnTo>
                <a:lnTo>
                  <a:pt x="41490" y="30835"/>
                </a:lnTo>
                <a:lnTo>
                  <a:pt x="41821" y="24142"/>
                </a:lnTo>
                <a:close/>
              </a:path>
              <a:path w="59055" h="135889">
                <a:moveTo>
                  <a:pt x="42405" y="100876"/>
                </a:moveTo>
                <a:lnTo>
                  <a:pt x="40678" y="98920"/>
                </a:lnTo>
                <a:lnTo>
                  <a:pt x="39903" y="98526"/>
                </a:lnTo>
                <a:lnTo>
                  <a:pt x="38379" y="97751"/>
                </a:lnTo>
                <a:lnTo>
                  <a:pt x="35636" y="97320"/>
                </a:lnTo>
                <a:lnTo>
                  <a:pt x="37553" y="98526"/>
                </a:lnTo>
                <a:lnTo>
                  <a:pt x="36195" y="98323"/>
                </a:lnTo>
                <a:lnTo>
                  <a:pt x="35636" y="97320"/>
                </a:lnTo>
                <a:lnTo>
                  <a:pt x="34188" y="103098"/>
                </a:lnTo>
                <a:lnTo>
                  <a:pt x="36410" y="104279"/>
                </a:lnTo>
                <a:lnTo>
                  <a:pt x="36677" y="104127"/>
                </a:lnTo>
                <a:lnTo>
                  <a:pt x="37376" y="104571"/>
                </a:lnTo>
                <a:lnTo>
                  <a:pt x="37401" y="105562"/>
                </a:lnTo>
                <a:lnTo>
                  <a:pt x="37833" y="105625"/>
                </a:lnTo>
                <a:lnTo>
                  <a:pt x="38303" y="106146"/>
                </a:lnTo>
                <a:lnTo>
                  <a:pt x="38798" y="105625"/>
                </a:lnTo>
                <a:lnTo>
                  <a:pt x="39446" y="105422"/>
                </a:lnTo>
                <a:lnTo>
                  <a:pt x="39916" y="105600"/>
                </a:lnTo>
                <a:lnTo>
                  <a:pt x="38722" y="107810"/>
                </a:lnTo>
                <a:lnTo>
                  <a:pt x="38747" y="108407"/>
                </a:lnTo>
                <a:lnTo>
                  <a:pt x="38823" y="109232"/>
                </a:lnTo>
                <a:lnTo>
                  <a:pt x="40627" y="109232"/>
                </a:lnTo>
                <a:lnTo>
                  <a:pt x="40894" y="107810"/>
                </a:lnTo>
                <a:lnTo>
                  <a:pt x="41313" y="108572"/>
                </a:lnTo>
                <a:lnTo>
                  <a:pt x="41579" y="108851"/>
                </a:lnTo>
                <a:lnTo>
                  <a:pt x="41719" y="108407"/>
                </a:lnTo>
                <a:lnTo>
                  <a:pt x="41859" y="107810"/>
                </a:lnTo>
                <a:lnTo>
                  <a:pt x="42405" y="105524"/>
                </a:lnTo>
                <a:lnTo>
                  <a:pt x="40322" y="104863"/>
                </a:lnTo>
                <a:lnTo>
                  <a:pt x="40030" y="105397"/>
                </a:lnTo>
                <a:lnTo>
                  <a:pt x="39446" y="104394"/>
                </a:lnTo>
                <a:lnTo>
                  <a:pt x="40093" y="103327"/>
                </a:lnTo>
                <a:lnTo>
                  <a:pt x="42227" y="102577"/>
                </a:lnTo>
                <a:lnTo>
                  <a:pt x="38290" y="103212"/>
                </a:lnTo>
                <a:lnTo>
                  <a:pt x="42405" y="100876"/>
                </a:lnTo>
                <a:close/>
              </a:path>
              <a:path w="59055" h="135889">
                <a:moveTo>
                  <a:pt x="42621" y="20078"/>
                </a:moveTo>
                <a:lnTo>
                  <a:pt x="42075" y="18872"/>
                </a:lnTo>
                <a:lnTo>
                  <a:pt x="40347" y="19062"/>
                </a:lnTo>
                <a:lnTo>
                  <a:pt x="40030" y="20726"/>
                </a:lnTo>
                <a:lnTo>
                  <a:pt x="40259" y="21882"/>
                </a:lnTo>
                <a:lnTo>
                  <a:pt x="41236" y="22466"/>
                </a:lnTo>
                <a:lnTo>
                  <a:pt x="40970" y="22110"/>
                </a:lnTo>
                <a:lnTo>
                  <a:pt x="41770" y="21805"/>
                </a:lnTo>
                <a:lnTo>
                  <a:pt x="41948" y="22771"/>
                </a:lnTo>
                <a:lnTo>
                  <a:pt x="42621" y="20078"/>
                </a:lnTo>
                <a:close/>
              </a:path>
              <a:path w="59055" h="135889">
                <a:moveTo>
                  <a:pt x="43281" y="111036"/>
                </a:moveTo>
                <a:lnTo>
                  <a:pt x="41186" y="109550"/>
                </a:lnTo>
                <a:lnTo>
                  <a:pt x="40563" y="110832"/>
                </a:lnTo>
                <a:lnTo>
                  <a:pt x="39598" y="111163"/>
                </a:lnTo>
                <a:lnTo>
                  <a:pt x="38595" y="110959"/>
                </a:lnTo>
                <a:lnTo>
                  <a:pt x="37465" y="112877"/>
                </a:lnTo>
                <a:lnTo>
                  <a:pt x="43281" y="111036"/>
                </a:lnTo>
                <a:close/>
              </a:path>
              <a:path w="59055" h="135889">
                <a:moveTo>
                  <a:pt x="43484" y="58928"/>
                </a:moveTo>
                <a:lnTo>
                  <a:pt x="43307" y="59105"/>
                </a:lnTo>
                <a:lnTo>
                  <a:pt x="42176" y="60667"/>
                </a:lnTo>
                <a:lnTo>
                  <a:pt x="43484" y="58928"/>
                </a:lnTo>
                <a:close/>
              </a:path>
              <a:path w="59055" h="135889">
                <a:moveTo>
                  <a:pt x="44056" y="58369"/>
                </a:moveTo>
                <a:lnTo>
                  <a:pt x="43878" y="58407"/>
                </a:lnTo>
                <a:lnTo>
                  <a:pt x="43484" y="58928"/>
                </a:lnTo>
                <a:lnTo>
                  <a:pt x="44056" y="58369"/>
                </a:lnTo>
                <a:close/>
              </a:path>
              <a:path w="59055" h="135889">
                <a:moveTo>
                  <a:pt x="44107" y="82461"/>
                </a:moveTo>
                <a:lnTo>
                  <a:pt x="42291" y="81724"/>
                </a:lnTo>
                <a:lnTo>
                  <a:pt x="39700" y="80670"/>
                </a:lnTo>
                <a:lnTo>
                  <a:pt x="40220" y="81724"/>
                </a:lnTo>
                <a:lnTo>
                  <a:pt x="38722" y="80733"/>
                </a:lnTo>
                <a:lnTo>
                  <a:pt x="38417" y="80530"/>
                </a:lnTo>
                <a:lnTo>
                  <a:pt x="38163" y="80530"/>
                </a:lnTo>
                <a:lnTo>
                  <a:pt x="38671" y="79984"/>
                </a:lnTo>
                <a:lnTo>
                  <a:pt x="39306" y="79463"/>
                </a:lnTo>
                <a:lnTo>
                  <a:pt x="40462" y="79222"/>
                </a:lnTo>
                <a:lnTo>
                  <a:pt x="38862" y="77800"/>
                </a:lnTo>
                <a:lnTo>
                  <a:pt x="37630" y="78384"/>
                </a:lnTo>
                <a:lnTo>
                  <a:pt x="36728" y="80670"/>
                </a:lnTo>
                <a:lnTo>
                  <a:pt x="36410" y="80568"/>
                </a:lnTo>
                <a:lnTo>
                  <a:pt x="36144" y="80556"/>
                </a:lnTo>
                <a:lnTo>
                  <a:pt x="36195" y="81000"/>
                </a:lnTo>
                <a:lnTo>
                  <a:pt x="34594" y="82473"/>
                </a:lnTo>
                <a:lnTo>
                  <a:pt x="39827" y="87058"/>
                </a:lnTo>
                <a:lnTo>
                  <a:pt x="39547" y="86474"/>
                </a:lnTo>
                <a:lnTo>
                  <a:pt x="44043" y="84404"/>
                </a:lnTo>
                <a:lnTo>
                  <a:pt x="44107" y="82461"/>
                </a:lnTo>
                <a:close/>
              </a:path>
              <a:path w="59055" h="135889">
                <a:moveTo>
                  <a:pt x="44246" y="68872"/>
                </a:moveTo>
                <a:lnTo>
                  <a:pt x="43065" y="66675"/>
                </a:lnTo>
                <a:lnTo>
                  <a:pt x="41008" y="66319"/>
                </a:lnTo>
                <a:lnTo>
                  <a:pt x="39255" y="65252"/>
                </a:lnTo>
                <a:lnTo>
                  <a:pt x="40855" y="68465"/>
                </a:lnTo>
                <a:lnTo>
                  <a:pt x="41706" y="70053"/>
                </a:lnTo>
                <a:lnTo>
                  <a:pt x="42989" y="69570"/>
                </a:lnTo>
                <a:lnTo>
                  <a:pt x="44246" y="68872"/>
                </a:lnTo>
                <a:close/>
              </a:path>
              <a:path w="59055" h="135889">
                <a:moveTo>
                  <a:pt x="44640" y="63169"/>
                </a:moveTo>
                <a:lnTo>
                  <a:pt x="40589" y="65316"/>
                </a:lnTo>
                <a:lnTo>
                  <a:pt x="41554" y="66382"/>
                </a:lnTo>
                <a:lnTo>
                  <a:pt x="44170" y="65278"/>
                </a:lnTo>
                <a:lnTo>
                  <a:pt x="44640" y="63169"/>
                </a:lnTo>
                <a:close/>
              </a:path>
              <a:path w="59055" h="135889">
                <a:moveTo>
                  <a:pt x="44729" y="38252"/>
                </a:moveTo>
                <a:lnTo>
                  <a:pt x="43307" y="37795"/>
                </a:lnTo>
                <a:lnTo>
                  <a:pt x="44081" y="35394"/>
                </a:lnTo>
                <a:lnTo>
                  <a:pt x="41173" y="36271"/>
                </a:lnTo>
                <a:lnTo>
                  <a:pt x="40119" y="38506"/>
                </a:lnTo>
                <a:lnTo>
                  <a:pt x="44005" y="40424"/>
                </a:lnTo>
                <a:lnTo>
                  <a:pt x="44729" y="38252"/>
                </a:lnTo>
                <a:close/>
              </a:path>
              <a:path w="59055" h="135889">
                <a:moveTo>
                  <a:pt x="44919" y="93738"/>
                </a:moveTo>
                <a:lnTo>
                  <a:pt x="44881" y="92329"/>
                </a:lnTo>
                <a:lnTo>
                  <a:pt x="43154" y="91414"/>
                </a:lnTo>
                <a:lnTo>
                  <a:pt x="42049" y="90309"/>
                </a:lnTo>
                <a:lnTo>
                  <a:pt x="42125" y="91744"/>
                </a:lnTo>
                <a:lnTo>
                  <a:pt x="43040" y="92913"/>
                </a:lnTo>
                <a:lnTo>
                  <a:pt x="44919" y="93738"/>
                </a:lnTo>
                <a:close/>
              </a:path>
              <a:path w="59055" h="135889">
                <a:moveTo>
                  <a:pt x="45046" y="51320"/>
                </a:moveTo>
                <a:lnTo>
                  <a:pt x="44183" y="48145"/>
                </a:lnTo>
                <a:lnTo>
                  <a:pt x="40589" y="47993"/>
                </a:lnTo>
                <a:lnTo>
                  <a:pt x="40030" y="49377"/>
                </a:lnTo>
                <a:lnTo>
                  <a:pt x="40030" y="51955"/>
                </a:lnTo>
                <a:lnTo>
                  <a:pt x="39814" y="52031"/>
                </a:lnTo>
                <a:lnTo>
                  <a:pt x="40030" y="51955"/>
                </a:lnTo>
                <a:lnTo>
                  <a:pt x="40030" y="49377"/>
                </a:lnTo>
                <a:lnTo>
                  <a:pt x="39243" y="51308"/>
                </a:lnTo>
                <a:lnTo>
                  <a:pt x="39179" y="50342"/>
                </a:lnTo>
                <a:lnTo>
                  <a:pt x="37757" y="50495"/>
                </a:lnTo>
                <a:lnTo>
                  <a:pt x="37833" y="51587"/>
                </a:lnTo>
                <a:lnTo>
                  <a:pt x="37452" y="53073"/>
                </a:lnTo>
                <a:lnTo>
                  <a:pt x="38493" y="53238"/>
                </a:lnTo>
                <a:lnTo>
                  <a:pt x="38557" y="52311"/>
                </a:lnTo>
                <a:lnTo>
                  <a:pt x="39585" y="52400"/>
                </a:lnTo>
                <a:lnTo>
                  <a:pt x="40081" y="51943"/>
                </a:lnTo>
                <a:lnTo>
                  <a:pt x="45046" y="51320"/>
                </a:lnTo>
                <a:close/>
              </a:path>
              <a:path w="59055" h="135889">
                <a:moveTo>
                  <a:pt x="46024" y="56349"/>
                </a:moveTo>
                <a:lnTo>
                  <a:pt x="44653" y="57785"/>
                </a:lnTo>
                <a:lnTo>
                  <a:pt x="44056" y="58369"/>
                </a:lnTo>
                <a:lnTo>
                  <a:pt x="44958" y="58178"/>
                </a:lnTo>
                <a:lnTo>
                  <a:pt x="45377" y="59956"/>
                </a:lnTo>
                <a:lnTo>
                  <a:pt x="45504" y="58178"/>
                </a:lnTo>
                <a:lnTo>
                  <a:pt x="45618" y="57531"/>
                </a:lnTo>
                <a:lnTo>
                  <a:pt x="46024" y="56349"/>
                </a:lnTo>
                <a:close/>
              </a:path>
              <a:path w="59055" h="135889">
                <a:moveTo>
                  <a:pt x="47129" y="78117"/>
                </a:moveTo>
                <a:lnTo>
                  <a:pt x="45605" y="77431"/>
                </a:lnTo>
                <a:lnTo>
                  <a:pt x="45808" y="75323"/>
                </a:lnTo>
                <a:lnTo>
                  <a:pt x="44602" y="74345"/>
                </a:lnTo>
                <a:lnTo>
                  <a:pt x="44424" y="75234"/>
                </a:lnTo>
                <a:lnTo>
                  <a:pt x="43942" y="75742"/>
                </a:lnTo>
                <a:lnTo>
                  <a:pt x="43167" y="75946"/>
                </a:lnTo>
                <a:lnTo>
                  <a:pt x="43865" y="76098"/>
                </a:lnTo>
                <a:lnTo>
                  <a:pt x="41541" y="79654"/>
                </a:lnTo>
                <a:lnTo>
                  <a:pt x="44132" y="81127"/>
                </a:lnTo>
                <a:lnTo>
                  <a:pt x="45288" y="79451"/>
                </a:lnTo>
                <a:lnTo>
                  <a:pt x="45440" y="77990"/>
                </a:lnTo>
                <a:lnTo>
                  <a:pt x="43726" y="77216"/>
                </a:lnTo>
                <a:lnTo>
                  <a:pt x="45123" y="77101"/>
                </a:lnTo>
                <a:lnTo>
                  <a:pt x="45872" y="77787"/>
                </a:lnTo>
                <a:lnTo>
                  <a:pt x="45999" y="79336"/>
                </a:lnTo>
                <a:lnTo>
                  <a:pt x="46151" y="78981"/>
                </a:lnTo>
                <a:lnTo>
                  <a:pt x="46101" y="78447"/>
                </a:lnTo>
                <a:lnTo>
                  <a:pt x="45961" y="77851"/>
                </a:lnTo>
                <a:lnTo>
                  <a:pt x="46304" y="77927"/>
                </a:lnTo>
                <a:lnTo>
                  <a:pt x="46621" y="78054"/>
                </a:lnTo>
                <a:lnTo>
                  <a:pt x="47129" y="78117"/>
                </a:lnTo>
                <a:close/>
              </a:path>
              <a:path w="59055" h="135889">
                <a:moveTo>
                  <a:pt x="48285" y="39344"/>
                </a:moveTo>
                <a:lnTo>
                  <a:pt x="46228" y="38989"/>
                </a:lnTo>
                <a:lnTo>
                  <a:pt x="44869" y="39395"/>
                </a:lnTo>
                <a:lnTo>
                  <a:pt x="44577" y="40957"/>
                </a:lnTo>
                <a:lnTo>
                  <a:pt x="45212" y="39738"/>
                </a:lnTo>
                <a:lnTo>
                  <a:pt x="48044" y="41008"/>
                </a:lnTo>
                <a:lnTo>
                  <a:pt x="48285" y="39344"/>
                </a:lnTo>
                <a:close/>
              </a:path>
              <a:path w="59055" h="135889">
                <a:moveTo>
                  <a:pt x="48641" y="59664"/>
                </a:moveTo>
                <a:lnTo>
                  <a:pt x="48336" y="59448"/>
                </a:lnTo>
                <a:lnTo>
                  <a:pt x="48399" y="59728"/>
                </a:lnTo>
                <a:lnTo>
                  <a:pt x="48641" y="59664"/>
                </a:lnTo>
                <a:close/>
              </a:path>
              <a:path w="59055" h="135889">
                <a:moveTo>
                  <a:pt x="48869" y="61937"/>
                </a:moveTo>
                <a:lnTo>
                  <a:pt x="48399" y="59728"/>
                </a:lnTo>
                <a:lnTo>
                  <a:pt x="46037" y="60337"/>
                </a:lnTo>
                <a:lnTo>
                  <a:pt x="48869" y="61937"/>
                </a:lnTo>
                <a:close/>
              </a:path>
              <a:path w="59055" h="135889">
                <a:moveTo>
                  <a:pt x="50228" y="73520"/>
                </a:moveTo>
                <a:lnTo>
                  <a:pt x="49187" y="72351"/>
                </a:lnTo>
                <a:lnTo>
                  <a:pt x="47396" y="72694"/>
                </a:lnTo>
                <a:lnTo>
                  <a:pt x="47383" y="74409"/>
                </a:lnTo>
                <a:lnTo>
                  <a:pt x="50228" y="73520"/>
                </a:lnTo>
                <a:close/>
              </a:path>
              <a:path w="59055" h="135889">
                <a:moveTo>
                  <a:pt x="50533" y="111353"/>
                </a:moveTo>
                <a:lnTo>
                  <a:pt x="46977" y="116255"/>
                </a:lnTo>
                <a:lnTo>
                  <a:pt x="45847" y="116713"/>
                </a:lnTo>
                <a:lnTo>
                  <a:pt x="46469" y="116878"/>
                </a:lnTo>
                <a:lnTo>
                  <a:pt x="46913" y="116332"/>
                </a:lnTo>
                <a:lnTo>
                  <a:pt x="48056" y="116027"/>
                </a:lnTo>
                <a:lnTo>
                  <a:pt x="50533" y="111353"/>
                </a:lnTo>
                <a:close/>
              </a:path>
              <a:path w="59055" h="135889">
                <a:moveTo>
                  <a:pt x="50901" y="107721"/>
                </a:moveTo>
                <a:lnTo>
                  <a:pt x="49771" y="107556"/>
                </a:lnTo>
                <a:lnTo>
                  <a:pt x="49060" y="109880"/>
                </a:lnTo>
                <a:lnTo>
                  <a:pt x="50901" y="107721"/>
                </a:lnTo>
                <a:close/>
              </a:path>
              <a:path w="59055" h="135889">
                <a:moveTo>
                  <a:pt x="51066" y="38963"/>
                </a:moveTo>
                <a:lnTo>
                  <a:pt x="51054" y="37452"/>
                </a:lnTo>
                <a:lnTo>
                  <a:pt x="49199" y="39395"/>
                </a:lnTo>
                <a:lnTo>
                  <a:pt x="51066" y="38963"/>
                </a:lnTo>
                <a:close/>
              </a:path>
              <a:path w="59055" h="135889">
                <a:moveTo>
                  <a:pt x="51689" y="107124"/>
                </a:moveTo>
                <a:lnTo>
                  <a:pt x="51498" y="107035"/>
                </a:lnTo>
                <a:lnTo>
                  <a:pt x="50901" y="107721"/>
                </a:lnTo>
                <a:lnTo>
                  <a:pt x="51117" y="107759"/>
                </a:lnTo>
                <a:lnTo>
                  <a:pt x="51625" y="107188"/>
                </a:lnTo>
                <a:close/>
              </a:path>
              <a:path w="59055" h="135889">
                <a:moveTo>
                  <a:pt x="51854" y="75336"/>
                </a:moveTo>
                <a:lnTo>
                  <a:pt x="50304" y="73609"/>
                </a:lnTo>
                <a:lnTo>
                  <a:pt x="49974" y="75539"/>
                </a:lnTo>
                <a:lnTo>
                  <a:pt x="51854" y="75336"/>
                </a:lnTo>
                <a:close/>
              </a:path>
              <a:path w="59055" h="135889">
                <a:moveTo>
                  <a:pt x="53073" y="62788"/>
                </a:moveTo>
                <a:lnTo>
                  <a:pt x="52222" y="58737"/>
                </a:lnTo>
                <a:lnTo>
                  <a:pt x="48641" y="59664"/>
                </a:lnTo>
                <a:lnTo>
                  <a:pt x="53073" y="62788"/>
                </a:lnTo>
                <a:close/>
              </a:path>
              <a:path w="59055" h="135889">
                <a:moveTo>
                  <a:pt x="53987" y="67614"/>
                </a:moveTo>
                <a:lnTo>
                  <a:pt x="51308" y="64541"/>
                </a:lnTo>
                <a:lnTo>
                  <a:pt x="50190" y="71628"/>
                </a:lnTo>
                <a:lnTo>
                  <a:pt x="53936" y="68529"/>
                </a:lnTo>
                <a:lnTo>
                  <a:pt x="53949" y="68262"/>
                </a:lnTo>
                <a:lnTo>
                  <a:pt x="53987" y="67957"/>
                </a:lnTo>
                <a:lnTo>
                  <a:pt x="53987" y="67614"/>
                </a:lnTo>
                <a:close/>
              </a:path>
              <a:path w="59055" h="135889">
                <a:moveTo>
                  <a:pt x="54330" y="104228"/>
                </a:moveTo>
                <a:lnTo>
                  <a:pt x="51689" y="107124"/>
                </a:lnTo>
                <a:lnTo>
                  <a:pt x="52578" y="107492"/>
                </a:lnTo>
                <a:lnTo>
                  <a:pt x="54330" y="104228"/>
                </a:lnTo>
                <a:close/>
              </a:path>
              <a:path w="59055" h="135889">
                <a:moveTo>
                  <a:pt x="55638" y="33375"/>
                </a:moveTo>
                <a:lnTo>
                  <a:pt x="50787" y="31991"/>
                </a:lnTo>
                <a:lnTo>
                  <a:pt x="51054" y="37452"/>
                </a:lnTo>
                <a:lnTo>
                  <a:pt x="51054" y="36766"/>
                </a:lnTo>
                <a:lnTo>
                  <a:pt x="52158" y="41021"/>
                </a:lnTo>
                <a:lnTo>
                  <a:pt x="53009" y="41922"/>
                </a:lnTo>
                <a:lnTo>
                  <a:pt x="55397" y="41516"/>
                </a:lnTo>
                <a:lnTo>
                  <a:pt x="55448" y="40525"/>
                </a:lnTo>
                <a:lnTo>
                  <a:pt x="55562" y="37922"/>
                </a:lnTo>
                <a:lnTo>
                  <a:pt x="54394" y="37871"/>
                </a:lnTo>
                <a:lnTo>
                  <a:pt x="54381" y="38671"/>
                </a:lnTo>
                <a:lnTo>
                  <a:pt x="54940" y="40386"/>
                </a:lnTo>
                <a:lnTo>
                  <a:pt x="53581" y="40525"/>
                </a:lnTo>
                <a:lnTo>
                  <a:pt x="53975" y="39395"/>
                </a:lnTo>
                <a:lnTo>
                  <a:pt x="54267" y="38341"/>
                </a:lnTo>
                <a:lnTo>
                  <a:pt x="54102" y="37846"/>
                </a:lnTo>
                <a:lnTo>
                  <a:pt x="54394" y="37871"/>
                </a:lnTo>
                <a:lnTo>
                  <a:pt x="54698" y="36766"/>
                </a:lnTo>
                <a:lnTo>
                  <a:pt x="55638" y="33375"/>
                </a:lnTo>
                <a:close/>
              </a:path>
              <a:path w="59055" h="135889">
                <a:moveTo>
                  <a:pt x="58432" y="82575"/>
                </a:moveTo>
                <a:lnTo>
                  <a:pt x="56337" y="81089"/>
                </a:lnTo>
                <a:lnTo>
                  <a:pt x="55714" y="82372"/>
                </a:lnTo>
                <a:lnTo>
                  <a:pt x="54787" y="82664"/>
                </a:lnTo>
                <a:lnTo>
                  <a:pt x="53746" y="82499"/>
                </a:lnTo>
                <a:lnTo>
                  <a:pt x="52616" y="84404"/>
                </a:lnTo>
                <a:lnTo>
                  <a:pt x="58432" y="82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545212" y="5100657"/>
            <a:ext cx="294129" cy="268790"/>
          </a:xfrm>
          <a:prstGeom prst="rect">
            <a:avLst/>
          </a:prstGeom>
        </p:spPr>
      </p:pic>
      <p:sp>
        <p:nvSpPr>
          <p:cNvPr id="26" name="bg object 26"/>
          <p:cNvSpPr/>
          <p:nvPr/>
        </p:nvSpPr>
        <p:spPr>
          <a:xfrm>
            <a:off x="630796" y="4549558"/>
            <a:ext cx="720090" cy="199390"/>
          </a:xfrm>
          <a:custGeom>
            <a:avLst/>
            <a:gdLst/>
            <a:ahLst/>
            <a:cxnLst/>
            <a:rect l="l" t="t" r="r" b="b"/>
            <a:pathLst>
              <a:path w="720090" h="199389">
                <a:moveTo>
                  <a:pt x="4394" y="4864"/>
                </a:moveTo>
                <a:lnTo>
                  <a:pt x="4127" y="508"/>
                </a:lnTo>
                <a:lnTo>
                  <a:pt x="2959" y="939"/>
                </a:lnTo>
                <a:lnTo>
                  <a:pt x="0" y="0"/>
                </a:lnTo>
                <a:lnTo>
                  <a:pt x="292" y="5943"/>
                </a:lnTo>
                <a:lnTo>
                  <a:pt x="3149" y="4610"/>
                </a:lnTo>
                <a:lnTo>
                  <a:pt x="4394" y="4864"/>
                </a:lnTo>
                <a:close/>
              </a:path>
              <a:path w="720090" h="199389">
                <a:moveTo>
                  <a:pt x="7569" y="3683"/>
                </a:moveTo>
                <a:lnTo>
                  <a:pt x="7518" y="2997"/>
                </a:lnTo>
                <a:lnTo>
                  <a:pt x="6985" y="3683"/>
                </a:lnTo>
                <a:lnTo>
                  <a:pt x="7454" y="4432"/>
                </a:lnTo>
                <a:lnTo>
                  <a:pt x="7569" y="3683"/>
                </a:lnTo>
                <a:close/>
              </a:path>
              <a:path w="720090" h="199389">
                <a:moveTo>
                  <a:pt x="8153" y="2146"/>
                </a:moveTo>
                <a:lnTo>
                  <a:pt x="7391" y="2146"/>
                </a:lnTo>
                <a:lnTo>
                  <a:pt x="7518" y="2997"/>
                </a:lnTo>
                <a:lnTo>
                  <a:pt x="8153" y="2146"/>
                </a:lnTo>
                <a:close/>
              </a:path>
              <a:path w="720090" h="199389">
                <a:moveTo>
                  <a:pt x="8407" y="6007"/>
                </a:moveTo>
                <a:lnTo>
                  <a:pt x="7454" y="4432"/>
                </a:lnTo>
                <a:lnTo>
                  <a:pt x="7378" y="4889"/>
                </a:lnTo>
                <a:lnTo>
                  <a:pt x="6908" y="6235"/>
                </a:lnTo>
                <a:lnTo>
                  <a:pt x="8407" y="6007"/>
                </a:lnTo>
                <a:close/>
              </a:path>
              <a:path w="720090" h="199389">
                <a:moveTo>
                  <a:pt x="8750" y="1930"/>
                </a:moveTo>
                <a:lnTo>
                  <a:pt x="8534" y="2032"/>
                </a:lnTo>
                <a:lnTo>
                  <a:pt x="8382" y="2044"/>
                </a:lnTo>
                <a:lnTo>
                  <a:pt x="8166" y="2146"/>
                </a:lnTo>
                <a:lnTo>
                  <a:pt x="8394" y="2120"/>
                </a:lnTo>
                <a:lnTo>
                  <a:pt x="8750" y="1930"/>
                </a:lnTo>
                <a:close/>
              </a:path>
              <a:path w="720090" h="199389">
                <a:moveTo>
                  <a:pt x="11582" y="29146"/>
                </a:moveTo>
                <a:lnTo>
                  <a:pt x="11239" y="29210"/>
                </a:lnTo>
                <a:lnTo>
                  <a:pt x="11442" y="29400"/>
                </a:lnTo>
                <a:lnTo>
                  <a:pt x="11582" y="29146"/>
                </a:lnTo>
                <a:close/>
              </a:path>
              <a:path w="720090" h="199389">
                <a:moveTo>
                  <a:pt x="12268" y="28562"/>
                </a:moveTo>
                <a:lnTo>
                  <a:pt x="12065" y="28333"/>
                </a:lnTo>
                <a:lnTo>
                  <a:pt x="11798" y="28778"/>
                </a:lnTo>
                <a:lnTo>
                  <a:pt x="12268" y="28562"/>
                </a:lnTo>
                <a:close/>
              </a:path>
              <a:path w="720090" h="199389">
                <a:moveTo>
                  <a:pt x="12496" y="24650"/>
                </a:moveTo>
                <a:lnTo>
                  <a:pt x="12179" y="24536"/>
                </a:lnTo>
                <a:lnTo>
                  <a:pt x="11696" y="24625"/>
                </a:lnTo>
                <a:lnTo>
                  <a:pt x="12001" y="24587"/>
                </a:lnTo>
                <a:lnTo>
                  <a:pt x="12268" y="24599"/>
                </a:lnTo>
                <a:lnTo>
                  <a:pt x="12496" y="24650"/>
                </a:lnTo>
                <a:close/>
              </a:path>
              <a:path w="720090" h="199389">
                <a:moveTo>
                  <a:pt x="12661" y="28981"/>
                </a:moveTo>
                <a:lnTo>
                  <a:pt x="11595" y="29133"/>
                </a:lnTo>
                <a:lnTo>
                  <a:pt x="11798" y="28778"/>
                </a:lnTo>
                <a:lnTo>
                  <a:pt x="10782" y="29248"/>
                </a:lnTo>
                <a:lnTo>
                  <a:pt x="11582" y="29146"/>
                </a:lnTo>
                <a:lnTo>
                  <a:pt x="12661" y="28981"/>
                </a:lnTo>
                <a:close/>
              </a:path>
              <a:path w="720090" h="199389">
                <a:moveTo>
                  <a:pt x="12788" y="28321"/>
                </a:moveTo>
                <a:lnTo>
                  <a:pt x="12268" y="28562"/>
                </a:lnTo>
                <a:lnTo>
                  <a:pt x="12661" y="28981"/>
                </a:lnTo>
                <a:lnTo>
                  <a:pt x="12788" y="28321"/>
                </a:lnTo>
                <a:close/>
              </a:path>
              <a:path w="720090" h="199389">
                <a:moveTo>
                  <a:pt x="14592" y="32550"/>
                </a:moveTo>
                <a:lnTo>
                  <a:pt x="11442" y="29400"/>
                </a:lnTo>
                <a:lnTo>
                  <a:pt x="10363" y="31267"/>
                </a:lnTo>
                <a:lnTo>
                  <a:pt x="9512" y="34010"/>
                </a:lnTo>
                <a:lnTo>
                  <a:pt x="11417" y="32727"/>
                </a:lnTo>
                <a:lnTo>
                  <a:pt x="14592" y="32550"/>
                </a:lnTo>
                <a:close/>
              </a:path>
              <a:path w="720090" h="199389">
                <a:moveTo>
                  <a:pt x="572465" y="80251"/>
                </a:moveTo>
                <a:lnTo>
                  <a:pt x="572033" y="80124"/>
                </a:lnTo>
                <a:lnTo>
                  <a:pt x="569518" y="74968"/>
                </a:lnTo>
                <a:lnTo>
                  <a:pt x="572350" y="80911"/>
                </a:lnTo>
                <a:lnTo>
                  <a:pt x="572465" y="80251"/>
                </a:lnTo>
                <a:close/>
              </a:path>
              <a:path w="720090" h="199389">
                <a:moveTo>
                  <a:pt x="583539" y="93891"/>
                </a:moveTo>
                <a:lnTo>
                  <a:pt x="582955" y="93179"/>
                </a:lnTo>
                <a:lnTo>
                  <a:pt x="581952" y="94500"/>
                </a:lnTo>
                <a:lnTo>
                  <a:pt x="583539" y="93891"/>
                </a:lnTo>
                <a:close/>
              </a:path>
              <a:path w="720090" h="199389">
                <a:moveTo>
                  <a:pt x="587476" y="92354"/>
                </a:moveTo>
                <a:lnTo>
                  <a:pt x="583539" y="93891"/>
                </a:lnTo>
                <a:lnTo>
                  <a:pt x="587057" y="98145"/>
                </a:lnTo>
                <a:lnTo>
                  <a:pt x="587476" y="92354"/>
                </a:lnTo>
                <a:close/>
              </a:path>
              <a:path w="720090" h="199389">
                <a:moveTo>
                  <a:pt x="588518" y="88887"/>
                </a:moveTo>
                <a:lnTo>
                  <a:pt x="588251" y="88112"/>
                </a:lnTo>
                <a:lnTo>
                  <a:pt x="587883" y="87680"/>
                </a:lnTo>
                <a:lnTo>
                  <a:pt x="587400" y="87109"/>
                </a:lnTo>
                <a:lnTo>
                  <a:pt x="587108" y="86715"/>
                </a:lnTo>
                <a:lnTo>
                  <a:pt x="587336" y="85928"/>
                </a:lnTo>
                <a:lnTo>
                  <a:pt x="587082" y="85382"/>
                </a:lnTo>
                <a:lnTo>
                  <a:pt x="586613" y="85267"/>
                </a:lnTo>
                <a:lnTo>
                  <a:pt x="586613" y="87744"/>
                </a:lnTo>
                <a:lnTo>
                  <a:pt x="586613" y="85267"/>
                </a:lnTo>
                <a:lnTo>
                  <a:pt x="586219" y="85166"/>
                </a:lnTo>
                <a:lnTo>
                  <a:pt x="585520" y="86461"/>
                </a:lnTo>
                <a:lnTo>
                  <a:pt x="585431" y="87426"/>
                </a:lnTo>
                <a:lnTo>
                  <a:pt x="586574" y="87109"/>
                </a:lnTo>
                <a:lnTo>
                  <a:pt x="586447" y="87782"/>
                </a:lnTo>
                <a:lnTo>
                  <a:pt x="583120" y="88633"/>
                </a:lnTo>
                <a:lnTo>
                  <a:pt x="584555" y="89242"/>
                </a:lnTo>
                <a:lnTo>
                  <a:pt x="584657" y="90563"/>
                </a:lnTo>
                <a:lnTo>
                  <a:pt x="583031" y="91376"/>
                </a:lnTo>
                <a:lnTo>
                  <a:pt x="580377" y="90055"/>
                </a:lnTo>
                <a:lnTo>
                  <a:pt x="582955" y="93179"/>
                </a:lnTo>
                <a:lnTo>
                  <a:pt x="584327" y="91376"/>
                </a:lnTo>
                <a:lnTo>
                  <a:pt x="586765" y="88163"/>
                </a:lnTo>
                <a:lnTo>
                  <a:pt x="586879" y="88455"/>
                </a:lnTo>
                <a:lnTo>
                  <a:pt x="587717" y="88861"/>
                </a:lnTo>
                <a:lnTo>
                  <a:pt x="588340" y="90119"/>
                </a:lnTo>
                <a:lnTo>
                  <a:pt x="588010" y="89433"/>
                </a:lnTo>
                <a:lnTo>
                  <a:pt x="588238" y="89065"/>
                </a:lnTo>
                <a:lnTo>
                  <a:pt x="588518" y="88887"/>
                </a:lnTo>
                <a:close/>
              </a:path>
              <a:path w="720090" h="199389">
                <a:moveTo>
                  <a:pt x="589673" y="89166"/>
                </a:moveTo>
                <a:lnTo>
                  <a:pt x="588975" y="88671"/>
                </a:lnTo>
                <a:lnTo>
                  <a:pt x="588543" y="88874"/>
                </a:lnTo>
                <a:lnTo>
                  <a:pt x="588708" y="89420"/>
                </a:lnTo>
                <a:lnTo>
                  <a:pt x="588721" y="89839"/>
                </a:lnTo>
                <a:lnTo>
                  <a:pt x="588365" y="90106"/>
                </a:lnTo>
                <a:lnTo>
                  <a:pt x="589673" y="89166"/>
                </a:lnTo>
                <a:close/>
              </a:path>
              <a:path w="720090" h="199389">
                <a:moveTo>
                  <a:pt x="592543" y="78244"/>
                </a:moveTo>
                <a:lnTo>
                  <a:pt x="592048" y="75704"/>
                </a:lnTo>
                <a:lnTo>
                  <a:pt x="591083" y="74853"/>
                </a:lnTo>
                <a:lnTo>
                  <a:pt x="589661" y="75768"/>
                </a:lnTo>
                <a:lnTo>
                  <a:pt x="590092" y="77279"/>
                </a:lnTo>
                <a:lnTo>
                  <a:pt x="590829" y="78155"/>
                </a:lnTo>
                <a:lnTo>
                  <a:pt x="591832" y="78282"/>
                </a:lnTo>
                <a:lnTo>
                  <a:pt x="591464" y="78130"/>
                </a:lnTo>
                <a:lnTo>
                  <a:pt x="592010" y="77533"/>
                </a:lnTo>
                <a:lnTo>
                  <a:pt x="592543" y="78244"/>
                </a:lnTo>
                <a:close/>
              </a:path>
              <a:path w="720090" h="199389">
                <a:moveTo>
                  <a:pt x="595503" y="85280"/>
                </a:moveTo>
                <a:lnTo>
                  <a:pt x="593090" y="79438"/>
                </a:lnTo>
                <a:lnTo>
                  <a:pt x="591070" y="89166"/>
                </a:lnTo>
                <a:lnTo>
                  <a:pt x="594715" y="86804"/>
                </a:lnTo>
                <a:lnTo>
                  <a:pt x="595503" y="85280"/>
                </a:lnTo>
                <a:close/>
              </a:path>
              <a:path w="720090" h="199389">
                <a:moveTo>
                  <a:pt x="595845" y="86080"/>
                </a:moveTo>
                <a:lnTo>
                  <a:pt x="595528" y="85280"/>
                </a:lnTo>
                <a:lnTo>
                  <a:pt x="595845" y="86080"/>
                </a:lnTo>
                <a:close/>
              </a:path>
              <a:path w="720090" h="199389">
                <a:moveTo>
                  <a:pt x="599211" y="96494"/>
                </a:moveTo>
                <a:lnTo>
                  <a:pt x="597814" y="94399"/>
                </a:lnTo>
                <a:lnTo>
                  <a:pt x="595147" y="95402"/>
                </a:lnTo>
                <a:lnTo>
                  <a:pt x="594715" y="96431"/>
                </a:lnTo>
                <a:lnTo>
                  <a:pt x="594766" y="96126"/>
                </a:lnTo>
                <a:lnTo>
                  <a:pt x="594233" y="98996"/>
                </a:lnTo>
                <a:lnTo>
                  <a:pt x="594347" y="105219"/>
                </a:lnTo>
                <a:lnTo>
                  <a:pt x="599008" y="101765"/>
                </a:lnTo>
                <a:lnTo>
                  <a:pt x="599211" y="96494"/>
                </a:lnTo>
                <a:close/>
              </a:path>
              <a:path w="720090" h="199389">
                <a:moveTo>
                  <a:pt x="600875" y="102870"/>
                </a:moveTo>
                <a:lnTo>
                  <a:pt x="600659" y="102616"/>
                </a:lnTo>
                <a:lnTo>
                  <a:pt x="600290" y="102323"/>
                </a:lnTo>
                <a:lnTo>
                  <a:pt x="599744" y="102222"/>
                </a:lnTo>
                <a:lnTo>
                  <a:pt x="600087" y="102565"/>
                </a:lnTo>
                <a:lnTo>
                  <a:pt x="600519" y="102717"/>
                </a:lnTo>
                <a:lnTo>
                  <a:pt x="600875" y="102870"/>
                </a:lnTo>
                <a:close/>
              </a:path>
              <a:path w="720090" h="199389">
                <a:moveTo>
                  <a:pt x="601586" y="92316"/>
                </a:moveTo>
                <a:lnTo>
                  <a:pt x="601294" y="90220"/>
                </a:lnTo>
                <a:lnTo>
                  <a:pt x="599909" y="90398"/>
                </a:lnTo>
                <a:lnTo>
                  <a:pt x="599617" y="88036"/>
                </a:lnTo>
                <a:lnTo>
                  <a:pt x="597496" y="89966"/>
                </a:lnTo>
                <a:lnTo>
                  <a:pt x="597509" y="92252"/>
                </a:lnTo>
                <a:lnTo>
                  <a:pt x="601586" y="92316"/>
                </a:lnTo>
                <a:close/>
              </a:path>
              <a:path w="720090" h="199389">
                <a:moveTo>
                  <a:pt x="603148" y="99593"/>
                </a:moveTo>
                <a:lnTo>
                  <a:pt x="603110" y="99288"/>
                </a:lnTo>
                <a:lnTo>
                  <a:pt x="602665" y="99758"/>
                </a:lnTo>
                <a:lnTo>
                  <a:pt x="603148" y="99593"/>
                </a:lnTo>
                <a:close/>
              </a:path>
              <a:path w="720090" h="199389">
                <a:moveTo>
                  <a:pt x="605243" y="91224"/>
                </a:moveTo>
                <a:lnTo>
                  <a:pt x="604774" y="89674"/>
                </a:lnTo>
                <a:lnTo>
                  <a:pt x="602894" y="90220"/>
                </a:lnTo>
                <a:lnTo>
                  <a:pt x="601878" y="91122"/>
                </a:lnTo>
                <a:lnTo>
                  <a:pt x="602297" y="92557"/>
                </a:lnTo>
                <a:lnTo>
                  <a:pt x="602284" y="91300"/>
                </a:lnTo>
                <a:lnTo>
                  <a:pt x="605243" y="91224"/>
                </a:lnTo>
                <a:close/>
              </a:path>
              <a:path w="720090" h="199389">
                <a:moveTo>
                  <a:pt x="606031" y="102603"/>
                </a:moveTo>
                <a:lnTo>
                  <a:pt x="605383" y="101460"/>
                </a:lnTo>
                <a:lnTo>
                  <a:pt x="605015" y="100203"/>
                </a:lnTo>
                <a:lnTo>
                  <a:pt x="604913" y="98806"/>
                </a:lnTo>
                <a:lnTo>
                  <a:pt x="604151" y="99568"/>
                </a:lnTo>
                <a:lnTo>
                  <a:pt x="603605" y="99466"/>
                </a:lnTo>
                <a:lnTo>
                  <a:pt x="603173" y="98640"/>
                </a:lnTo>
                <a:lnTo>
                  <a:pt x="603135" y="98945"/>
                </a:lnTo>
                <a:lnTo>
                  <a:pt x="603135" y="99288"/>
                </a:lnTo>
                <a:lnTo>
                  <a:pt x="603148" y="99593"/>
                </a:lnTo>
                <a:lnTo>
                  <a:pt x="602691" y="99758"/>
                </a:lnTo>
                <a:lnTo>
                  <a:pt x="602246" y="99961"/>
                </a:lnTo>
                <a:lnTo>
                  <a:pt x="601776" y="100190"/>
                </a:lnTo>
                <a:lnTo>
                  <a:pt x="603491" y="100469"/>
                </a:lnTo>
                <a:lnTo>
                  <a:pt x="604913" y="101346"/>
                </a:lnTo>
                <a:lnTo>
                  <a:pt x="606031" y="102603"/>
                </a:lnTo>
                <a:close/>
              </a:path>
              <a:path w="720090" h="199389">
                <a:moveTo>
                  <a:pt x="606158" y="106451"/>
                </a:moveTo>
                <a:lnTo>
                  <a:pt x="605561" y="106172"/>
                </a:lnTo>
                <a:lnTo>
                  <a:pt x="605434" y="106413"/>
                </a:lnTo>
                <a:lnTo>
                  <a:pt x="606158" y="106451"/>
                </a:lnTo>
                <a:close/>
              </a:path>
              <a:path w="720090" h="199389">
                <a:moveTo>
                  <a:pt x="608711" y="81559"/>
                </a:moveTo>
                <a:lnTo>
                  <a:pt x="608558" y="81165"/>
                </a:lnTo>
                <a:lnTo>
                  <a:pt x="608495" y="81318"/>
                </a:lnTo>
                <a:lnTo>
                  <a:pt x="608495" y="81661"/>
                </a:lnTo>
                <a:lnTo>
                  <a:pt x="608634" y="81572"/>
                </a:lnTo>
                <a:close/>
              </a:path>
              <a:path w="720090" h="199389">
                <a:moveTo>
                  <a:pt x="609485" y="87490"/>
                </a:moveTo>
                <a:lnTo>
                  <a:pt x="609422" y="87185"/>
                </a:lnTo>
                <a:lnTo>
                  <a:pt x="609155" y="85915"/>
                </a:lnTo>
                <a:lnTo>
                  <a:pt x="608520" y="82575"/>
                </a:lnTo>
                <a:lnTo>
                  <a:pt x="608495" y="81661"/>
                </a:lnTo>
                <a:lnTo>
                  <a:pt x="605485" y="82321"/>
                </a:lnTo>
                <a:lnTo>
                  <a:pt x="606679" y="84670"/>
                </a:lnTo>
                <a:lnTo>
                  <a:pt x="604989" y="85915"/>
                </a:lnTo>
                <a:lnTo>
                  <a:pt x="604710" y="85483"/>
                </a:lnTo>
                <a:lnTo>
                  <a:pt x="602691" y="86880"/>
                </a:lnTo>
                <a:lnTo>
                  <a:pt x="606285" y="87109"/>
                </a:lnTo>
                <a:lnTo>
                  <a:pt x="605878" y="88290"/>
                </a:lnTo>
                <a:lnTo>
                  <a:pt x="606666" y="87833"/>
                </a:lnTo>
                <a:lnTo>
                  <a:pt x="607758" y="88087"/>
                </a:lnTo>
                <a:lnTo>
                  <a:pt x="607517" y="87833"/>
                </a:lnTo>
                <a:lnTo>
                  <a:pt x="607060" y="87591"/>
                </a:lnTo>
                <a:lnTo>
                  <a:pt x="606742" y="87401"/>
                </a:lnTo>
                <a:lnTo>
                  <a:pt x="607669" y="87185"/>
                </a:lnTo>
                <a:lnTo>
                  <a:pt x="608584" y="87249"/>
                </a:lnTo>
                <a:lnTo>
                  <a:pt x="609485" y="87490"/>
                </a:lnTo>
                <a:close/>
              </a:path>
              <a:path w="720090" h="199389">
                <a:moveTo>
                  <a:pt x="611682" y="88595"/>
                </a:moveTo>
                <a:lnTo>
                  <a:pt x="611238" y="87617"/>
                </a:lnTo>
                <a:lnTo>
                  <a:pt x="610781" y="86550"/>
                </a:lnTo>
                <a:lnTo>
                  <a:pt x="610362" y="85458"/>
                </a:lnTo>
                <a:lnTo>
                  <a:pt x="609384" y="85902"/>
                </a:lnTo>
                <a:lnTo>
                  <a:pt x="610146" y="87007"/>
                </a:lnTo>
                <a:lnTo>
                  <a:pt x="610108" y="87807"/>
                </a:lnTo>
                <a:lnTo>
                  <a:pt x="609942" y="87718"/>
                </a:lnTo>
                <a:lnTo>
                  <a:pt x="609727" y="87553"/>
                </a:lnTo>
                <a:lnTo>
                  <a:pt x="609498" y="87503"/>
                </a:lnTo>
                <a:lnTo>
                  <a:pt x="609752" y="88455"/>
                </a:lnTo>
                <a:lnTo>
                  <a:pt x="609841" y="89027"/>
                </a:lnTo>
                <a:lnTo>
                  <a:pt x="609790" y="88493"/>
                </a:lnTo>
                <a:lnTo>
                  <a:pt x="610044" y="88353"/>
                </a:lnTo>
                <a:lnTo>
                  <a:pt x="610133" y="88074"/>
                </a:lnTo>
                <a:lnTo>
                  <a:pt x="610133" y="87820"/>
                </a:lnTo>
                <a:lnTo>
                  <a:pt x="610666" y="88049"/>
                </a:lnTo>
                <a:lnTo>
                  <a:pt x="611187" y="88188"/>
                </a:lnTo>
                <a:lnTo>
                  <a:pt x="611682" y="88595"/>
                </a:lnTo>
                <a:close/>
              </a:path>
              <a:path w="720090" h="199389">
                <a:moveTo>
                  <a:pt x="612902" y="95313"/>
                </a:moveTo>
                <a:lnTo>
                  <a:pt x="608698" y="89357"/>
                </a:lnTo>
                <a:lnTo>
                  <a:pt x="608838" y="100761"/>
                </a:lnTo>
                <a:lnTo>
                  <a:pt x="612381" y="97231"/>
                </a:lnTo>
                <a:lnTo>
                  <a:pt x="612902" y="95313"/>
                </a:lnTo>
                <a:close/>
              </a:path>
              <a:path w="720090" h="199389">
                <a:moveTo>
                  <a:pt x="613486" y="96126"/>
                </a:moveTo>
                <a:lnTo>
                  <a:pt x="612914" y="95313"/>
                </a:lnTo>
                <a:lnTo>
                  <a:pt x="613486" y="96126"/>
                </a:lnTo>
                <a:close/>
              </a:path>
              <a:path w="720090" h="199389">
                <a:moveTo>
                  <a:pt x="621195" y="110591"/>
                </a:moveTo>
                <a:lnTo>
                  <a:pt x="616585" y="106934"/>
                </a:lnTo>
                <a:lnTo>
                  <a:pt x="618058" y="108102"/>
                </a:lnTo>
                <a:lnTo>
                  <a:pt x="617181" y="106718"/>
                </a:lnTo>
                <a:lnTo>
                  <a:pt x="620953" y="105371"/>
                </a:lnTo>
                <a:lnTo>
                  <a:pt x="610235" y="108318"/>
                </a:lnTo>
                <a:lnTo>
                  <a:pt x="614527" y="108623"/>
                </a:lnTo>
                <a:lnTo>
                  <a:pt x="614083" y="107988"/>
                </a:lnTo>
                <a:lnTo>
                  <a:pt x="614311" y="107696"/>
                </a:lnTo>
                <a:lnTo>
                  <a:pt x="614781" y="107454"/>
                </a:lnTo>
                <a:lnTo>
                  <a:pt x="614768" y="110617"/>
                </a:lnTo>
                <a:lnTo>
                  <a:pt x="616419" y="118364"/>
                </a:lnTo>
                <a:lnTo>
                  <a:pt x="621042" y="113080"/>
                </a:lnTo>
                <a:lnTo>
                  <a:pt x="620191" y="110464"/>
                </a:lnTo>
                <a:lnTo>
                  <a:pt x="621195" y="110591"/>
                </a:lnTo>
                <a:close/>
              </a:path>
              <a:path w="720090" h="199389">
                <a:moveTo>
                  <a:pt x="621601" y="101727"/>
                </a:moveTo>
                <a:lnTo>
                  <a:pt x="620674" y="99466"/>
                </a:lnTo>
                <a:lnTo>
                  <a:pt x="619213" y="99999"/>
                </a:lnTo>
                <a:lnTo>
                  <a:pt x="618210" y="97409"/>
                </a:lnTo>
                <a:lnTo>
                  <a:pt x="616331" y="100152"/>
                </a:lnTo>
                <a:lnTo>
                  <a:pt x="616915" y="102755"/>
                </a:lnTo>
                <a:lnTo>
                  <a:pt x="621601" y="101727"/>
                </a:lnTo>
                <a:close/>
              </a:path>
              <a:path w="720090" h="199389">
                <a:moveTo>
                  <a:pt x="625398" y="99542"/>
                </a:moveTo>
                <a:lnTo>
                  <a:pt x="624471" y="97967"/>
                </a:lnTo>
                <a:lnTo>
                  <a:pt x="622490" y="99047"/>
                </a:lnTo>
                <a:lnTo>
                  <a:pt x="621601" y="100330"/>
                </a:lnTo>
                <a:lnTo>
                  <a:pt x="622414" y="101879"/>
                </a:lnTo>
                <a:lnTo>
                  <a:pt x="622096" y="100380"/>
                </a:lnTo>
                <a:lnTo>
                  <a:pt x="625398" y="99542"/>
                </a:lnTo>
                <a:close/>
              </a:path>
              <a:path w="720090" h="199389">
                <a:moveTo>
                  <a:pt x="626935" y="87782"/>
                </a:moveTo>
                <a:lnTo>
                  <a:pt x="626491" y="87147"/>
                </a:lnTo>
                <a:lnTo>
                  <a:pt x="626783" y="87858"/>
                </a:lnTo>
                <a:lnTo>
                  <a:pt x="626935" y="87782"/>
                </a:lnTo>
                <a:close/>
              </a:path>
              <a:path w="720090" h="199389">
                <a:moveTo>
                  <a:pt x="629869" y="110413"/>
                </a:moveTo>
                <a:lnTo>
                  <a:pt x="626948" y="108331"/>
                </a:lnTo>
                <a:lnTo>
                  <a:pt x="625881" y="109054"/>
                </a:lnTo>
                <a:lnTo>
                  <a:pt x="624789" y="109816"/>
                </a:lnTo>
                <a:lnTo>
                  <a:pt x="623760" y="110566"/>
                </a:lnTo>
                <a:lnTo>
                  <a:pt x="624789" y="114223"/>
                </a:lnTo>
                <a:lnTo>
                  <a:pt x="624154" y="113538"/>
                </a:lnTo>
                <a:lnTo>
                  <a:pt x="623023" y="114693"/>
                </a:lnTo>
                <a:lnTo>
                  <a:pt x="623354" y="115036"/>
                </a:lnTo>
                <a:lnTo>
                  <a:pt x="623633" y="115455"/>
                </a:lnTo>
                <a:lnTo>
                  <a:pt x="623938" y="115849"/>
                </a:lnTo>
                <a:lnTo>
                  <a:pt x="624179" y="115976"/>
                </a:lnTo>
                <a:lnTo>
                  <a:pt x="625068" y="115214"/>
                </a:lnTo>
                <a:lnTo>
                  <a:pt x="625360" y="114935"/>
                </a:lnTo>
                <a:lnTo>
                  <a:pt x="626160" y="114134"/>
                </a:lnTo>
                <a:lnTo>
                  <a:pt x="629869" y="110413"/>
                </a:lnTo>
                <a:close/>
              </a:path>
              <a:path w="720090" h="199389">
                <a:moveTo>
                  <a:pt x="632028" y="95008"/>
                </a:moveTo>
                <a:lnTo>
                  <a:pt x="631317" y="93941"/>
                </a:lnTo>
                <a:lnTo>
                  <a:pt x="630453" y="92798"/>
                </a:lnTo>
                <a:lnTo>
                  <a:pt x="629754" y="91782"/>
                </a:lnTo>
                <a:lnTo>
                  <a:pt x="628738" y="92583"/>
                </a:lnTo>
                <a:lnTo>
                  <a:pt x="628980" y="93141"/>
                </a:lnTo>
                <a:lnTo>
                  <a:pt x="630897" y="94361"/>
                </a:lnTo>
                <a:lnTo>
                  <a:pt x="629894" y="95351"/>
                </a:lnTo>
                <a:lnTo>
                  <a:pt x="629653" y="94767"/>
                </a:lnTo>
                <a:lnTo>
                  <a:pt x="628980" y="93141"/>
                </a:lnTo>
                <a:lnTo>
                  <a:pt x="628446" y="92798"/>
                </a:lnTo>
                <a:lnTo>
                  <a:pt x="628738" y="92583"/>
                </a:lnTo>
                <a:lnTo>
                  <a:pt x="626783" y="87858"/>
                </a:lnTo>
                <a:lnTo>
                  <a:pt x="621614" y="90017"/>
                </a:lnTo>
                <a:lnTo>
                  <a:pt x="625487" y="94361"/>
                </a:lnTo>
                <a:lnTo>
                  <a:pt x="625500" y="95351"/>
                </a:lnTo>
                <a:lnTo>
                  <a:pt x="625411" y="96240"/>
                </a:lnTo>
                <a:lnTo>
                  <a:pt x="626592" y="95770"/>
                </a:lnTo>
                <a:lnTo>
                  <a:pt x="627405" y="94767"/>
                </a:lnTo>
                <a:lnTo>
                  <a:pt x="631075" y="96100"/>
                </a:lnTo>
                <a:lnTo>
                  <a:pt x="631736" y="95351"/>
                </a:lnTo>
                <a:lnTo>
                  <a:pt x="632028" y="95008"/>
                </a:lnTo>
                <a:close/>
              </a:path>
              <a:path w="720090" h="199389">
                <a:moveTo>
                  <a:pt x="633539" y="125145"/>
                </a:moveTo>
                <a:lnTo>
                  <a:pt x="633399" y="124828"/>
                </a:lnTo>
                <a:lnTo>
                  <a:pt x="633501" y="125120"/>
                </a:lnTo>
                <a:close/>
              </a:path>
              <a:path w="720090" h="199389">
                <a:moveTo>
                  <a:pt x="634098" y="114109"/>
                </a:moveTo>
                <a:lnTo>
                  <a:pt x="633755" y="113690"/>
                </a:lnTo>
                <a:lnTo>
                  <a:pt x="633818" y="113944"/>
                </a:lnTo>
                <a:lnTo>
                  <a:pt x="634060" y="114414"/>
                </a:lnTo>
                <a:lnTo>
                  <a:pt x="634098" y="114109"/>
                </a:lnTo>
                <a:close/>
              </a:path>
              <a:path w="720090" h="199389">
                <a:moveTo>
                  <a:pt x="634250" y="134810"/>
                </a:moveTo>
                <a:lnTo>
                  <a:pt x="634174" y="134404"/>
                </a:lnTo>
                <a:lnTo>
                  <a:pt x="633349" y="133807"/>
                </a:lnTo>
                <a:lnTo>
                  <a:pt x="634250" y="134810"/>
                </a:lnTo>
                <a:close/>
              </a:path>
              <a:path w="720090" h="199389">
                <a:moveTo>
                  <a:pt x="639660" y="123431"/>
                </a:moveTo>
                <a:lnTo>
                  <a:pt x="639051" y="124320"/>
                </a:lnTo>
                <a:lnTo>
                  <a:pt x="638898" y="124409"/>
                </a:lnTo>
                <a:lnTo>
                  <a:pt x="638860" y="124587"/>
                </a:lnTo>
                <a:lnTo>
                  <a:pt x="638822" y="124752"/>
                </a:lnTo>
                <a:lnTo>
                  <a:pt x="639178" y="124612"/>
                </a:lnTo>
                <a:lnTo>
                  <a:pt x="639533" y="124460"/>
                </a:lnTo>
                <a:lnTo>
                  <a:pt x="639660" y="123431"/>
                </a:lnTo>
                <a:close/>
              </a:path>
              <a:path w="720090" h="199389">
                <a:moveTo>
                  <a:pt x="640575" y="122605"/>
                </a:moveTo>
                <a:lnTo>
                  <a:pt x="639851" y="121805"/>
                </a:lnTo>
                <a:lnTo>
                  <a:pt x="639660" y="123431"/>
                </a:lnTo>
                <a:lnTo>
                  <a:pt x="640575" y="122605"/>
                </a:lnTo>
                <a:close/>
              </a:path>
              <a:path w="720090" h="199389">
                <a:moveTo>
                  <a:pt x="640930" y="126339"/>
                </a:moveTo>
                <a:lnTo>
                  <a:pt x="637628" y="126339"/>
                </a:lnTo>
                <a:lnTo>
                  <a:pt x="635863" y="126339"/>
                </a:lnTo>
                <a:lnTo>
                  <a:pt x="638009" y="123964"/>
                </a:lnTo>
                <a:lnTo>
                  <a:pt x="638594" y="122986"/>
                </a:lnTo>
                <a:lnTo>
                  <a:pt x="636612" y="119011"/>
                </a:lnTo>
                <a:lnTo>
                  <a:pt x="636892" y="119329"/>
                </a:lnTo>
                <a:lnTo>
                  <a:pt x="635139" y="116459"/>
                </a:lnTo>
                <a:lnTo>
                  <a:pt x="635139" y="117284"/>
                </a:lnTo>
                <a:lnTo>
                  <a:pt x="634974" y="117106"/>
                </a:lnTo>
                <a:lnTo>
                  <a:pt x="635139" y="117284"/>
                </a:lnTo>
                <a:lnTo>
                  <a:pt x="635139" y="116459"/>
                </a:lnTo>
                <a:lnTo>
                  <a:pt x="634822" y="115938"/>
                </a:lnTo>
                <a:lnTo>
                  <a:pt x="634822" y="117297"/>
                </a:lnTo>
                <a:lnTo>
                  <a:pt x="634784" y="117424"/>
                </a:lnTo>
                <a:lnTo>
                  <a:pt x="634720" y="117576"/>
                </a:lnTo>
                <a:lnTo>
                  <a:pt x="634720" y="117424"/>
                </a:lnTo>
                <a:lnTo>
                  <a:pt x="634822" y="117297"/>
                </a:lnTo>
                <a:lnTo>
                  <a:pt x="634822" y="115938"/>
                </a:lnTo>
                <a:lnTo>
                  <a:pt x="634733" y="115785"/>
                </a:lnTo>
                <a:lnTo>
                  <a:pt x="634060" y="114414"/>
                </a:lnTo>
                <a:lnTo>
                  <a:pt x="633895" y="116408"/>
                </a:lnTo>
                <a:lnTo>
                  <a:pt x="633641" y="118338"/>
                </a:lnTo>
                <a:lnTo>
                  <a:pt x="633704" y="120383"/>
                </a:lnTo>
                <a:lnTo>
                  <a:pt x="634593" y="119532"/>
                </a:lnTo>
                <a:lnTo>
                  <a:pt x="634301" y="118541"/>
                </a:lnTo>
                <a:lnTo>
                  <a:pt x="634720" y="117589"/>
                </a:lnTo>
                <a:lnTo>
                  <a:pt x="634809" y="117716"/>
                </a:lnTo>
                <a:lnTo>
                  <a:pt x="635215" y="117386"/>
                </a:lnTo>
                <a:lnTo>
                  <a:pt x="636447" y="118833"/>
                </a:lnTo>
                <a:lnTo>
                  <a:pt x="635457" y="126301"/>
                </a:lnTo>
                <a:lnTo>
                  <a:pt x="635266" y="126339"/>
                </a:lnTo>
                <a:lnTo>
                  <a:pt x="634492" y="122275"/>
                </a:lnTo>
                <a:lnTo>
                  <a:pt x="634479" y="123304"/>
                </a:lnTo>
                <a:lnTo>
                  <a:pt x="634149" y="124142"/>
                </a:lnTo>
                <a:lnTo>
                  <a:pt x="633742" y="124548"/>
                </a:lnTo>
                <a:lnTo>
                  <a:pt x="633666" y="124866"/>
                </a:lnTo>
                <a:lnTo>
                  <a:pt x="633780" y="125412"/>
                </a:lnTo>
                <a:lnTo>
                  <a:pt x="633679" y="125260"/>
                </a:lnTo>
                <a:lnTo>
                  <a:pt x="633539" y="125145"/>
                </a:lnTo>
                <a:lnTo>
                  <a:pt x="633755" y="125666"/>
                </a:lnTo>
                <a:lnTo>
                  <a:pt x="633806" y="125463"/>
                </a:lnTo>
                <a:lnTo>
                  <a:pt x="634580" y="126301"/>
                </a:lnTo>
                <a:lnTo>
                  <a:pt x="634441" y="126339"/>
                </a:lnTo>
                <a:lnTo>
                  <a:pt x="634746" y="126492"/>
                </a:lnTo>
                <a:lnTo>
                  <a:pt x="635254" y="127025"/>
                </a:lnTo>
                <a:lnTo>
                  <a:pt x="635368" y="126860"/>
                </a:lnTo>
                <a:lnTo>
                  <a:pt x="636104" y="127101"/>
                </a:lnTo>
                <a:lnTo>
                  <a:pt x="637870" y="127990"/>
                </a:lnTo>
                <a:lnTo>
                  <a:pt x="639660" y="128676"/>
                </a:lnTo>
                <a:lnTo>
                  <a:pt x="640486" y="127482"/>
                </a:lnTo>
                <a:lnTo>
                  <a:pt x="640930" y="126339"/>
                </a:lnTo>
                <a:close/>
              </a:path>
              <a:path w="720090" h="199389">
                <a:moveTo>
                  <a:pt x="641057" y="126022"/>
                </a:moveTo>
                <a:lnTo>
                  <a:pt x="640537" y="124015"/>
                </a:lnTo>
                <a:lnTo>
                  <a:pt x="639533" y="124460"/>
                </a:lnTo>
                <a:lnTo>
                  <a:pt x="639483" y="124891"/>
                </a:lnTo>
                <a:lnTo>
                  <a:pt x="637667" y="126301"/>
                </a:lnTo>
                <a:lnTo>
                  <a:pt x="640943" y="126301"/>
                </a:lnTo>
                <a:lnTo>
                  <a:pt x="641057" y="126022"/>
                </a:lnTo>
                <a:close/>
              </a:path>
              <a:path w="720090" h="199389">
                <a:moveTo>
                  <a:pt x="643026" y="118859"/>
                </a:moveTo>
                <a:lnTo>
                  <a:pt x="641858" y="118668"/>
                </a:lnTo>
                <a:lnTo>
                  <a:pt x="641781" y="118935"/>
                </a:lnTo>
                <a:lnTo>
                  <a:pt x="643026" y="118859"/>
                </a:lnTo>
                <a:close/>
              </a:path>
              <a:path w="720090" h="199389">
                <a:moveTo>
                  <a:pt x="643712" y="117475"/>
                </a:moveTo>
                <a:lnTo>
                  <a:pt x="643585" y="117309"/>
                </a:lnTo>
                <a:lnTo>
                  <a:pt x="642505" y="116865"/>
                </a:lnTo>
                <a:lnTo>
                  <a:pt x="642861" y="116332"/>
                </a:lnTo>
                <a:lnTo>
                  <a:pt x="640473" y="113068"/>
                </a:lnTo>
                <a:lnTo>
                  <a:pt x="640308" y="112928"/>
                </a:lnTo>
                <a:lnTo>
                  <a:pt x="636282" y="115595"/>
                </a:lnTo>
                <a:lnTo>
                  <a:pt x="640156" y="118668"/>
                </a:lnTo>
                <a:lnTo>
                  <a:pt x="640270" y="119164"/>
                </a:lnTo>
                <a:lnTo>
                  <a:pt x="640384" y="120154"/>
                </a:lnTo>
                <a:lnTo>
                  <a:pt x="641311" y="119672"/>
                </a:lnTo>
                <a:lnTo>
                  <a:pt x="641718" y="118922"/>
                </a:lnTo>
                <a:lnTo>
                  <a:pt x="640346" y="118325"/>
                </a:lnTo>
                <a:lnTo>
                  <a:pt x="639737" y="116865"/>
                </a:lnTo>
                <a:lnTo>
                  <a:pt x="643712" y="117475"/>
                </a:lnTo>
                <a:close/>
              </a:path>
              <a:path w="720090" h="199389">
                <a:moveTo>
                  <a:pt x="649122" y="119138"/>
                </a:moveTo>
                <a:lnTo>
                  <a:pt x="648754" y="118567"/>
                </a:lnTo>
                <a:lnTo>
                  <a:pt x="648538" y="118325"/>
                </a:lnTo>
                <a:lnTo>
                  <a:pt x="645261" y="117703"/>
                </a:lnTo>
                <a:lnTo>
                  <a:pt x="644156" y="116598"/>
                </a:lnTo>
                <a:lnTo>
                  <a:pt x="643318" y="115849"/>
                </a:lnTo>
                <a:lnTo>
                  <a:pt x="642861" y="116332"/>
                </a:lnTo>
                <a:lnTo>
                  <a:pt x="643585" y="117309"/>
                </a:lnTo>
                <a:lnTo>
                  <a:pt x="644245" y="117589"/>
                </a:lnTo>
                <a:lnTo>
                  <a:pt x="644486" y="118021"/>
                </a:lnTo>
                <a:lnTo>
                  <a:pt x="643966" y="118783"/>
                </a:lnTo>
                <a:lnTo>
                  <a:pt x="643026" y="118859"/>
                </a:lnTo>
                <a:lnTo>
                  <a:pt x="645109" y="119164"/>
                </a:lnTo>
                <a:lnTo>
                  <a:pt x="648030" y="124320"/>
                </a:lnTo>
                <a:lnTo>
                  <a:pt x="649122" y="119138"/>
                </a:lnTo>
                <a:close/>
              </a:path>
              <a:path w="720090" h="199389">
                <a:moveTo>
                  <a:pt x="649363" y="125907"/>
                </a:moveTo>
                <a:lnTo>
                  <a:pt x="647649" y="125615"/>
                </a:lnTo>
                <a:lnTo>
                  <a:pt x="646366" y="127127"/>
                </a:lnTo>
                <a:lnTo>
                  <a:pt x="647509" y="128600"/>
                </a:lnTo>
                <a:lnTo>
                  <a:pt x="649363" y="125907"/>
                </a:lnTo>
                <a:close/>
              </a:path>
              <a:path w="720090" h="199389">
                <a:moveTo>
                  <a:pt x="649490" y="125933"/>
                </a:moveTo>
                <a:lnTo>
                  <a:pt x="649363" y="125907"/>
                </a:lnTo>
                <a:lnTo>
                  <a:pt x="649490" y="125933"/>
                </a:lnTo>
                <a:close/>
              </a:path>
              <a:path w="720090" h="199389">
                <a:moveTo>
                  <a:pt x="651992" y="126377"/>
                </a:moveTo>
                <a:lnTo>
                  <a:pt x="649490" y="125933"/>
                </a:lnTo>
                <a:lnTo>
                  <a:pt x="650468" y="127838"/>
                </a:lnTo>
                <a:lnTo>
                  <a:pt x="651992" y="126377"/>
                </a:lnTo>
                <a:close/>
              </a:path>
              <a:path w="720090" h="199389">
                <a:moveTo>
                  <a:pt x="652780" y="135534"/>
                </a:moveTo>
                <a:lnTo>
                  <a:pt x="650430" y="133769"/>
                </a:lnTo>
                <a:lnTo>
                  <a:pt x="650608" y="135496"/>
                </a:lnTo>
                <a:lnTo>
                  <a:pt x="650684" y="137274"/>
                </a:lnTo>
                <a:lnTo>
                  <a:pt x="651789" y="138036"/>
                </a:lnTo>
                <a:lnTo>
                  <a:pt x="651103" y="139065"/>
                </a:lnTo>
                <a:lnTo>
                  <a:pt x="652589" y="136893"/>
                </a:lnTo>
                <a:lnTo>
                  <a:pt x="652780" y="135534"/>
                </a:lnTo>
                <a:close/>
              </a:path>
              <a:path w="720090" h="199389">
                <a:moveTo>
                  <a:pt x="653046" y="143014"/>
                </a:moveTo>
                <a:lnTo>
                  <a:pt x="652030" y="140512"/>
                </a:lnTo>
                <a:lnTo>
                  <a:pt x="651002" y="143052"/>
                </a:lnTo>
                <a:lnTo>
                  <a:pt x="653046" y="143014"/>
                </a:lnTo>
                <a:close/>
              </a:path>
              <a:path w="720090" h="199389">
                <a:moveTo>
                  <a:pt x="653376" y="143002"/>
                </a:moveTo>
                <a:lnTo>
                  <a:pt x="653046" y="143014"/>
                </a:lnTo>
                <a:lnTo>
                  <a:pt x="653262" y="143510"/>
                </a:lnTo>
                <a:lnTo>
                  <a:pt x="653376" y="143002"/>
                </a:lnTo>
                <a:close/>
              </a:path>
              <a:path w="720090" h="199389">
                <a:moveTo>
                  <a:pt x="654316" y="133946"/>
                </a:moveTo>
                <a:lnTo>
                  <a:pt x="654024" y="134010"/>
                </a:lnTo>
                <a:lnTo>
                  <a:pt x="654227" y="134124"/>
                </a:lnTo>
                <a:lnTo>
                  <a:pt x="654316" y="133946"/>
                </a:lnTo>
                <a:close/>
              </a:path>
              <a:path w="720090" h="199389">
                <a:moveTo>
                  <a:pt x="655561" y="140487"/>
                </a:moveTo>
                <a:lnTo>
                  <a:pt x="654367" y="138823"/>
                </a:lnTo>
                <a:lnTo>
                  <a:pt x="653376" y="143002"/>
                </a:lnTo>
                <a:lnTo>
                  <a:pt x="654723" y="142963"/>
                </a:lnTo>
                <a:lnTo>
                  <a:pt x="655561" y="140487"/>
                </a:lnTo>
                <a:close/>
              </a:path>
              <a:path w="720090" h="199389">
                <a:moveTo>
                  <a:pt x="656082" y="135128"/>
                </a:moveTo>
                <a:lnTo>
                  <a:pt x="654227" y="134124"/>
                </a:lnTo>
                <a:lnTo>
                  <a:pt x="653186" y="136156"/>
                </a:lnTo>
                <a:lnTo>
                  <a:pt x="656082" y="135128"/>
                </a:lnTo>
                <a:close/>
              </a:path>
              <a:path w="720090" h="199389">
                <a:moveTo>
                  <a:pt x="658088" y="142595"/>
                </a:moveTo>
                <a:lnTo>
                  <a:pt x="657352" y="141046"/>
                </a:lnTo>
                <a:lnTo>
                  <a:pt x="655828" y="142074"/>
                </a:lnTo>
                <a:lnTo>
                  <a:pt x="654329" y="143332"/>
                </a:lnTo>
                <a:lnTo>
                  <a:pt x="652526" y="143941"/>
                </a:lnTo>
                <a:lnTo>
                  <a:pt x="654164" y="144310"/>
                </a:lnTo>
                <a:lnTo>
                  <a:pt x="655764" y="144780"/>
                </a:lnTo>
                <a:lnTo>
                  <a:pt x="657847" y="143916"/>
                </a:lnTo>
                <a:lnTo>
                  <a:pt x="658088" y="142595"/>
                </a:lnTo>
                <a:close/>
              </a:path>
              <a:path w="720090" h="199389">
                <a:moveTo>
                  <a:pt x="659257" y="132740"/>
                </a:moveTo>
                <a:lnTo>
                  <a:pt x="657161" y="131584"/>
                </a:lnTo>
                <a:lnTo>
                  <a:pt x="655904" y="130848"/>
                </a:lnTo>
                <a:lnTo>
                  <a:pt x="654316" y="133946"/>
                </a:lnTo>
                <a:lnTo>
                  <a:pt x="659257" y="132740"/>
                </a:lnTo>
                <a:close/>
              </a:path>
              <a:path w="720090" h="199389">
                <a:moveTo>
                  <a:pt x="662559" y="156057"/>
                </a:moveTo>
                <a:lnTo>
                  <a:pt x="662025" y="155003"/>
                </a:lnTo>
                <a:lnTo>
                  <a:pt x="661339" y="155346"/>
                </a:lnTo>
                <a:lnTo>
                  <a:pt x="662559" y="156057"/>
                </a:lnTo>
                <a:close/>
              </a:path>
              <a:path w="720090" h="199389">
                <a:moveTo>
                  <a:pt x="664972" y="141287"/>
                </a:moveTo>
                <a:lnTo>
                  <a:pt x="663524" y="141300"/>
                </a:lnTo>
                <a:lnTo>
                  <a:pt x="662724" y="142722"/>
                </a:lnTo>
                <a:lnTo>
                  <a:pt x="663892" y="143738"/>
                </a:lnTo>
                <a:lnTo>
                  <a:pt x="664972" y="141287"/>
                </a:lnTo>
                <a:close/>
              </a:path>
              <a:path w="720090" h="199389">
                <a:moveTo>
                  <a:pt x="665137" y="154774"/>
                </a:moveTo>
                <a:lnTo>
                  <a:pt x="664425" y="153784"/>
                </a:lnTo>
                <a:lnTo>
                  <a:pt x="663219" y="154597"/>
                </a:lnTo>
                <a:lnTo>
                  <a:pt x="662673" y="155524"/>
                </a:lnTo>
                <a:lnTo>
                  <a:pt x="663295" y="156451"/>
                </a:lnTo>
                <a:lnTo>
                  <a:pt x="663016" y="155536"/>
                </a:lnTo>
                <a:lnTo>
                  <a:pt x="665137" y="154774"/>
                </a:lnTo>
                <a:close/>
              </a:path>
              <a:path w="720090" h="199389">
                <a:moveTo>
                  <a:pt x="665137" y="141274"/>
                </a:moveTo>
                <a:lnTo>
                  <a:pt x="665035" y="141147"/>
                </a:lnTo>
                <a:lnTo>
                  <a:pt x="664972" y="141287"/>
                </a:lnTo>
                <a:lnTo>
                  <a:pt x="665137" y="141274"/>
                </a:lnTo>
                <a:close/>
              </a:path>
              <a:path w="720090" h="199389">
                <a:moveTo>
                  <a:pt x="667283" y="141249"/>
                </a:moveTo>
                <a:lnTo>
                  <a:pt x="665137" y="141274"/>
                </a:lnTo>
                <a:lnTo>
                  <a:pt x="666254" y="142697"/>
                </a:lnTo>
                <a:lnTo>
                  <a:pt x="667283" y="141249"/>
                </a:lnTo>
                <a:close/>
              </a:path>
              <a:path w="720090" h="199389">
                <a:moveTo>
                  <a:pt x="669226" y="151384"/>
                </a:moveTo>
                <a:lnTo>
                  <a:pt x="668667" y="150710"/>
                </a:lnTo>
                <a:lnTo>
                  <a:pt x="668096" y="150050"/>
                </a:lnTo>
                <a:lnTo>
                  <a:pt x="667537" y="149390"/>
                </a:lnTo>
                <a:lnTo>
                  <a:pt x="666978" y="149910"/>
                </a:lnTo>
                <a:lnTo>
                  <a:pt x="667537" y="150495"/>
                </a:lnTo>
                <a:lnTo>
                  <a:pt x="667791" y="150952"/>
                </a:lnTo>
                <a:lnTo>
                  <a:pt x="667651" y="150926"/>
                </a:lnTo>
                <a:lnTo>
                  <a:pt x="667512" y="151028"/>
                </a:lnTo>
                <a:lnTo>
                  <a:pt x="667321" y="151003"/>
                </a:lnTo>
                <a:lnTo>
                  <a:pt x="667778" y="151790"/>
                </a:lnTo>
                <a:lnTo>
                  <a:pt x="668058" y="152222"/>
                </a:lnTo>
                <a:lnTo>
                  <a:pt x="667816" y="151752"/>
                </a:lnTo>
                <a:lnTo>
                  <a:pt x="668020" y="151498"/>
                </a:lnTo>
                <a:lnTo>
                  <a:pt x="667956" y="151244"/>
                </a:lnTo>
                <a:lnTo>
                  <a:pt x="667854" y="151003"/>
                </a:lnTo>
                <a:lnTo>
                  <a:pt x="668248" y="151066"/>
                </a:lnTo>
                <a:lnTo>
                  <a:pt x="668718" y="151168"/>
                </a:lnTo>
                <a:lnTo>
                  <a:pt x="669226" y="151384"/>
                </a:lnTo>
                <a:close/>
              </a:path>
              <a:path w="720090" h="199389">
                <a:moveTo>
                  <a:pt x="672782" y="145872"/>
                </a:moveTo>
                <a:lnTo>
                  <a:pt x="663790" y="145757"/>
                </a:lnTo>
                <a:lnTo>
                  <a:pt x="663536" y="145897"/>
                </a:lnTo>
                <a:lnTo>
                  <a:pt x="663663" y="145897"/>
                </a:lnTo>
                <a:lnTo>
                  <a:pt x="663536" y="145897"/>
                </a:lnTo>
                <a:lnTo>
                  <a:pt x="662940" y="145542"/>
                </a:lnTo>
                <a:lnTo>
                  <a:pt x="662152" y="145732"/>
                </a:lnTo>
                <a:lnTo>
                  <a:pt x="662724" y="146786"/>
                </a:lnTo>
                <a:lnTo>
                  <a:pt x="662813" y="148069"/>
                </a:lnTo>
                <a:lnTo>
                  <a:pt x="663371" y="149186"/>
                </a:lnTo>
                <a:lnTo>
                  <a:pt x="663181" y="151358"/>
                </a:lnTo>
                <a:lnTo>
                  <a:pt x="664921" y="153377"/>
                </a:lnTo>
                <a:lnTo>
                  <a:pt x="665365" y="151803"/>
                </a:lnTo>
                <a:lnTo>
                  <a:pt x="666203" y="151117"/>
                </a:lnTo>
                <a:lnTo>
                  <a:pt x="667296" y="151041"/>
                </a:lnTo>
                <a:lnTo>
                  <a:pt x="665556" y="147828"/>
                </a:lnTo>
                <a:lnTo>
                  <a:pt x="665327" y="147091"/>
                </a:lnTo>
                <a:lnTo>
                  <a:pt x="663409" y="149136"/>
                </a:lnTo>
                <a:lnTo>
                  <a:pt x="663676" y="147866"/>
                </a:lnTo>
                <a:lnTo>
                  <a:pt x="664273" y="147116"/>
                </a:lnTo>
                <a:lnTo>
                  <a:pt x="665251" y="147066"/>
                </a:lnTo>
                <a:lnTo>
                  <a:pt x="665200" y="146850"/>
                </a:lnTo>
                <a:lnTo>
                  <a:pt x="665187" y="146672"/>
                </a:lnTo>
                <a:lnTo>
                  <a:pt x="665441" y="146951"/>
                </a:lnTo>
                <a:lnTo>
                  <a:pt x="667346" y="146672"/>
                </a:lnTo>
                <a:lnTo>
                  <a:pt x="672528" y="145910"/>
                </a:lnTo>
                <a:lnTo>
                  <a:pt x="666661" y="145910"/>
                </a:lnTo>
                <a:lnTo>
                  <a:pt x="672693" y="145884"/>
                </a:lnTo>
                <a:close/>
              </a:path>
              <a:path w="720090" h="199389">
                <a:moveTo>
                  <a:pt x="674738" y="164211"/>
                </a:moveTo>
                <a:lnTo>
                  <a:pt x="674509" y="164249"/>
                </a:lnTo>
                <a:lnTo>
                  <a:pt x="674649" y="164350"/>
                </a:lnTo>
                <a:lnTo>
                  <a:pt x="674738" y="164211"/>
                </a:lnTo>
                <a:close/>
              </a:path>
              <a:path w="720090" h="199389">
                <a:moveTo>
                  <a:pt x="675995" y="165315"/>
                </a:moveTo>
                <a:lnTo>
                  <a:pt x="674649" y="164350"/>
                </a:lnTo>
                <a:lnTo>
                  <a:pt x="673696" y="165862"/>
                </a:lnTo>
                <a:lnTo>
                  <a:pt x="675995" y="165315"/>
                </a:lnTo>
                <a:close/>
              </a:path>
              <a:path w="720090" h="199389">
                <a:moveTo>
                  <a:pt x="678637" y="163664"/>
                </a:moveTo>
                <a:lnTo>
                  <a:pt x="677151" y="162610"/>
                </a:lnTo>
                <a:lnTo>
                  <a:pt x="676173" y="161950"/>
                </a:lnTo>
                <a:lnTo>
                  <a:pt x="674738" y="164211"/>
                </a:lnTo>
                <a:lnTo>
                  <a:pt x="678637" y="163664"/>
                </a:lnTo>
                <a:close/>
              </a:path>
              <a:path w="720090" h="199389">
                <a:moveTo>
                  <a:pt x="682307" y="170954"/>
                </a:moveTo>
                <a:lnTo>
                  <a:pt x="681824" y="170929"/>
                </a:lnTo>
                <a:lnTo>
                  <a:pt x="680935" y="171170"/>
                </a:lnTo>
                <a:lnTo>
                  <a:pt x="680618" y="171665"/>
                </a:lnTo>
                <a:lnTo>
                  <a:pt x="681431" y="172529"/>
                </a:lnTo>
                <a:lnTo>
                  <a:pt x="682307" y="170954"/>
                </a:lnTo>
                <a:close/>
              </a:path>
              <a:path w="720090" h="199389">
                <a:moveTo>
                  <a:pt x="683602" y="168808"/>
                </a:moveTo>
                <a:lnTo>
                  <a:pt x="683450" y="166039"/>
                </a:lnTo>
                <a:lnTo>
                  <a:pt x="681748" y="167627"/>
                </a:lnTo>
                <a:lnTo>
                  <a:pt x="681926" y="166217"/>
                </a:lnTo>
                <a:lnTo>
                  <a:pt x="681799" y="166039"/>
                </a:lnTo>
                <a:lnTo>
                  <a:pt x="681621" y="165912"/>
                </a:lnTo>
                <a:lnTo>
                  <a:pt x="681494" y="165735"/>
                </a:lnTo>
                <a:lnTo>
                  <a:pt x="678573" y="165430"/>
                </a:lnTo>
                <a:lnTo>
                  <a:pt x="679704" y="167106"/>
                </a:lnTo>
                <a:lnTo>
                  <a:pt x="678510" y="170167"/>
                </a:lnTo>
                <a:lnTo>
                  <a:pt x="679754" y="170840"/>
                </a:lnTo>
                <a:lnTo>
                  <a:pt x="680339" y="169862"/>
                </a:lnTo>
                <a:lnTo>
                  <a:pt x="679970" y="168871"/>
                </a:lnTo>
                <a:lnTo>
                  <a:pt x="680618" y="168440"/>
                </a:lnTo>
                <a:lnTo>
                  <a:pt x="681494" y="169722"/>
                </a:lnTo>
                <a:lnTo>
                  <a:pt x="681697" y="167995"/>
                </a:lnTo>
                <a:lnTo>
                  <a:pt x="683602" y="168808"/>
                </a:lnTo>
                <a:close/>
              </a:path>
              <a:path w="720090" h="199389">
                <a:moveTo>
                  <a:pt x="683628" y="154813"/>
                </a:moveTo>
                <a:lnTo>
                  <a:pt x="682574" y="153479"/>
                </a:lnTo>
                <a:lnTo>
                  <a:pt x="681228" y="153695"/>
                </a:lnTo>
                <a:lnTo>
                  <a:pt x="679475" y="155511"/>
                </a:lnTo>
                <a:lnTo>
                  <a:pt x="678713" y="156895"/>
                </a:lnTo>
                <a:lnTo>
                  <a:pt x="681863" y="156895"/>
                </a:lnTo>
                <a:lnTo>
                  <a:pt x="683221" y="155308"/>
                </a:lnTo>
                <a:lnTo>
                  <a:pt x="683348" y="155067"/>
                </a:lnTo>
                <a:lnTo>
                  <a:pt x="683539" y="154749"/>
                </a:lnTo>
                <a:close/>
              </a:path>
              <a:path w="720090" h="199389">
                <a:moveTo>
                  <a:pt x="683742" y="171373"/>
                </a:moveTo>
                <a:lnTo>
                  <a:pt x="683615" y="168935"/>
                </a:lnTo>
                <a:lnTo>
                  <a:pt x="682447" y="169913"/>
                </a:lnTo>
                <a:lnTo>
                  <a:pt x="681837" y="170916"/>
                </a:lnTo>
                <a:lnTo>
                  <a:pt x="682307" y="170942"/>
                </a:lnTo>
                <a:lnTo>
                  <a:pt x="682561" y="170967"/>
                </a:lnTo>
                <a:lnTo>
                  <a:pt x="682510" y="170586"/>
                </a:lnTo>
                <a:lnTo>
                  <a:pt x="683336" y="171869"/>
                </a:lnTo>
                <a:lnTo>
                  <a:pt x="683742" y="171373"/>
                </a:lnTo>
                <a:close/>
              </a:path>
              <a:path w="720090" h="199389">
                <a:moveTo>
                  <a:pt x="696010" y="177673"/>
                </a:moveTo>
                <a:lnTo>
                  <a:pt x="694067" y="175818"/>
                </a:lnTo>
                <a:lnTo>
                  <a:pt x="695223" y="170484"/>
                </a:lnTo>
                <a:lnTo>
                  <a:pt x="692213" y="176250"/>
                </a:lnTo>
                <a:lnTo>
                  <a:pt x="693839" y="176872"/>
                </a:lnTo>
                <a:lnTo>
                  <a:pt x="696010" y="177673"/>
                </a:lnTo>
                <a:close/>
              </a:path>
              <a:path w="720090" h="199389">
                <a:moveTo>
                  <a:pt x="702487" y="180479"/>
                </a:moveTo>
                <a:lnTo>
                  <a:pt x="701954" y="180200"/>
                </a:lnTo>
                <a:lnTo>
                  <a:pt x="699871" y="173405"/>
                </a:lnTo>
                <a:lnTo>
                  <a:pt x="702157" y="181317"/>
                </a:lnTo>
                <a:lnTo>
                  <a:pt x="702246" y="181114"/>
                </a:lnTo>
                <a:lnTo>
                  <a:pt x="702487" y="180479"/>
                </a:lnTo>
                <a:close/>
              </a:path>
              <a:path w="720090" h="199389">
                <a:moveTo>
                  <a:pt x="715518" y="196824"/>
                </a:moveTo>
                <a:lnTo>
                  <a:pt x="713981" y="194894"/>
                </a:lnTo>
                <a:lnTo>
                  <a:pt x="712635" y="196977"/>
                </a:lnTo>
                <a:lnTo>
                  <a:pt x="713206" y="197980"/>
                </a:lnTo>
                <a:lnTo>
                  <a:pt x="712724" y="198831"/>
                </a:lnTo>
                <a:lnTo>
                  <a:pt x="713905" y="199313"/>
                </a:lnTo>
                <a:lnTo>
                  <a:pt x="715416" y="196977"/>
                </a:lnTo>
                <a:lnTo>
                  <a:pt x="715518" y="196824"/>
                </a:lnTo>
                <a:close/>
              </a:path>
              <a:path w="720090" h="199389">
                <a:moveTo>
                  <a:pt x="719797" y="189801"/>
                </a:moveTo>
                <a:lnTo>
                  <a:pt x="718362" y="189191"/>
                </a:lnTo>
                <a:lnTo>
                  <a:pt x="717423" y="190360"/>
                </a:lnTo>
                <a:lnTo>
                  <a:pt x="717105" y="191338"/>
                </a:lnTo>
                <a:lnTo>
                  <a:pt x="717613" y="192163"/>
                </a:lnTo>
                <a:lnTo>
                  <a:pt x="717537" y="191833"/>
                </a:lnTo>
                <a:lnTo>
                  <a:pt x="718273" y="191935"/>
                </a:lnTo>
                <a:lnTo>
                  <a:pt x="718007" y="192697"/>
                </a:lnTo>
                <a:lnTo>
                  <a:pt x="719683" y="190957"/>
                </a:lnTo>
                <a:lnTo>
                  <a:pt x="719797" y="1898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631202" y="3376573"/>
            <a:ext cx="970280" cy="1216660"/>
          </a:xfrm>
          <a:custGeom>
            <a:avLst/>
            <a:gdLst/>
            <a:ahLst/>
            <a:cxnLst/>
            <a:rect l="l" t="t" r="r" b="b"/>
            <a:pathLst>
              <a:path w="970280" h="1216660">
                <a:moveTo>
                  <a:pt x="609" y="1205826"/>
                </a:moveTo>
                <a:lnTo>
                  <a:pt x="228" y="1205674"/>
                </a:lnTo>
                <a:lnTo>
                  <a:pt x="482" y="1205877"/>
                </a:lnTo>
                <a:lnTo>
                  <a:pt x="609" y="1205826"/>
                </a:lnTo>
                <a:close/>
              </a:path>
              <a:path w="970280" h="1216660">
                <a:moveTo>
                  <a:pt x="3022" y="1206906"/>
                </a:moveTo>
                <a:lnTo>
                  <a:pt x="1130" y="1207706"/>
                </a:lnTo>
                <a:lnTo>
                  <a:pt x="1117" y="1206461"/>
                </a:lnTo>
                <a:lnTo>
                  <a:pt x="482" y="1205877"/>
                </a:lnTo>
                <a:lnTo>
                  <a:pt x="25" y="1205928"/>
                </a:lnTo>
                <a:lnTo>
                  <a:pt x="0" y="1205623"/>
                </a:lnTo>
                <a:lnTo>
                  <a:pt x="127" y="1207249"/>
                </a:lnTo>
                <a:lnTo>
                  <a:pt x="2997" y="1208811"/>
                </a:lnTo>
                <a:lnTo>
                  <a:pt x="3022" y="1206906"/>
                </a:lnTo>
                <a:close/>
              </a:path>
              <a:path w="970280" h="1216660">
                <a:moveTo>
                  <a:pt x="4699" y="1206614"/>
                </a:moveTo>
                <a:lnTo>
                  <a:pt x="3327" y="1203642"/>
                </a:lnTo>
                <a:lnTo>
                  <a:pt x="2108" y="1204036"/>
                </a:lnTo>
                <a:lnTo>
                  <a:pt x="2400" y="1205026"/>
                </a:lnTo>
                <a:lnTo>
                  <a:pt x="3238" y="1205357"/>
                </a:lnTo>
                <a:lnTo>
                  <a:pt x="3022" y="1206906"/>
                </a:lnTo>
                <a:lnTo>
                  <a:pt x="4699" y="1206614"/>
                </a:lnTo>
                <a:close/>
              </a:path>
              <a:path w="970280" h="1216660">
                <a:moveTo>
                  <a:pt x="6705" y="1170025"/>
                </a:moveTo>
                <a:lnTo>
                  <a:pt x="5994" y="1168768"/>
                </a:lnTo>
                <a:lnTo>
                  <a:pt x="4953" y="1167853"/>
                </a:lnTo>
                <a:lnTo>
                  <a:pt x="3632" y="1167269"/>
                </a:lnTo>
                <a:lnTo>
                  <a:pt x="4330" y="1168527"/>
                </a:lnTo>
                <a:lnTo>
                  <a:pt x="5384" y="1169441"/>
                </a:lnTo>
                <a:lnTo>
                  <a:pt x="6705" y="1170025"/>
                </a:lnTo>
                <a:close/>
              </a:path>
              <a:path w="970280" h="1216660">
                <a:moveTo>
                  <a:pt x="7112" y="1189062"/>
                </a:moveTo>
                <a:lnTo>
                  <a:pt x="4699" y="1187869"/>
                </a:lnTo>
                <a:lnTo>
                  <a:pt x="4648" y="1186992"/>
                </a:lnTo>
                <a:lnTo>
                  <a:pt x="6159" y="1185468"/>
                </a:lnTo>
                <a:lnTo>
                  <a:pt x="4724" y="1185545"/>
                </a:lnTo>
                <a:lnTo>
                  <a:pt x="3975" y="1188516"/>
                </a:lnTo>
                <a:lnTo>
                  <a:pt x="4508" y="1188872"/>
                </a:lnTo>
                <a:lnTo>
                  <a:pt x="7112" y="1189062"/>
                </a:lnTo>
                <a:close/>
              </a:path>
              <a:path w="970280" h="1216660">
                <a:moveTo>
                  <a:pt x="11176" y="1202131"/>
                </a:moveTo>
                <a:lnTo>
                  <a:pt x="10833" y="1202194"/>
                </a:lnTo>
                <a:lnTo>
                  <a:pt x="11036" y="1202385"/>
                </a:lnTo>
                <a:lnTo>
                  <a:pt x="11176" y="1202131"/>
                </a:lnTo>
                <a:close/>
              </a:path>
              <a:path w="970280" h="1216660">
                <a:moveTo>
                  <a:pt x="11176" y="1197508"/>
                </a:moveTo>
                <a:lnTo>
                  <a:pt x="9372" y="1197698"/>
                </a:lnTo>
                <a:lnTo>
                  <a:pt x="8267" y="1196327"/>
                </a:lnTo>
                <a:lnTo>
                  <a:pt x="8102" y="1195768"/>
                </a:lnTo>
                <a:lnTo>
                  <a:pt x="7518" y="1195641"/>
                </a:lnTo>
                <a:lnTo>
                  <a:pt x="8115" y="1197368"/>
                </a:lnTo>
                <a:lnTo>
                  <a:pt x="9182" y="1198778"/>
                </a:lnTo>
                <a:lnTo>
                  <a:pt x="10655" y="1199845"/>
                </a:lnTo>
                <a:lnTo>
                  <a:pt x="11137" y="1197698"/>
                </a:lnTo>
                <a:lnTo>
                  <a:pt x="11176" y="1197508"/>
                </a:lnTo>
                <a:close/>
              </a:path>
              <a:path w="970280" h="1216660">
                <a:moveTo>
                  <a:pt x="11861" y="1201547"/>
                </a:moveTo>
                <a:lnTo>
                  <a:pt x="11658" y="1201318"/>
                </a:lnTo>
                <a:lnTo>
                  <a:pt x="11391" y="1201762"/>
                </a:lnTo>
                <a:lnTo>
                  <a:pt x="11861" y="1201547"/>
                </a:lnTo>
                <a:close/>
              </a:path>
              <a:path w="970280" h="1216660">
                <a:moveTo>
                  <a:pt x="12039" y="1212570"/>
                </a:moveTo>
                <a:lnTo>
                  <a:pt x="11899" y="1212138"/>
                </a:lnTo>
                <a:lnTo>
                  <a:pt x="11569" y="1212291"/>
                </a:lnTo>
                <a:lnTo>
                  <a:pt x="11518" y="1212532"/>
                </a:lnTo>
                <a:lnTo>
                  <a:pt x="11823" y="1212494"/>
                </a:lnTo>
                <a:lnTo>
                  <a:pt x="12039" y="1212570"/>
                </a:lnTo>
                <a:close/>
              </a:path>
              <a:path w="970280" h="1216660">
                <a:moveTo>
                  <a:pt x="12179" y="1212989"/>
                </a:moveTo>
                <a:lnTo>
                  <a:pt x="12103" y="1212583"/>
                </a:lnTo>
                <a:lnTo>
                  <a:pt x="12179" y="1212989"/>
                </a:lnTo>
                <a:close/>
              </a:path>
              <a:path w="970280" h="1216660">
                <a:moveTo>
                  <a:pt x="12255" y="1201966"/>
                </a:moveTo>
                <a:lnTo>
                  <a:pt x="11188" y="1202118"/>
                </a:lnTo>
                <a:lnTo>
                  <a:pt x="11391" y="1201762"/>
                </a:lnTo>
                <a:lnTo>
                  <a:pt x="10375" y="1202232"/>
                </a:lnTo>
                <a:lnTo>
                  <a:pt x="11176" y="1202131"/>
                </a:lnTo>
                <a:lnTo>
                  <a:pt x="12255" y="1201966"/>
                </a:lnTo>
                <a:close/>
              </a:path>
              <a:path w="970280" h="1216660">
                <a:moveTo>
                  <a:pt x="12331" y="1215110"/>
                </a:moveTo>
                <a:lnTo>
                  <a:pt x="12192" y="1212989"/>
                </a:lnTo>
                <a:lnTo>
                  <a:pt x="11582" y="1213065"/>
                </a:lnTo>
                <a:lnTo>
                  <a:pt x="11480" y="1212761"/>
                </a:lnTo>
                <a:lnTo>
                  <a:pt x="11531" y="1212532"/>
                </a:lnTo>
                <a:lnTo>
                  <a:pt x="10680" y="1212811"/>
                </a:lnTo>
                <a:lnTo>
                  <a:pt x="9626" y="1214640"/>
                </a:lnTo>
                <a:lnTo>
                  <a:pt x="10185" y="1215986"/>
                </a:lnTo>
                <a:lnTo>
                  <a:pt x="11645" y="1216139"/>
                </a:lnTo>
                <a:lnTo>
                  <a:pt x="12331" y="1215110"/>
                </a:lnTo>
                <a:close/>
              </a:path>
              <a:path w="970280" h="1216660">
                <a:moveTo>
                  <a:pt x="12382" y="1201305"/>
                </a:moveTo>
                <a:lnTo>
                  <a:pt x="11861" y="1201547"/>
                </a:lnTo>
                <a:lnTo>
                  <a:pt x="12255" y="1201966"/>
                </a:lnTo>
                <a:lnTo>
                  <a:pt x="12382" y="1201305"/>
                </a:lnTo>
                <a:close/>
              </a:path>
              <a:path w="970280" h="1216660">
                <a:moveTo>
                  <a:pt x="13995" y="1137729"/>
                </a:moveTo>
                <a:lnTo>
                  <a:pt x="12052" y="1138847"/>
                </a:lnTo>
                <a:lnTo>
                  <a:pt x="12839" y="1139825"/>
                </a:lnTo>
                <a:lnTo>
                  <a:pt x="12700" y="1140675"/>
                </a:lnTo>
                <a:lnTo>
                  <a:pt x="12242" y="1141412"/>
                </a:lnTo>
                <a:lnTo>
                  <a:pt x="13360" y="1142936"/>
                </a:lnTo>
                <a:lnTo>
                  <a:pt x="13995" y="1137729"/>
                </a:lnTo>
                <a:close/>
              </a:path>
              <a:path w="970280" h="1216660">
                <a:moveTo>
                  <a:pt x="14185" y="1205534"/>
                </a:moveTo>
                <a:lnTo>
                  <a:pt x="11036" y="1202385"/>
                </a:lnTo>
                <a:lnTo>
                  <a:pt x="9956" y="1204252"/>
                </a:lnTo>
                <a:lnTo>
                  <a:pt x="9105" y="1206995"/>
                </a:lnTo>
                <a:lnTo>
                  <a:pt x="11010" y="1205712"/>
                </a:lnTo>
                <a:lnTo>
                  <a:pt x="14185" y="1205534"/>
                </a:lnTo>
                <a:close/>
              </a:path>
              <a:path w="970280" h="1216660">
                <a:moveTo>
                  <a:pt x="14287" y="1133525"/>
                </a:moveTo>
                <a:lnTo>
                  <a:pt x="13309" y="1132941"/>
                </a:lnTo>
                <a:lnTo>
                  <a:pt x="12661" y="1130084"/>
                </a:lnTo>
                <a:lnTo>
                  <a:pt x="11557" y="1131112"/>
                </a:lnTo>
                <a:lnTo>
                  <a:pt x="11353" y="1132395"/>
                </a:lnTo>
                <a:lnTo>
                  <a:pt x="12941" y="1133475"/>
                </a:lnTo>
                <a:lnTo>
                  <a:pt x="14287" y="1133525"/>
                </a:lnTo>
                <a:close/>
              </a:path>
              <a:path w="970280" h="1216660">
                <a:moveTo>
                  <a:pt x="22961" y="1136015"/>
                </a:moveTo>
                <a:lnTo>
                  <a:pt x="22885" y="1134160"/>
                </a:lnTo>
                <a:lnTo>
                  <a:pt x="22148" y="1134046"/>
                </a:lnTo>
                <a:lnTo>
                  <a:pt x="19494" y="1134922"/>
                </a:lnTo>
                <a:lnTo>
                  <a:pt x="20307" y="1134287"/>
                </a:lnTo>
                <a:lnTo>
                  <a:pt x="19723" y="1133475"/>
                </a:lnTo>
                <a:lnTo>
                  <a:pt x="19177" y="1132624"/>
                </a:lnTo>
                <a:lnTo>
                  <a:pt x="19481" y="1134033"/>
                </a:lnTo>
                <a:lnTo>
                  <a:pt x="18567" y="1134745"/>
                </a:lnTo>
                <a:lnTo>
                  <a:pt x="18592" y="1135227"/>
                </a:lnTo>
                <a:lnTo>
                  <a:pt x="18402" y="1135278"/>
                </a:lnTo>
                <a:lnTo>
                  <a:pt x="18605" y="1135443"/>
                </a:lnTo>
                <a:lnTo>
                  <a:pt x="18618" y="1135608"/>
                </a:lnTo>
                <a:lnTo>
                  <a:pt x="20510" y="1136916"/>
                </a:lnTo>
                <a:lnTo>
                  <a:pt x="21196" y="1134795"/>
                </a:lnTo>
                <a:lnTo>
                  <a:pt x="22961" y="1136015"/>
                </a:lnTo>
                <a:close/>
              </a:path>
              <a:path w="970280" h="1216660">
                <a:moveTo>
                  <a:pt x="25793" y="1123810"/>
                </a:moveTo>
                <a:lnTo>
                  <a:pt x="25222" y="1123315"/>
                </a:lnTo>
                <a:lnTo>
                  <a:pt x="24676" y="1122807"/>
                </a:lnTo>
                <a:lnTo>
                  <a:pt x="25019" y="1122057"/>
                </a:lnTo>
                <a:lnTo>
                  <a:pt x="24803" y="1121562"/>
                </a:lnTo>
                <a:lnTo>
                  <a:pt x="24612" y="1121105"/>
                </a:lnTo>
                <a:lnTo>
                  <a:pt x="24434" y="1121232"/>
                </a:lnTo>
                <a:lnTo>
                  <a:pt x="24333" y="1121359"/>
                </a:lnTo>
                <a:lnTo>
                  <a:pt x="24244" y="1121562"/>
                </a:lnTo>
                <a:lnTo>
                  <a:pt x="24244" y="1120533"/>
                </a:lnTo>
                <a:lnTo>
                  <a:pt x="23698" y="1119339"/>
                </a:lnTo>
                <a:lnTo>
                  <a:pt x="23507" y="1118895"/>
                </a:lnTo>
                <a:lnTo>
                  <a:pt x="22948" y="1119339"/>
                </a:lnTo>
                <a:lnTo>
                  <a:pt x="18351" y="1119060"/>
                </a:lnTo>
                <a:lnTo>
                  <a:pt x="24663" y="1122984"/>
                </a:lnTo>
                <a:lnTo>
                  <a:pt x="24790" y="1124445"/>
                </a:lnTo>
                <a:lnTo>
                  <a:pt x="25793" y="1123810"/>
                </a:lnTo>
                <a:close/>
              </a:path>
              <a:path w="970280" h="1216660">
                <a:moveTo>
                  <a:pt x="25869" y="1123708"/>
                </a:moveTo>
                <a:lnTo>
                  <a:pt x="25311" y="1123365"/>
                </a:lnTo>
                <a:lnTo>
                  <a:pt x="25806" y="1123797"/>
                </a:lnTo>
                <a:close/>
              </a:path>
              <a:path w="970280" h="1216660">
                <a:moveTo>
                  <a:pt x="26797" y="1127785"/>
                </a:moveTo>
                <a:lnTo>
                  <a:pt x="26758" y="1127480"/>
                </a:lnTo>
                <a:lnTo>
                  <a:pt x="26784" y="1127290"/>
                </a:lnTo>
                <a:lnTo>
                  <a:pt x="26746" y="1126998"/>
                </a:lnTo>
                <a:lnTo>
                  <a:pt x="26327" y="1127264"/>
                </a:lnTo>
                <a:lnTo>
                  <a:pt x="26238" y="1127544"/>
                </a:lnTo>
                <a:lnTo>
                  <a:pt x="26797" y="1127785"/>
                </a:lnTo>
                <a:close/>
              </a:path>
              <a:path w="970280" h="1216660">
                <a:moveTo>
                  <a:pt x="28371" y="1122286"/>
                </a:moveTo>
                <a:lnTo>
                  <a:pt x="26720" y="1120749"/>
                </a:lnTo>
                <a:lnTo>
                  <a:pt x="27406" y="1119238"/>
                </a:lnTo>
                <a:lnTo>
                  <a:pt x="26746" y="1119187"/>
                </a:lnTo>
                <a:lnTo>
                  <a:pt x="26593" y="1119466"/>
                </a:lnTo>
                <a:lnTo>
                  <a:pt x="26898" y="1119898"/>
                </a:lnTo>
                <a:lnTo>
                  <a:pt x="26657" y="1120838"/>
                </a:lnTo>
                <a:lnTo>
                  <a:pt x="26606" y="1121486"/>
                </a:lnTo>
                <a:lnTo>
                  <a:pt x="27241" y="1122832"/>
                </a:lnTo>
                <a:lnTo>
                  <a:pt x="28371" y="1122286"/>
                </a:lnTo>
                <a:close/>
              </a:path>
              <a:path w="970280" h="1216660">
                <a:moveTo>
                  <a:pt x="30314" y="1111897"/>
                </a:moveTo>
                <a:lnTo>
                  <a:pt x="27660" y="1112697"/>
                </a:lnTo>
                <a:lnTo>
                  <a:pt x="27203" y="1112443"/>
                </a:lnTo>
                <a:lnTo>
                  <a:pt x="27266" y="1112659"/>
                </a:lnTo>
                <a:lnTo>
                  <a:pt x="27178" y="1112456"/>
                </a:lnTo>
                <a:lnTo>
                  <a:pt x="27063" y="1112012"/>
                </a:lnTo>
                <a:lnTo>
                  <a:pt x="26949" y="1111643"/>
                </a:lnTo>
                <a:lnTo>
                  <a:pt x="24333" y="1111453"/>
                </a:lnTo>
                <a:lnTo>
                  <a:pt x="25793" y="1116215"/>
                </a:lnTo>
                <a:lnTo>
                  <a:pt x="27863" y="1114590"/>
                </a:lnTo>
                <a:lnTo>
                  <a:pt x="27686" y="1114031"/>
                </a:lnTo>
                <a:lnTo>
                  <a:pt x="30314" y="1111897"/>
                </a:lnTo>
                <a:close/>
              </a:path>
              <a:path w="970280" h="1216660">
                <a:moveTo>
                  <a:pt x="31343" y="1096733"/>
                </a:moveTo>
                <a:lnTo>
                  <a:pt x="30772" y="1095997"/>
                </a:lnTo>
                <a:lnTo>
                  <a:pt x="31127" y="1093520"/>
                </a:lnTo>
                <a:lnTo>
                  <a:pt x="29845" y="1094003"/>
                </a:lnTo>
                <a:lnTo>
                  <a:pt x="29298" y="1094930"/>
                </a:lnTo>
                <a:lnTo>
                  <a:pt x="30353" y="1096276"/>
                </a:lnTo>
                <a:lnTo>
                  <a:pt x="31343" y="1096733"/>
                </a:lnTo>
                <a:close/>
              </a:path>
              <a:path w="970280" h="1216660">
                <a:moveTo>
                  <a:pt x="31927" y="1115263"/>
                </a:moveTo>
                <a:lnTo>
                  <a:pt x="31673" y="1113612"/>
                </a:lnTo>
                <a:lnTo>
                  <a:pt x="30530" y="1113586"/>
                </a:lnTo>
                <a:lnTo>
                  <a:pt x="29044" y="1114234"/>
                </a:lnTo>
                <a:lnTo>
                  <a:pt x="29362" y="1115796"/>
                </a:lnTo>
                <a:lnTo>
                  <a:pt x="30467" y="1115872"/>
                </a:lnTo>
                <a:lnTo>
                  <a:pt x="31927" y="1115263"/>
                </a:lnTo>
                <a:close/>
              </a:path>
              <a:path w="970280" h="1216660">
                <a:moveTo>
                  <a:pt x="38506" y="1101725"/>
                </a:moveTo>
                <a:lnTo>
                  <a:pt x="38468" y="1101001"/>
                </a:lnTo>
                <a:lnTo>
                  <a:pt x="37769" y="1100874"/>
                </a:lnTo>
                <a:lnTo>
                  <a:pt x="38112" y="1099820"/>
                </a:lnTo>
                <a:lnTo>
                  <a:pt x="37541" y="1099502"/>
                </a:lnTo>
                <a:lnTo>
                  <a:pt x="35306" y="1099413"/>
                </a:lnTo>
                <a:lnTo>
                  <a:pt x="35979" y="1099197"/>
                </a:lnTo>
                <a:lnTo>
                  <a:pt x="35572" y="1097483"/>
                </a:lnTo>
                <a:lnTo>
                  <a:pt x="35394" y="1098715"/>
                </a:lnTo>
                <a:lnTo>
                  <a:pt x="34404" y="1099019"/>
                </a:lnTo>
                <a:lnTo>
                  <a:pt x="34302" y="1099375"/>
                </a:lnTo>
                <a:lnTo>
                  <a:pt x="34150" y="1099362"/>
                </a:lnTo>
                <a:lnTo>
                  <a:pt x="34264" y="1099553"/>
                </a:lnTo>
                <a:lnTo>
                  <a:pt x="34213" y="1099756"/>
                </a:lnTo>
                <a:lnTo>
                  <a:pt x="34366" y="1099718"/>
                </a:lnTo>
                <a:lnTo>
                  <a:pt x="35382" y="1101318"/>
                </a:lnTo>
                <a:lnTo>
                  <a:pt x="36563" y="1099870"/>
                </a:lnTo>
                <a:lnTo>
                  <a:pt x="37198" y="1100772"/>
                </a:lnTo>
                <a:lnTo>
                  <a:pt x="37033" y="1100734"/>
                </a:lnTo>
                <a:lnTo>
                  <a:pt x="35915" y="1102791"/>
                </a:lnTo>
                <a:lnTo>
                  <a:pt x="37642" y="1102537"/>
                </a:lnTo>
                <a:lnTo>
                  <a:pt x="37439" y="1101750"/>
                </a:lnTo>
                <a:lnTo>
                  <a:pt x="38506" y="1101725"/>
                </a:lnTo>
                <a:close/>
              </a:path>
              <a:path w="970280" h="1216660">
                <a:moveTo>
                  <a:pt x="48247" y="1094117"/>
                </a:moveTo>
                <a:lnTo>
                  <a:pt x="45783" y="1089926"/>
                </a:lnTo>
                <a:lnTo>
                  <a:pt x="46062" y="1092212"/>
                </a:lnTo>
                <a:lnTo>
                  <a:pt x="46202" y="1092809"/>
                </a:lnTo>
                <a:lnTo>
                  <a:pt x="45770" y="1093076"/>
                </a:lnTo>
                <a:lnTo>
                  <a:pt x="45859" y="1093571"/>
                </a:lnTo>
                <a:lnTo>
                  <a:pt x="48247" y="1094117"/>
                </a:lnTo>
                <a:close/>
              </a:path>
              <a:path w="970280" h="1216660">
                <a:moveTo>
                  <a:pt x="50673" y="1097114"/>
                </a:moveTo>
                <a:lnTo>
                  <a:pt x="50190" y="1096937"/>
                </a:lnTo>
                <a:lnTo>
                  <a:pt x="49631" y="1096962"/>
                </a:lnTo>
                <a:lnTo>
                  <a:pt x="48882" y="1097114"/>
                </a:lnTo>
                <a:lnTo>
                  <a:pt x="49237" y="1097610"/>
                </a:lnTo>
                <a:lnTo>
                  <a:pt x="49936" y="1097419"/>
                </a:lnTo>
                <a:lnTo>
                  <a:pt x="50673" y="1097114"/>
                </a:lnTo>
                <a:close/>
              </a:path>
              <a:path w="970280" h="1216660">
                <a:moveTo>
                  <a:pt x="63893" y="1085659"/>
                </a:moveTo>
                <a:lnTo>
                  <a:pt x="63182" y="1083640"/>
                </a:lnTo>
                <a:lnTo>
                  <a:pt x="63309" y="1085532"/>
                </a:lnTo>
                <a:lnTo>
                  <a:pt x="63893" y="1085659"/>
                </a:lnTo>
                <a:close/>
              </a:path>
              <a:path w="970280" h="1216660">
                <a:moveTo>
                  <a:pt x="102412" y="1036548"/>
                </a:moveTo>
                <a:lnTo>
                  <a:pt x="101790" y="1036129"/>
                </a:lnTo>
                <a:lnTo>
                  <a:pt x="101968" y="1036332"/>
                </a:lnTo>
                <a:lnTo>
                  <a:pt x="102412" y="1036548"/>
                </a:lnTo>
                <a:close/>
              </a:path>
              <a:path w="970280" h="1216660">
                <a:moveTo>
                  <a:pt x="106159" y="1030452"/>
                </a:moveTo>
                <a:lnTo>
                  <a:pt x="106083" y="1030046"/>
                </a:lnTo>
                <a:lnTo>
                  <a:pt x="105994" y="1030249"/>
                </a:lnTo>
                <a:lnTo>
                  <a:pt x="106019" y="1030478"/>
                </a:lnTo>
                <a:lnTo>
                  <a:pt x="106159" y="1030452"/>
                </a:lnTo>
                <a:close/>
              </a:path>
              <a:path w="970280" h="1216660">
                <a:moveTo>
                  <a:pt x="223354" y="894651"/>
                </a:moveTo>
                <a:lnTo>
                  <a:pt x="222885" y="894549"/>
                </a:lnTo>
                <a:lnTo>
                  <a:pt x="222427" y="894524"/>
                </a:lnTo>
                <a:lnTo>
                  <a:pt x="221894" y="894842"/>
                </a:lnTo>
                <a:lnTo>
                  <a:pt x="222427" y="894867"/>
                </a:lnTo>
                <a:lnTo>
                  <a:pt x="222961" y="894803"/>
                </a:lnTo>
                <a:lnTo>
                  <a:pt x="223354" y="894651"/>
                </a:lnTo>
                <a:close/>
              </a:path>
              <a:path w="970280" h="1216660">
                <a:moveTo>
                  <a:pt x="233159" y="870559"/>
                </a:moveTo>
                <a:lnTo>
                  <a:pt x="231343" y="872121"/>
                </a:lnTo>
                <a:lnTo>
                  <a:pt x="231902" y="871677"/>
                </a:lnTo>
                <a:lnTo>
                  <a:pt x="231990" y="871816"/>
                </a:lnTo>
                <a:lnTo>
                  <a:pt x="232079" y="871969"/>
                </a:lnTo>
                <a:lnTo>
                  <a:pt x="232105" y="872109"/>
                </a:lnTo>
                <a:lnTo>
                  <a:pt x="232473" y="871651"/>
                </a:lnTo>
                <a:lnTo>
                  <a:pt x="232829" y="871118"/>
                </a:lnTo>
                <a:lnTo>
                  <a:pt x="233159" y="870559"/>
                </a:lnTo>
                <a:close/>
              </a:path>
              <a:path w="970280" h="1216660">
                <a:moveTo>
                  <a:pt x="236397" y="867714"/>
                </a:moveTo>
                <a:lnTo>
                  <a:pt x="236131" y="867359"/>
                </a:lnTo>
                <a:lnTo>
                  <a:pt x="235673" y="866990"/>
                </a:lnTo>
                <a:lnTo>
                  <a:pt x="234911" y="866648"/>
                </a:lnTo>
                <a:lnTo>
                  <a:pt x="234289" y="868349"/>
                </a:lnTo>
                <a:lnTo>
                  <a:pt x="233730" y="869556"/>
                </a:lnTo>
                <a:lnTo>
                  <a:pt x="233197" y="870559"/>
                </a:lnTo>
                <a:lnTo>
                  <a:pt x="234061" y="869746"/>
                </a:lnTo>
                <a:lnTo>
                  <a:pt x="235280" y="868743"/>
                </a:lnTo>
                <a:lnTo>
                  <a:pt x="236397" y="867714"/>
                </a:lnTo>
                <a:close/>
              </a:path>
              <a:path w="970280" h="1216660">
                <a:moveTo>
                  <a:pt x="317728" y="780364"/>
                </a:moveTo>
                <a:lnTo>
                  <a:pt x="317576" y="780376"/>
                </a:lnTo>
                <a:lnTo>
                  <a:pt x="317411" y="780503"/>
                </a:lnTo>
                <a:lnTo>
                  <a:pt x="317220" y="780567"/>
                </a:lnTo>
                <a:lnTo>
                  <a:pt x="317373" y="780630"/>
                </a:lnTo>
                <a:lnTo>
                  <a:pt x="317563" y="780567"/>
                </a:lnTo>
                <a:lnTo>
                  <a:pt x="317728" y="780364"/>
                </a:lnTo>
                <a:close/>
              </a:path>
              <a:path w="970280" h="1216660">
                <a:moveTo>
                  <a:pt x="380339" y="702170"/>
                </a:moveTo>
                <a:lnTo>
                  <a:pt x="379780" y="701497"/>
                </a:lnTo>
                <a:lnTo>
                  <a:pt x="379730" y="700290"/>
                </a:lnTo>
                <a:lnTo>
                  <a:pt x="380225" y="698487"/>
                </a:lnTo>
                <a:lnTo>
                  <a:pt x="379018" y="699719"/>
                </a:lnTo>
                <a:lnTo>
                  <a:pt x="379437" y="701154"/>
                </a:lnTo>
                <a:lnTo>
                  <a:pt x="380212" y="702754"/>
                </a:lnTo>
                <a:lnTo>
                  <a:pt x="380238" y="702551"/>
                </a:lnTo>
                <a:lnTo>
                  <a:pt x="380326" y="702360"/>
                </a:lnTo>
                <a:lnTo>
                  <a:pt x="380339" y="702170"/>
                </a:lnTo>
                <a:close/>
              </a:path>
              <a:path w="970280" h="1216660">
                <a:moveTo>
                  <a:pt x="388353" y="687908"/>
                </a:moveTo>
                <a:lnTo>
                  <a:pt x="388213" y="688009"/>
                </a:lnTo>
                <a:lnTo>
                  <a:pt x="388073" y="688098"/>
                </a:lnTo>
                <a:lnTo>
                  <a:pt x="387921" y="688111"/>
                </a:lnTo>
                <a:lnTo>
                  <a:pt x="388073" y="688441"/>
                </a:lnTo>
                <a:lnTo>
                  <a:pt x="388137" y="688695"/>
                </a:lnTo>
                <a:lnTo>
                  <a:pt x="388289" y="689025"/>
                </a:lnTo>
                <a:lnTo>
                  <a:pt x="388315" y="688644"/>
                </a:lnTo>
                <a:lnTo>
                  <a:pt x="388327" y="688301"/>
                </a:lnTo>
                <a:lnTo>
                  <a:pt x="388353" y="687908"/>
                </a:lnTo>
                <a:close/>
              </a:path>
              <a:path w="970280" h="1216660">
                <a:moveTo>
                  <a:pt x="414566" y="658583"/>
                </a:moveTo>
                <a:lnTo>
                  <a:pt x="414388" y="657948"/>
                </a:lnTo>
                <a:lnTo>
                  <a:pt x="414007" y="657567"/>
                </a:lnTo>
                <a:lnTo>
                  <a:pt x="413308" y="657834"/>
                </a:lnTo>
                <a:lnTo>
                  <a:pt x="413854" y="658266"/>
                </a:lnTo>
                <a:lnTo>
                  <a:pt x="414566" y="658583"/>
                </a:lnTo>
                <a:close/>
              </a:path>
              <a:path w="970280" h="1216660">
                <a:moveTo>
                  <a:pt x="660019" y="359752"/>
                </a:moveTo>
                <a:lnTo>
                  <a:pt x="659815" y="359244"/>
                </a:lnTo>
                <a:lnTo>
                  <a:pt x="659676" y="359333"/>
                </a:lnTo>
                <a:lnTo>
                  <a:pt x="659765" y="359549"/>
                </a:lnTo>
                <a:lnTo>
                  <a:pt x="659892" y="359651"/>
                </a:lnTo>
                <a:lnTo>
                  <a:pt x="659993" y="359867"/>
                </a:lnTo>
                <a:close/>
              </a:path>
              <a:path w="970280" h="1216660">
                <a:moveTo>
                  <a:pt x="669455" y="356044"/>
                </a:moveTo>
                <a:lnTo>
                  <a:pt x="668350" y="355968"/>
                </a:lnTo>
                <a:lnTo>
                  <a:pt x="667981" y="356425"/>
                </a:lnTo>
                <a:lnTo>
                  <a:pt x="669455" y="356044"/>
                </a:lnTo>
                <a:close/>
              </a:path>
              <a:path w="970280" h="1216660">
                <a:moveTo>
                  <a:pt x="681380" y="339852"/>
                </a:moveTo>
                <a:lnTo>
                  <a:pt x="680897" y="339940"/>
                </a:lnTo>
                <a:lnTo>
                  <a:pt x="680910" y="341464"/>
                </a:lnTo>
                <a:lnTo>
                  <a:pt x="681380" y="339852"/>
                </a:lnTo>
                <a:close/>
              </a:path>
              <a:path w="970280" h="1216660">
                <a:moveTo>
                  <a:pt x="694194" y="327266"/>
                </a:moveTo>
                <a:lnTo>
                  <a:pt x="693674" y="327317"/>
                </a:lnTo>
                <a:lnTo>
                  <a:pt x="694004" y="328269"/>
                </a:lnTo>
                <a:lnTo>
                  <a:pt x="694194" y="327266"/>
                </a:lnTo>
                <a:close/>
              </a:path>
              <a:path w="970280" h="1216660">
                <a:moveTo>
                  <a:pt x="717130" y="304647"/>
                </a:moveTo>
                <a:lnTo>
                  <a:pt x="716902" y="304596"/>
                </a:lnTo>
                <a:lnTo>
                  <a:pt x="716851" y="304825"/>
                </a:lnTo>
                <a:lnTo>
                  <a:pt x="716940" y="304977"/>
                </a:lnTo>
                <a:lnTo>
                  <a:pt x="717130" y="304647"/>
                </a:lnTo>
                <a:close/>
              </a:path>
              <a:path w="970280" h="1216660">
                <a:moveTo>
                  <a:pt x="732180" y="285623"/>
                </a:moveTo>
                <a:lnTo>
                  <a:pt x="731926" y="284670"/>
                </a:lnTo>
                <a:lnTo>
                  <a:pt x="731494" y="284937"/>
                </a:lnTo>
                <a:lnTo>
                  <a:pt x="732180" y="285623"/>
                </a:lnTo>
                <a:close/>
              </a:path>
              <a:path w="970280" h="1216660">
                <a:moveTo>
                  <a:pt x="745439" y="265925"/>
                </a:moveTo>
                <a:lnTo>
                  <a:pt x="745210" y="265874"/>
                </a:lnTo>
                <a:lnTo>
                  <a:pt x="745007" y="265785"/>
                </a:lnTo>
                <a:lnTo>
                  <a:pt x="745096" y="265925"/>
                </a:lnTo>
                <a:lnTo>
                  <a:pt x="745286" y="265950"/>
                </a:lnTo>
                <a:lnTo>
                  <a:pt x="745439" y="265925"/>
                </a:lnTo>
                <a:close/>
              </a:path>
              <a:path w="970280" h="1216660">
                <a:moveTo>
                  <a:pt x="761961" y="250609"/>
                </a:moveTo>
                <a:lnTo>
                  <a:pt x="761377" y="249720"/>
                </a:lnTo>
                <a:lnTo>
                  <a:pt x="761961" y="250609"/>
                </a:lnTo>
                <a:close/>
              </a:path>
              <a:path w="970280" h="1216660">
                <a:moveTo>
                  <a:pt x="766711" y="245618"/>
                </a:moveTo>
                <a:lnTo>
                  <a:pt x="766368" y="244170"/>
                </a:lnTo>
                <a:lnTo>
                  <a:pt x="766140" y="244881"/>
                </a:lnTo>
                <a:lnTo>
                  <a:pt x="766711" y="245618"/>
                </a:lnTo>
                <a:close/>
              </a:path>
              <a:path w="970280" h="1216660">
                <a:moveTo>
                  <a:pt x="772337" y="229730"/>
                </a:moveTo>
                <a:lnTo>
                  <a:pt x="771740" y="229870"/>
                </a:lnTo>
                <a:lnTo>
                  <a:pt x="772134" y="230746"/>
                </a:lnTo>
                <a:lnTo>
                  <a:pt x="772337" y="229730"/>
                </a:lnTo>
                <a:close/>
              </a:path>
              <a:path w="970280" h="1216660">
                <a:moveTo>
                  <a:pt x="785190" y="218719"/>
                </a:moveTo>
                <a:lnTo>
                  <a:pt x="785164" y="218147"/>
                </a:lnTo>
                <a:lnTo>
                  <a:pt x="785101" y="217893"/>
                </a:lnTo>
                <a:lnTo>
                  <a:pt x="785190" y="218719"/>
                </a:lnTo>
                <a:close/>
              </a:path>
              <a:path w="970280" h="1216660">
                <a:moveTo>
                  <a:pt x="795578" y="211315"/>
                </a:moveTo>
                <a:lnTo>
                  <a:pt x="794816" y="210972"/>
                </a:lnTo>
                <a:lnTo>
                  <a:pt x="795540" y="211353"/>
                </a:lnTo>
                <a:close/>
              </a:path>
              <a:path w="970280" h="1216660">
                <a:moveTo>
                  <a:pt x="835914" y="151066"/>
                </a:moveTo>
                <a:lnTo>
                  <a:pt x="835761" y="150317"/>
                </a:lnTo>
                <a:lnTo>
                  <a:pt x="835761" y="150736"/>
                </a:lnTo>
                <a:lnTo>
                  <a:pt x="835914" y="151066"/>
                </a:lnTo>
                <a:close/>
              </a:path>
              <a:path w="970280" h="1216660">
                <a:moveTo>
                  <a:pt x="839457" y="155409"/>
                </a:moveTo>
                <a:lnTo>
                  <a:pt x="838263" y="154851"/>
                </a:lnTo>
                <a:lnTo>
                  <a:pt x="839393" y="155498"/>
                </a:lnTo>
                <a:close/>
              </a:path>
              <a:path w="970280" h="1216660">
                <a:moveTo>
                  <a:pt x="842886" y="153111"/>
                </a:moveTo>
                <a:lnTo>
                  <a:pt x="842556" y="152844"/>
                </a:lnTo>
                <a:lnTo>
                  <a:pt x="842264" y="153289"/>
                </a:lnTo>
                <a:lnTo>
                  <a:pt x="842886" y="153111"/>
                </a:lnTo>
                <a:close/>
              </a:path>
              <a:path w="970280" h="1216660">
                <a:moveTo>
                  <a:pt x="846226" y="145148"/>
                </a:moveTo>
                <a:lnTo>
                  <a:pt x="845832" y="145034"/>
                </a:lnTo>
                <a:lnTo>
                  <a:pt x="846213" y="145415"/>
                </a:lnTo>
                <a:lnTo>
                  <a:pt x="846226" y="145148"/>
                </a:lnTo>
                <a:close/>
              </a:path>
              <a:path w="970280" h="1216660">
                <a:moveTo>
                  <a:pt x="847699" y="134366"/>
                </a:moveTo>
                <a:lnTo>
                  <a:pt x="847153" y="133591"/>
                </a:lnTo>
                <a:lnTo>
                  <a:pt x="846912" y="133807"/>
                </a:lnTo>
                <a:lnTo>
                  <a:pt x="847699" y="134366"/>
                </a:lnTo>
                <a:close/>
              </a:path>
              <a:path w="970280" h="1216660">
                <a:moveTo>
                  <a:pt x="856195" y="126365"/>
                </a:moveTo>
                <a:lnTo>
                  <a:pt x="855548" y="126314"/>
                </a:lnTo>
                <a:lnTo>
                  <a:pt x="854875" y="126466"/>
                </a:lnTo>
                <a:lnTo>
                  <a:pt x="854722" y="126822"/>
                </a:lnTo>
                <a:lnTo>
                  <a:pt x="854786" y="127076"/>
                </a:lnTo>
                <a:lnTo>
                  <a:pt x="855319" y="127025"/>
                </a:lnTo>
                <a:lnTo>
                  <a:pt x="856195" y="126365"/>
                </a:lnTo>
                <a:close/>
              </a:path>
              <a:path w="970280" h="1216660">
                <a:moveTo>
                  <a:pt x="858545" y="124333"/>
                </a:moveTo>
                <a:lnTo>
                  <a:pt x="858469" y="123926"/>
                </a:lnTo>
                <a:lnTo>
                  <a:pt x="857656" y="125260"/>
                </a:lnTo>
                <a:lnTo>
                  <a:pt x="858545" y="124333"/>
                </a:lnTo>
                <a:close/>
              </a:path>
              <a:path w="970280" h="1216660">
                <a:moveTo>
                  <a:pt x="875398" y="110756"/>
                </a:moveTo>
                <a:lnTo>
                  <a:pt x="874077" y="110439"/>
                </a:lnTo>
                <a:lnTo>
                  <a:pt x="873912" y="110718"/>
                </a:lnTo>
                <a:lnTo>
                  <a:pt x="875398" y="110756"/>
                </a:lnTo>
                <a:close/>
              </a:path>
              <a:path w="970280" h="1216660">
                <a:moveTo>
                  <a:pt x="882561" y="100253"/>
                </a:moveTo>
                <a:lnTo>
                  <a:pt x="882230" y="100063"/>
                </a:lnTo>
                <a:lnTo>
                  <a:pt x="882535" y="101892"/>
                </a:lnTo>
                <a:lnTo>
                  <a:pt x="882561" y="100253"/>
                </a:lnTo>
                <a:close/>
              </a:path>
              <a:path w="970280" h="1216660">
                <a:moveTo>
                  <a:pt x="885177" y="98018"/>
                </a:moveTo>
                <a:lnTo>
                  <a:pt x="884377" y="97307"/>
                </a:lnTo>
                <a:lnTo>
                  <a:pt x="883348" y="96951"/>
                </a:lnTo>
                <a:lnTo>
                  <a:pt x="882065" y="97434"/>
                </a:lnTo>
                <a:lnTo>
                  <a:pt x="882243" y="97561"/>
                </a:lnTo>
                <a:lnTo>
                  <a:pt x="882408" y="97701"/>
                </a:lnTo>
                <a:lnTo>
                  <a:pt x="882561" y="97764"/>
                </a:lnTo>
                <a:lnTo>
                  <a:pt x="882624" y="97599"/>
                </a:lnTo>
                <a:lnTo>
                  <a:pt x="882751" y="97434"/>
                </a:lnTo>
                <a:lnTo>
                  <a:pt x="883119" y="97586"/>
                </a:lnTo>
                <a:lnTo>
                  <a:pt x="883437" y="97777"/>
                </a:lnTo>
                <a:lnTo>
                  <a:pt x="883615" y="97993"/>
                </a:lnTo>
                <a:lnTo>
                  <a:pt x="884110" y="98056"/>
                </a:lnTo>
                <a:lnTo>
                  <a:pt x="884656" y="98069"/>
                </a:lnTo>
                <a:lnTo>
                  <a:pt x="885177" y="98018"/>
                </a:lnTo>
                <a:close/>
              </a:path>
              <a:path w="970280" h="1216660">
                <a:moveTo>
                  <a:pt x="895019" y="82003"/>
                </a:moveTo>
                <a:lnTo>
                  <a:pt x="894410" y="81572"/>
                </a:lnTo>
                <a:lnTo>
                  <a:pt x="894308" y="81699"/>
                </a:lnTo>
                <a:lnTo>
                  <a:pt x="895019" y="82003"/>
                </a:lnTo>
                <a:close/>
              </a:path>
              <a:path w="970280" h="1216660">
                <a:moveTo>
                  <a:pt x="895896" y="91770"/>
                </a:moveTo>
                <a:lnTo>
                  <a:pt x="895731" y="90195"/>
                </a:lnTo>
                <a:lnTo>
                  <a:pt x="895591" y="90703"/>
                </a:lnTo>
                <a:lnTo>
                  <a:pt x="895896" y="91770"/>
                </a:lnTo>
                <a:close/>
              </a:path>
              <a:path w="970280" h="1216660">
                <a:moveTo>
                  <a:pt x="899845" y="79159"/>
                </a:moveTo>
                <a:lnTo>
                  <a:pt x="899604" y="80403"/>
                </a:lnTo>
                <a:lnTo>
                  <a:pt x="899845" y="79159"/>
                </a:lnTo>
                <a:close/>
              </a:path>
              <a:path w="970280" h="1216660">
                <a:moveTo>
                  <a:pt x="903084" y="80518"/>
                </a:moveTo>
                <a:lnTo>
                  <a:pt x="902995" y="79616"/>
                </a:lnTo>
                <a:lnTo>
                  <a:pt x="902728" y="79603"/>
                </a:lnTo>
                <a:lnTo>
                  <a:pt x="903084" y="80518"/>
                </a:lnTo>
                <a:close/>
              </a:path>
              <a:path w="970280" h="1216660">
                <a:moveTo>
                  <a:pt x="915073" y="63690"/>
                </a:moveTo>
                <a:lnTo>
                  <a:pt x="914920" y="62534"/>
                </a:lnTo>
                <a:lnTo>
                  <a:pt x="914374" y="62776"/>
                </a:lnTo>
                <a:lnTo>
                  <a:pt x="915073" y="63690"/>
                </a:lnTo>
                <a:close/>
              </a:path>
              <a:path w="970280" h="1216660">
                <a:moveTo>
                  <a:pt x="928357" y="51066"/>
                </a:moveTo>
                <a:lnTo>
                  <a:pt x="928001" y="51600"/>
                </a:lnTo>
                <a:lnTo>
                  <a:pt x="928281" y="51422"/>
                </a:lnTo>
                <a:lnTo>
                  <a:pt x="928357" y="51066"/>
                </a:lnTo>
                <a:close/>
              </a:path>
              <a:path w="970280" h="1216660">
                <a:moveTo>
                  <a:pt x="931392" y="46596"/>
                </a:moveTo>
                <a:lnTo>
                  <a:pt x="930960" y="44665"/>
                </a:lnTo>
                <a:lnTo>
                  <a:pt x="930490" y="44907"/>
                </a:lnTo>
                <a:lnTo>
                  <a:pt x="931392" y="46596"/>
                </a:lnTo>
                <a:close/>
              </a:path>
              <a:path w="970280" h="1216660">
                <a:moveTo>
                  <a:pt x="936142" y="43103"/>
                </a:moveTo>
                <a:lnTo>
                  <a:pt x="936091" y="42570"/>
                </a:lnTo>
                <a:lnTo>
                  <a:pt x="935062" y="42570"/>
                </a:lnTo>
                <a:lnTo>
                  <a:pt x="936142" y="43103"/>
                </a:lnTo>
                <a:close/>
              </a:path>
              <a:path w="970280" h="1216660">
                <a:moveTo>
                  <a:pt x="970267" y="0"/>
                </a:moveTo>
                <a:lnTo>
                  <a:pt x="970153" y="1155"/>
                </a:lnTo>
                <a:lnTo>
                  <a:pt x="9702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657440" y="3524224"/>
            <a:ext cx="820419" cy="980440"/>
          </a:xfrm>
          <a:custGeom>
            <a:avLst/>
            <a:gdLst/>
            <a:ahLst/>
            <a:cxnLst/>
            <a:rect l="l" t="t" r="r" b="b"/>
            <a:pathLst>
              <a:path w="820419" h="980439">
                <a:moveTo>
                  <a:pt x="558" y="980135"/>
                </a:moveTo>
                <a:lnTo>
                  <a:pt x="520" y="979830"/>
                </a:lnTo>
                <a:lnTo>
                  <a:pt x="546" y="979639"/>
                </a:lnTo>
                <a:lnTo>
                  <a:pt x="508" y="979347"/>
                </a:lnTo>
                <a:lnTo>
                  <a:pt x="88" y="979614"/>
                </a:lnTo>
                <a:lnTo>
                  <a:pt x="0" y="979893"/>
                </a:lnTo>
                <a:lnTo>
                  <a:pt x="558" y="980135"/>
                </a:lnTo>
                <a:close/>
              </a:path>
              <a:path w="820419" h="980439">
                <a:moveTo>
                  <a:pt x="8661" y="966724"/>
                </a:moveTo>
                <a:lnTo>
                  <a:pt x="8470" y="966787"/>
                </a:lnTo>
                <a:lnTo>
                  <a:pt x="8280" y="966762"/>
                </a:lnTo>
                <a:lnTo>
                  <a:pt x="8039" y="966901"/>
                </a:lnTo>
                <a:lnTo>
                  <a:pt x="8089" y="967092"/>
                </a:lnTo>
                <a:lnTo>
                  <a:pt x="8483" y="966851"/>
                </a:lnTo>
                <a:lnTo>
                  <a:pt x="8661" y="966724"/>
                </a:lnTo>
                <a:close/>
              </a:path>
              <a:path w="820419" h="980439">
                <a:moveTo>
                  <a:pt x="13081" y="966000"/>
                </a:moveTo>
                <a:close/>
              </a:path>
              <a:path w="820419" h="980439">
                <a:moveTo>
                  <a:pt x="14452" y="965009"/>
                </a:moveTo>
                <a:lnTo>
                  <a:pt x="13690" y="965009"/>
                </a:lnTo>
                <a:lnTo>
                  <a:pt x="14452" y="965009"/>
                </a:lnTo>
                <a:close/>
              </a:path>
              <a:path w="820419" h="980439">
                <a:moveTo>
                  <a:pt x="17475" y="961085"/>
                </a:moveTo>
                <a:lnTo>
                  <a:pt x="17030" y="960869"/>
                </a:lnTo>
                <a:lnTo>
                  <a:pt x="17335" y="961250"/>
                </a:lnTo>
                <a:lnTo>
                  <a:pt x="17475" y="961085"/>
                </a:lnTo>
                <a:close/>
              </a:path>
              <a:path w="820419" h="980439">
                <a:moveTo>
                  <a:pt x="25755" y="945502"/>
                </a:moveTo>
                <a:lnTo>
                  <a:pt x="24752" y="946061"/>
                </a:lnTo>
                <a:lnTo>
                  <a:pt x="24701" y="946632"/>
                </a:lnTo>
                <a:lnTo>
                  <a:pt x="25755" y="945502"/>
                </a:lnTo>
                <a:close/>
              </a:path>
              <a:path w="820419" h="980439">
                <a:moveTo>
                  <a:pt x="32588" y="918743"/>
                </a:moveTo>
                <a:lnTo>
                  <a:pt x="31572" y="918210"/>
                </a:lnTo>
                <a:lnTo>
                  <a:pt x="29654" y="918794"/>
                </a:lnTo>
                <a:lnTo>
                  <a:pt x="26695" y="920661"/>
                </a:lnTo>
                <a:lnTo>
                  <a:pt x="29286" y="919251"/>
                </a:lnTo>
                <a:lnTo>
                  <a:pt x="30962" y="918959"/>
                </a:lnTo>
                <a:lnTo>
                  <a:pt x="32588" y="918743"/>
                </a:lnTo>
                <a:close/>
              </a:path>
              <a:path w="820419" h="980439">
                <a:moveTo>
                  <a:pt x="34721" y="918692"/>
                </a:moveTo>
                <a:lnTo>
                  <a:pt x="34582" y="918438"/>
                </a:lnTo>
                <a:lnTo>
                  <a:pt x="34340" y="918311"/>
                </a:lnTo>
                <a:lnTo>
                  <a:pt x="34455" y="918679"/>
                </a:lnTo>
                <a:lnTo>
                  <a:pt x="34645" y="918692"/>
                </a:lnTo>
                <a:close/>
              </a:path>
              <a:path w="820419" h="980439">
                <a:moveTo>
                  <a:pt x="38722" y="926706"/>
                </a:moveTo>
                <a:lnTo>
                  <a:pt x="38430" y="926807"/>
                </a:lnTo>
                <a:lnTo>
                  <a:pt x="38354" y="927569"/>
                </a:lnTo>
                <a:lnTo>
                  <a:pt x="38722" y="926706"/>
                </a:lnTo>
                <a:close/>
              </a:path>
              <a:path w="820419" h="980439">
                <a:moveTo>
                  <a:pt x="44805" y="912177"/>
                </a:moveTo>
                <a:lnTo>
                  <a:pt x="44069" y="912406"/>
                </a:lnTo>
                <a:lnTo>
                  <a:pt x="44653" y="912533"/>
                </a:lnTo>
                <a:lnTo>
                  <a:pt x="44805" y="912177"/>
                </a:lnTo>
                <a:close/>
              </a:path>
              <a:path w="820419" h="980439">
                <a:moveTo>
                  <a:pt x="44881" y="919099"/>
                </a:moveTo>
                <a:lnTo>
                  <a:pt x="44551" y="919251"/>
                </a:lnTo>
                <a:lnTo>
                  <a:pt x="44386" y="919454"/>
                </a:lnTo>
                <a:lnTo>
                  <a:pt x="44881" y="919099"/>
                </a:lnTo>
                <a:close/>
              </a:path>
              <a:path w="820419" h="980439">
                <a:moveTo>
                  <a:pt x="45427" y="916597"/>
                </a:moveTo>
                <a:lnTo>
                  <a:pt x="45364" y="916343"/>
                </a:lnTo>
                <a:lnTo>
                  <a:pt x="45135" y="916292"/>
                </a:lnTo>
                <a:lnTo>
                  <a:pt x="45427" y="916597"/>
                </a:lnTo>
                <a:close/>
              </a:path>
              <a:path w="820419" h="980439">
                <a:moveTo>
                  <a:pt x="49695" y="917168"/>
                </a:moveTo>
                <a:lnTo>
                  <a:pt x="49326" y="917282"/>
                </a:lnTo>
                <a:lnTo>
                  <a:pt x="49123" y="918565"/>
                </a:lnTo>
                <a:lnTo>
                  <a:pt x="49695" y="917168"/>
                </a:lnTo>
                <a:close/>
              </a:path>
              <a:path w="820419" h="980439">
                <a:moveTo>
                  <a:pt x="51816" y="903300"/>
                </a:moveTo>
                <a:lnTo>
                  <a:pt x="51155" y="903185"/>
                </a:lnTo>
                <a:lnTo>
                  <a:pt x="50469" y="903173"/>
                </a:lnTo>
                <a:lnTo>
                  <a:pt x="49784" y="903859"/>
                </a:lnTo>
                <a:lnTo>
                  <a:pt x="49961" y="904138"/>
                </a:lnTo>
                <a:lnTo>
                  <a:pt x="50190" y="904468"/>
                </a:lnTo>
                <a:lnTo>
                  <a:pt x="50368" y="904748"/>
                </a:lnTo>
                <a:lnTo>
                  <a:pt x="50927" y="904227"/>
                </a:lnTo>
                <a:lnTo>
                  <a:pt x="51409" y="903732"/>
                </a:lnTo>
                <a:lnTo>
                  <a:pt x="51816" y="903300"/>
                </a:lnTo>
                <a:close/>
              </a:path>
              <a:path w="820419" h="980439">
                <a:moveTo>
                  <a:pt x="55257" y="900557"/>
                </a:moveTo>
                <a:lnTo>
                  <a:pt x="54889" y="901014"/>
                </a:lnTo>
                <a:lnTo>
                  <a:pt x="55168" y="900836"/>
                </a:lnTo>
                <a:lnTo>
                  <a:pt x="55257" y="900557"/>
                </a:lnTo>
                <a:close/>
              </a:path>
              <a:path w="820419" h="980439">
                <a:moveTo>
                  <a:pt x="57696" y="901852"/>
                </a:moveTo>
                <a:lnTo>
                  <a:pt x="57340" y="901700"/>
                </a:lnTo>
                <a:lnTo>
                  <a:pt x="57340" y="902462"/>
                </a:lnTo>
                <a:lnTo>
                  <a:pt x="57696" y="901852"/>
                </a:lnTo>
                <a:close/>
              </a:path>
              <a:path w="820419" h="980439">
                <a:moveTo>
                  <a:pt x="67881" y="884593"/>
                </a:moveTo>
                <a:lnTo>
                  <a:pt x="67398" y="884758"/>
                </a:lnTo>
                <a:lnTo>
                  <a:pt x="67868" y="885621"/>
                </a:lnTo>
                <a:lnTo>
                  <a:pt x="67881" y="884593"/>
                </a:lnTo>
                <a:close/>
              </a:path>
              <a:path w="820419" h="980439">
                <a:moveTo>
                  <a:pt x="82219" y="876249"/>
                </a:moveTo>
                <a:lnTo>
                  <a:pt x="81724" y="875919"/>
                </a:lnTo>
                <a:lnTo>
                  <a:pt x="81610" y="876236"/>
                </a:lnTo>
                <a:lnTo>
                  <a:pt x="82219" y="876249"/>
                </a:lnTo>
                <a:close/>
              </a:path>
              <a:path w="820419" h="980439">
                <a:moveTo>
                  <a:pt x="83870" y="876376"/>
                </a:moveTo>
                <a:lnTo>
                  <a:pt x="83654" y="876058"/>
                </a:lnTo>
                <a:lnTo>
                  <a:pt x="83464" y="875766"/>
                </a:lnTo>
                <a:lnTo>
                  <a:pt x="83299" y="875563"/>
                </a:lnTo>
                <a:lnTo>
                  <a:pt x="82956" y="875982"/>
                </a:lnTo>
                <a:lnTo>
                  <a:pt x="82664" y="876084"/>
                </a:lnTo>
                <a:lnTo>
                  <a:pt x="82283" y="876046"/>
                </a:lnTo>
                <a:lnTo>
                  <a:pt x="82334" y="876503"/>
                </a:lnTo>
                <a:lnTo>
                  <a:pt x="82397" y="877176"/>
                </a:lnTo>
                <a:lnTo>
                  <a:pt x="82537" y="878116"/>
                </a:lnTo>
                <a:lnTo>
                  <a:pt x="83324" y="877316"/>
                </a:lnTo>
                <a:lnTo>
                  <a:pt x="83718" y="876731"/>
                </a:lnTo>
                <a:lnTo>
                  <a:pt x="83870" y="876376"/>
                </a:lnTo>
                <a:close/>
              </a:path>
              <a:path w="820419" h="980439">
                <a:moveTo>
                  <a:pt x="84988" y="879005"/>
                </a:moveTo>
                <a:lnTo>
                  <a:pt x="84632" y="879271"/>
                </a:lnTo>
                <a:lnTo>
                  <a:pt x="84493" y="879360"/>
                </a:lnTo>
                <a:lnTo>
                  <a:pt x="84277" y="879538"/>
                </a:lnTo>
                <a:lnTo>
                  <a:pt x="84582" y="879919"/>
                </a:lnTo>
                <a:lnTo>
                  <a:pt x="84861" y="880084"/>
                </a:lnTo>
                <a:lnTo>
                  <a:pt x="84988" y="880186"/>
                </a:lnTo>
                <a:lnTo>
                  <a:pt x="84988" y="879767"/>
                </a:lnTo>
                <a:lnTo>
                  <a:pt x="84975" y="879348"/>
                </a:lnTo>
                <a:lnTo>
                  <a:pt x="84988" y="879005"/>
                </a:lnTo>
                <a:close/>
              </a:path>
              <a:path w="820419" h="980439">
                <a:moveTo>
                  <a:pt x="92875" y="871486"/>
                </a:moveTo>
                <a:lnTo>
                  <a:pt x="92481" y="870953"/>
                </a:lnTo>
                <a:lnTo>
                  <a:pt x="92240" y="871245"/>
                </a:lnTo>
                <a:lnTo>
                  <a:pt x="92875" y="871486"/>
                </a:lnTo>
                <a:close/>
              </a:path>
              <a:path w="820419" h="980439">
                <a:moveTo>
                  <a:pt x="94805" y="860628"/>
                </a:moveTo>
                <a:lnTo>
                  <a:pt x="94411" y="859828"/>
                </a:lnTo>
                <a:lnTo>
                  <a:pt x="94348" y="860666"/>
                </a:lnTo>
                <a:lnTo>
                  <a:pt x="94805" y="860628"/>
                </a:lnTo>
                <a:close/>
              </a:path>
              <a:path w="820419" h="980439">
                <a:moveTo>
                  <a:pt x="96786" y="858405"/>
                </a:moveTo>
                <a:lnTo>
                  <a:pt x="96647" y="858151"/>
                </a:lnTo>
                <a:lnTo>
                  <a:pt x="96189" y="858469"/>
                </a:lnTo>
                <a:lnTo>
                  <a:pt x="96786" y="858405"/>
                </a:lnTo>
                <a:close/>
              </a:path>
              <a:path w="820419" h="980439">
                <a:moveTo>
                  <a:pt x="109537" y="848207"/>
                </a:moveTo>
                <a:lnTo>
                  <a:pt x="108953" y="847242"/>
                </a:lnTo>
                <a:lnTo>
                  <a:pt x="108610" y="847661"/>
                </a:lnTo>
                <a:lnTo>
                  <a:pt x="109537" y="848207"/>
                </a:lnTo>
                <a:close/>
              </a:path>
              <a:path w="820419" h="980439">
                <a:moveTo>
                  <a:pt x="117170" y="828929"/>
                </a:moveTo>
                <a:lnTo>
                  <a:pt x="116903" y="828916"/>
                </a:lnTo>
                <a:lnTo>
                  <a:pt x="116535" y="829030"/>
                </a:lnTo>
                <a:lnTo>
                  <a:pt x="116078" y="829348"/>
                </a:lnTo>
                <a:lnTo>
                  <a:pt x="116471" y="829119"/>
                </a:lnTo>
                <a:lnTo>
                  <a:pt x="116840" y="829005"/>
                </a:lnTo>
                <a:lnTo>
                  <a:pt x="117170" y="828929"/>
                </a:lnTo>
                <a:close/>
              </a:path>
              <a:path w="820419" h="980439">
                <a:moveTo>
                  <a:pt x="117817" y="828878"/>
                </a:moveTo>
                <a:lnTo>
                  <a:pt x="117665" y="828852"/>
                </a:lnTo>
                <a:lnTo>
                  <a:pt x="117144" y="828916"/>
                </a:lnTo>
                <a:lnTo>
                  <a:pt x="117817" y="828878"/>
                </a:lnTo>
                <a:close/>
              </a:path>
              <a:path w="820419" h="980439">
                <a:moveTo>
                  <a:pt x="118516" y="821740"/>
                </a:moveTo>
                <a:lnTo>
                  <a:pt x="117348" y="821550"/>
                </a:lnTo>
                <a:lnTo>
                  <a:pt x="116255" y="821626"/>
                </a:lnTo>
                <a:lnTo>
                  <a:pt x="116522" y="821982"/>
                </a:lnTo>
                <a:lnTo>
                  <a:pt x="117030" y="822464"/>
                </a:lnTo>
                <a:lnTo>
                  <a:pt x="117754" y="822159"/>
                </a:lnTo>
                <a:lnTo>
                  <a:pt x="118516" y="821740"/>
                </a:lnTo>
                <a:close/>
              </a:path>
              <a:path w="820419" h="980439">
                <a:moveTo>
                  <a:pt x="118567" y="829106"/>
                </a:moveTo>
                <a:lnTo>
                  <a:pt x="118173" y="828916"/>
                </a:lnTo>
                <a:lnTo>
                  <a:pt x="117919" y="828890"/>
                </a:lnTo>
                <a:lnTo>
                  <a:pt x="117881" y="829411"/>
                </a:lnTo>
                <a:lnTo>
                  <a:pt x="117767" y="829754"/>
                </a:lnTo>
                <a:lnTo>
                  <a:pt x="117462" y="830135"/>
                </a:lnTo>
                <a:lnTo>
                  <a:pt x="117843" y="829754"/>
                </a:lnTo>
                <a:lnTo>
                  <a:pt x="118262" y="829411"/>
                </a:lnTo>
                <a:lnTo>
                  <a:pt x="118567" y="829106"/>
                </a:lnTo>
                <a:close/>
              </a:path>
              <a:path w="820419" h="980439">
                <a:moveTo>
                  <a:pt x="126072" y="820801"/>
                </a:moveTo>
                <a:lnTo>
                  <a:pt x="124079" y="819607"/>
                </a:lnTo>
                <a:lnTo>
                  <a:pt x="122923" y="819416"/>
                </a:lnTo>
                <a:lnTo>
                  <a:pt x="125806" y="822236"/>
                </a:lnTo>
                <a:lnTo>
                  <a:pt x="125971" y="822032"/>
                </a:lnTo>
                <a:lnTo>
                  <a:pt x="126072" y="820801"/>
                </a:lnTo>
                <a:close/>
              </a:path>
              <a:path w="820419" h="980439">
                <a:moveTo>
                  <a:pt x="129844" y="818311"/>
                </a:moveTo>
                <a:lnTo>
                  <a:pt x="129832" y="818172"/>
                </a:lnTo>
                <a:lnTo>
                  <a:pt x="129501" y="817968"/>
                </a:lnTo>
                <a:lnTo>
                  <a:pt x="129781" y="818400"/>
                </a:lnTo>
                <a:close/>
              </a:path>
              <a:path w="820419" h="980439">
                <a:moveTo>
                  <a:pt x="145694" y="808774"/>
                </a:moveTo>
                <a:lnTo>
                  <a:pt x="144767" y="808723"/>
                </a:lnTo>
                <a:lnTo>
                  <a:pt x="143979" y="808494"/>
                </a:lnTo>
                <a:lnTo>
                  <a:pt x="143916" y="808926"/>
                </a:lnTo>
                <a:lnTo>
                  <a:pt x="144564" y="808901"/>
                </a:lnTo>
                <a:lnTo>
                  <a:pt x="145161" y="808837"/>
                </a:lnTo>
                <a:lnTo>
                  <a:pt x="145694" y="808774"/>
                </a:lnTo>
                <a:close/>
              </a:path>
              <a:path w="820419" h="980439">
                <a:moveTo>
                  <a:pt x="156883" y="784999"/>
                </a:moveTo>
                <a:lnTo>
                  <a:pt x="156692" y="784644"/>
                </a:lnTo>
                <a:lnTo>
                  <a:pt x="156451" y="784237"/>
                </a:lnTo>
                <a:lnTo>
                  <a:pt x="156527" y="784580"/>
                </a:lnTo>
                <a:lnTo>
                  <a:pt x="156705" y="784783"/>
                </a:lnTo>
                <a:lnTo>
                  <a:pt x="156883" y="784999"/>
                </a:lnTo>
                <a:close/>
              </a:path>
              <a:path w="820419" h="980439">
                <a:moveTo>
                  <a:pt x="166700" y="769531"/>
                </a:moveTo>
                <a:lnTo>
                  <a:pt x="166611" y="769391"/>
                </a:lnTo>
                <a:lnTo>
                  <a:pt x="166624" y="769543"/>
                </a:lnTo>
                <a:close/>
              </a:path>
              <a:path w="820419" h="980439">
                <a:moveTo>
                  <a:pt x="168059" y="772807"/>
                </a:moveTo>
                <a:lnTo>
                  <a:pt x="166674" y="771893"/>
                </a:lnTo>
                <a:lnTo>
                  <a:pt x="166624" y="769645"/>
                </a:lnTo>
                <a:lnTo>
                  <a:pt x="163868" y="771690"/>
                </a:lnTo>
                <a:lnTo>
                  <a:pt x="162191" y="774192"/>
                </a:lnTo>
                <a:lnTo>
                  <a:pt x="167576" y="774344"/>
                </a:lnTo>
                <a:lnTo>
                  <a:pt x="168059" y="772807"/>
                </a:lnTo>
                <a:close/>
              </a:path>
              <a:path w="820419" h="980439">
                <a:moveTo>
                  <a:pt x="174853" y="772502"/>
                </a:moveTo>
                <a:lnTo>
                  <a:pt x="174701" y="772439"/>
                </a:lnTo>
                <a:lnTo>
                  <a:pt x="174294" y="772261"/>
                </a:lnTo>
                <a:lnTo>
                  <a:pt x="174612" y="772718"/>
                </a:lnTo>
                <a:lnTo>
                  <a:pt x="174853" y="772502"/>
                </a:lnTo>
                <a:close/>
              </a:path>
              <a:path w="820419" h="980439">
                <a:moveTo>
                  <a:pt x="187032" y="755434"/>
                </a:moveTo>
                <a:lnTo>
                  <a:pt x="186067" y="755269"/>
                </a:lnTo>
                <a:lnTo>
                  <a:pt x="185229" y="755281"/>
                </a:lnTo>
                <a:lnTo>
                  <a:pt x="185369" y="755535"/>
                </a:lnTo>
                <a:lnTo>
                  <a:pt x="185788" y="755865"/>
                </a:lnTo>
                <a:lnTo>
                  <a:pt x="186385" y="755738"/>
                </a:lnTo>
                <a:lnTo>
                  <a:pt x="187032" y="755434"/>
                </a:lnTo>
                <a:close/>
              </a:path>
              <a:path w="820419" h="980439">
                <a:moveTo>
                  <a:pt x="195478" y="746201"/>
                </a:moveTo>
                <a:lnTo>
                  <a:pt x="195160" y="745744"/>
                </a:lnTo>
                <a:lnTo>
                  <a:pt x="195046" y="746582"/>
                </a:lnTo>
                <a:lnTo>
                  <a:pt x="195478" y="746201"/>
                </a:lnTo>
                <a:close/>
              </a:path>
              <a:path w="820419" h="980439">
                <a:moveTo>
                  <a:pt x="195668" y="747179"/>
                </a:moveTo>
                <a:lnTo>
                  <a:pt x="195402" y="747166"/>
                </a:lnTo>
                <a:lnTo>
                  <a:pt x="195224" y="747229"/>
                </a:lnTo>
                <a:lnTo>
                  <a:pt x="194983" y="747179"/>
                </a:lnTo>
                <a:lnTo>
                  <a:pt x="194932" y="747407"/>
                </a:lnTo>
                <a:lnTo>
                  <a:pt x="194868" y="747572"/>
                </a:lnTo>
                <a:lnTo>
                  <a:pt x="194856" y="747763"/>
                </a:lnTo>
                <a:lnTo>
                  <a:pt x="195160" y="747458"/>
                </a:lnTo>
                <a:lnTo>
                  <a:pt x="195668" y="747179"/>
                </a:lnTo>
                <a:close/>
              </a:path>
              <a:path w="820419" h="980439">
                <a:moveTo>
                  <a:pt x="209130" y="727849"/>
                </a:moveTo>
                <a:lnTo>
                  <a:pt x="205536" y="730173"/>
                </a:lnTo>
                <a:lnTo>
                  <a:pt x="207479" y="732713"/>
                </a:lnTo>
                <a:lnTo>
                  <a:pt x="209130" y="727849"/>
                </a:lnTo>
                <a:close/>
              </a:path>
              <a:path w="820419" h="980439">
                <a:moveTo>
                  <a:pt x="213474" y="717080"/>
                </a:moveTo>
                <a:lnTo>
                  <a:pt x="212534" y="717981"/>
                </a:lnTo>
                <a:lnTo>
                  <a:pt x="210172" y="720051"/>
                </a:lnTo>
                <a:lnTo>
                  <a:pt x="211010" y="721220"/>
                </a:lnTo>
                <a:lnTo>
                  <a:pt x="210273" y="722477"/>
                </a:lnTo>
                <a:lnTo>
                  <a:pt x="210362" y="723722"/>
                </a:lnTo>
                <a:lnTo>
                  <a:pt x="210680" y="722807"/>
                </a:lnTo>
                <a:lnTo>
                  <a:pt x="211861" y="721017"/>
                </a:lnTo>
                <a:lnTo>
                  <a:pt x="213360" y="718921"/>
                </a:lnTo>
                <a:lnTo>
                  <a:pt x="213118" y="718451"/>
                </a:lnTo>
                <a:lnTo>
                  <a:pt x="213169" y="717791"/>
                </a:lnTo>
                <a:lnTo>
                  <a:pt x="213474" y="717080"/>
                </a:lnTo>
                <a:close/>
              </a:path>
              <a:path w="820419" h="980439">
                <a:moveTo>
                  <a:pt x="216014" y="714336"/>
                </a:moveTo>
                <a:lnTo>
                  <a:pt x="214503" y="715111"/>
                </a:lnTo>
                <a:lnTo>
                  <a:pt x="213969" y="715848"/>
                </a:lnTo>
                <a:lnTo>
                  <a:pt x="213690" y="716457"/>
                </a:lnTo>
                <a:lnTo>
                  <a:pt x="213448" y="717080"/>
                </a:lnTo>
                <a:lnTo>
                  <a:pt x="215150" y="715429"/>
                </a:lnTo>
                <a:lnTo>
                  <a:pt x="216014" y="714336"/>
                </a:lnTo>
                <a:close/>
              </a:path>
              <a:path w="820419" h="980439">
                <a:moveTo>
                  <a:pt x="289763" y="635038"/>
                </a:moveTo>
                <a:lnTo>
                  <a:pt x="287083" y="635863"/>
                </a:lnTo>
                <a:lnTo>
                  <a:pt x="287121" y="635990"/>
                </a:lnTo>
                <a:lnTo>
                  <a:pt x="289763" y="635038"/>
                </a:lnTo>
                <a:close/>
              </a:path>
              <a:path w="820419" h="980439">
                <a:moveTo>
                  <a:pt x="290982" y="632929"/>
                </a:moveTo>
                <a:lnTo>
                  <a:pt x="289064" y="631647"/>
                </a:lnTo>
                <a:lnTo>
                  <a:pt x="283451" y="636193"/>
                </a:lnTo>
                <a:lnTo>
                  <a:pt x="283565" y="636905"/>
                </a:lnTo>
                <a:lnTo>
                  <a:pt x="282727" y="636930"/>
                </a:lnTo>
                <a:lnTo>
                  <a:pt x="282549" y="637247"/>
                </a:lnTo>
                <a:lnTo>
                  <a:pt x="283019" y="637870"/>
                </a:lnTo>
                <a:lnTo>
                  <a:pt x="283070" y="638022"/>
                </a:lnTo>
                <a:lnTo>
                  <a:pt x="282879" y="640130"/>
                </a:lnTo>
                <a:lnTo>
                  <a:pt x="281635" y="641667"/>
                </a:lnTo>
                <a:lnTo>
                  <a:pt x="279260" y="642645"/>
                </a:lnTo>
                <a:lnTo>
                  <a:pt x="281317" y="643001"/>
                </a:lnTo>
                <a:lnTo>
                  <a:pt x="282409" y="643267"/>
                </a:lnTo>
                <a:lnTo>
                  <a:pt x="283324" y="641527"/>
                </a:lnTo>
                <a:lnTo>
                  <a:pt x="283387" y="641718"/>
                </a:lnTo>
                <a:lnTo>
                  <a:pt x="283819" y="641527"/>
                </a:lnTo>
                <a:lnTo>
                  <a:pt x="284657" y="641159"/>
                </a:lnTo>
                <a:lnTo>
                  <a:pt x="283527" y="639749"/>
                </a:lnTo>
                <a:lnTo>
                  <a:pt x="283413" y="638022"/>
                </a:lnTo>
                <a:lnTo>
                  <a:pt x="285038" y="639749"/>
                </a:lnTo>
                <a:lnTo>
                  <a:pt x="286118" y="638022"/>
                </a:lnTo>
                <a:lnTo>
                  <a:pt x="286207" y="637870"/>
                </a:lnTo>
                <a:lnTo>
                  <a:pt x="286829" y="636866"/>
                </a:lnTo>
                <a:lnTo>
                  <a:pt x="287502" y="636295"/>
                </a:lnTo>
                <a:lnTo>
                  <a:pt x="287121" y="635990"/>
                </a:lnTo>
                <a:lnTo>
                  <a:pt x="283933" y="637133"/>
                </a:lnTo>
                <a:lnTo>
                  <a:pt x="283400" y="637870"/>
                </a:lnTo>
                <a:lnTo>
                  <a:pt x="283489" y="637235"/>
                </a:lnTo>
                <a:lnTo>
                  <a:pt x="283603" y="636930"/>
                </a:lnTo>
                <a:lnTo>
                  <a:pt x="286994" y="635889"/>
                </a:lnTo>
                <a:lnTo>
                  <a:pt x="289471" y="633691"/>
                </a:lnTo>
                <a:lnTo>
                  <a:pt x="290982" y="632929"/>
                </a:lnTo>
                <a:close/>
              </a:path>
              <a:path w="820419" h="980439">
                <a:moveTo>
                  <a:pt x="291236" y="633056"/>
                </a:moveTo>
                <a:lnTo>
                  <a:pt x="290995" y="633272"/>
                </a:lnTo>
                <a:lnTo>
                  <a:pt x="291236" y="633056"/>
                </a:lnTo>
                <a:close/>
              </a:path>
              <a:path w="820419" h="980439">
                <a:moveTo>
                  <a:pt x="293230" y="631240"/>
                </a:moveTo>
                <a:lnTo>
                  <a:pt x="293179" y="630796"/>
                </a:lnTo>
                <a:lnTo>
                  <a:pt x="292925" y="630859"/>
                </a:lnTo>
                <a:lnTo>
                  <a:pt x="293014" y="630999"/>
                </a:lnTo>
                <a:lnTo>
                  <a:pt x="293154" y="631253"/>
                </a:lnTo>
                <a:close/>
              </a:path>
              <a:path w="820419" h="980439">
                <a:moveTo>
                  <a:pt x="312940" y="607453"/>
                </a:moveTo>
                <a:lnTo>
                  <a:pt x="312483" y="607072"/>
                </a:lnTo>
                <a:lnTo>
                  <a:pt x="312000" y="606894"/>
                </a:lnTo>
                <a:lnTo>
                  <a:pt x="312153" y="607225"/>
                </a:lnTo>
                <a:lnTo>
                  <a:pt x="312470" y="607339"/>
                </a:lnTo>
                <a:lnTo>
                  <a:pt x="312699" y="607390"/>
                </a:lnTo>
                <a:lnTo>
                  <a:pt x="312940" y="607453"/>
                </a:lnTo>
                <a:close/>
              </a:path>
              <a:path w="820419" h="980439">
                <a:moveTo>
                  <a:pt x="359613" y="537108"/>
                </a:moveTo>
                <a:lnTo>
                  <a:pt x="358825" y="537908"/>
                </a:lnTo>
                <a:lnTo>
                  <a:pt x="357898" y="538543"/>
                </a:lnTo>
                <a:lnTo>
                  <a:pt x="356806" y="538695"/>
                </a:lnTo>
                <a:lnTo>
                  <a:pt x="358648" y="540181"/>
                </a:lnTo>
                <a:lnTo>
                  <a:pt x="359117" y="538149"/>
                </a:lnTo>
                <a:lnTo>
                  <a:pt x="359613" y="537108"/>
                </a:lnTo>
                <a:close/>
              </a:path>
              <a:path w="820419" h="980439">
                <a:moveTo>
                  <a:pt x="365252" y="532688"/>
                </a:moveTo>
                <a:lnTo>
                  <a:pt x="363499" y="531622"/>
                </a:lnTo>
                <a:lnTo>
                  <a:pt x="362661" y="532663"/>
                </a:lnTo>
                <a:lnTo>
                  <a:pt x="361569" y="534949"/>
                </a:lnTo>
                <a:lnTo>
                  <a:pt x="360070" y="536625"/>
                </a:lnTo>
                <a:lnTo>
                  <a:pt x="360260" y="536638"/>
                </a:lnTo>
                <a:lnTo>
                  <a:pt x="361975" y="535470"/>
                </a:lnTo>
                <a:lnTo>
                  <a:pt x="362254" y="537502"/>
                </a:lnTo>
                <a:lnTo>
                  <a:pt x="362127" y="540296"/>
                </a:lnTo>
                <a:lnTo>
                  <a:pt x="363728" y="539508"/>
                </a:lnTo>
                <a:lnTo>
                  <a:pt x="363664" y="535673"/>
                </a:lnTo>
                <a:lnTo>
                  <a:pt x="363537" y="535571"/>
                </a:lnTo>
                <a:lnTo>
                  <a:pt x="365252" y="532688"/>
                </a:lnTo>
                <a:close/>
              </a:path>
              <a:path w="820419" h="980439">
                <a:moveTo>
                  <a:pt x="374802" y="533133"/>
                </a:moveTo>
                <a:lnTo>
                  <a:pt x="373202" y="534250"/>
                </a:lnTo>
                <a:lnTo>
                  <a:pt x="373722" y="534885"/>
                </a:lnTo>
                <a:lnTo>
                  <a:pt x="374802" y="533133"/>
                </a:lnTo>
                <a:close/>
              </a:path>
              <a:path w="820419" h="980439">
                <a:moveTo>
                  <a:pt x="380047" y="522046"/>
                </a:moveTo>
                <a:lnTo>
                  <a:pt x="378968" y="522617"/>
                </a:lnTo>
                <a:lnTo>
                  <a:pt x="378764" y="523544"/>
                </a:lnTo>
                <a:lnTo>
                  <a:pt x="378764" y="524649"/>
                </a:lnTo>
                <a:lnTo>
                  <a:pt x="379145" y="523925"/>
                </a:lnTo>
                <a:lnTo>
                  <a:pt x="379310" y="523379"/>
                </a:lnTo>
                <a:lnTo>
                  <a:pt x="379514" y="522782"/>
                </a:lnTo>
                <a:lnTo>
                  <a:pt x="380047" y="522046"/>
                </a:lnTo>
                <a:close/>
              </a:path>
              <a:path w="820419" h="980439">
                <a:moveTo>
                  <a:pt x="385902" y="516839"/>
                </a:moveTo>
                <a:lnTo>
                  <a:pt x="385419" y="516585"/>
                </a:lnTo>
                <a:lnTo>
                  <a:pt x="385216" y="516839"/>
                </a:lnTo>
                <a:lnTo>
                  <a:pt x="385127" y="517029"/>
                </a:lnTo>
                <a:lnTo>
                  <a:pt x="385025" y="517232"/>
                </a:lnTo>
                <a:lnTo>
                  <a:pt x="385089" y="517423"/>
                </a:lnTo>
                <a:lnTo>
                  <a:pt x="385902" y="516839"/>
                </a:lnTo>
                <a:close/>
              </a:path>
              <a:path w="820419" h="980439">
                <a:moveTo>
                  <a:pt x="400062" y="504253"/>
                </a:moveTo>
                <a:lnTo>
                  <a:pt x="400037" y="503948"/>
                </a:lnTo>
                <a:lnTo>
                  <a:pt x="399948" y="503466"/>
                </a:lnTo>
                <a:lnTo>
                  <a:pt x="399846" y="504012"/>
                </a:lnTo>
                <a:lnTo>
                  <a:pt x="399872" y="504507"/>
                </a:lnTo>
                <a:lnTo>
                  <a:pt x="399986" y="504875"/>
                </a:lnTo>
                <a:lnTo>
                  <a:pt x="399948" y="504571"/>
                </a:lnTo>
                <a:lnTo>
                  <a:pt x="400062" y="504253"/>
                </a:lnTo>
                <a:close/>
              </a:path>
              <a:path w="820419" h="980439">
                <a:moveTo>
                  <a:pt x="428256" y="467766"/>
                </a:moveTo>
                <a:lnTo>
                  <a:pt x="427291" y="468363"/>
                </a:lnTo>
                <a:lnTo>
                  <a:pt x="427824" y="470166"/>
                </a:lnTo>
                <a:lnTo>
                  <a:pt x="428256" y="467766"/>
                </a:lnTo>
                <a:close/>
              </a:path>
              <a:path w="820419" h="980439">
                <a:moveTo>
                  <a:pt x="436943" y="452069"/>
                </a:moveTo>
                <a:lnTo>
                  <a:pt x="436727" y="451827"/>
                </a:lnTo>
                <a:lnTo>
                  <a:pt x="436219" y="451688"/>
                </a:lnTo>
                <a:lnTo>
                  <a:pt x="436499" y="452196"/>
                </a:lnTo>
                <a:lnTo>
                  <a:pt x="436714" y="452437"/>
                </a:lnTo>
                <a:lnTo>
                  <a:pt x="436880" y="452501"/>
                </a:lnTo>
                <a:lnTo>
                  <a:pt x="436943" y="452069"/>
                </a:lnTo>
                <a:close/>
              </a:path>
              <a:path w="820419" h="980439">
                <a:moveTo>
                  <a:pt x="437032" y="447687"/>
                </a:moveTo>
                <a:lnTo>
                  <a:pt x="437007" y="447509"/>
                </a:lnTo>
                <a:lnTo>
                  <a:pt x="436308" y="447903"/>
                </a:lnTo>
                <a:lnTo>
                  <a:pt x="437032" y="447687"/>
                </a:lnTo>
                <a:close/>
              </a:path>
              <a:path w="820419" h="980439">
                <a:moveTo>
                  <a:pt x="437108" y="447446"/>
                </a:moveTo>
                <a:lnTo>
                  <a:pt x="436943" y="447103"/>
                </a:lnTo>
                <a:lnTo>
                  <a:pt x="437007" y="447509"/>
                </a:lnTo>
                <a:close/>
              </a:path>
              <a:path w="820419" h="980439">
                <a:moveTo>
                  <a:pt x="437273" y="450443"/>
                </a:moveTo>
                <a:lnTo>
                  <a:pt x="437184" y="448856"/>
                </a:lnTo>
                <a:lnTo>
                  <a:pt x="437045" y="447789"/>
                </a:lnTo>
                <a:lnTo>
                  <a:pt x="434848" y="448856"/>
                </a:lnTo>
                <a:lnTo>
                  <a:pt x="432320" y="446532"/>
                </a:lnTo>
                <a:lnTo>
                  <a:pt x="431469" y="443839"/>
                </a:lnTo>
                <a:lnTo>
                  <a:pt x="427367" y="447649"/>
                </a:lnTo>
                <a:lnTo>
                  <a:pt x="427355" y="447903"/>
                </a:lnTo>
                <a:lnTo>
                  <a:pt x="429158" y="451192"/>
                </a:lnTo>
                <a:lnTo>
                  <a:pt x="432739" y="451967"/>
                </a:lnTo>
                <a:lnTo>
                  <a:pt x="435152" y="455015"/>
                </a:lnTo>
                <a:lnTo>
                  <a:pt x="435660" y="454050"/>
                </a:lnTo>
                <a:lnTo>
                  <a:pt x="435889" y="452996"/>
                </a:lnTo>
                <a:lnTo>
                  <a:pt x="435216" y="451624"/>
                </a:lnTo>
                <a:lnTo>
                  <a:pt x="435978" y="451624"/>
                </a:lnTo>
                <a:lnTo>
                  <a:pt x="436206" y="451675"/>
                </a:lnTo>
                <a:lnTo>
                  <a:pt x="435965" y="451129"/>
                </a:lnTo>
                <a:lnTo>
                  <a:pt x="435775" y="450773"/>
                </a:lnTo>
                <a:lnTo>
                  <a:pt x="435483" y="450608"/>
                </a:lnTo>
                <a:lnTo>
                  <a:pt x="435622" y="450443"/>
                </a:lnTo>
                <a:lnTo>
                  <a:pt x="435775" y="450773"/>
                </a:lnTo>
                <a:lnTo>
                  <a:pt x="436092" y="450888"/>
                </a:lnTo>
                <a:lnTo>
                  <a:pt x="437261" y="451218"/>
                </a:lnTo>
                <a:lnTo>
                  <a:pt x="437273" y="450443"/>
                </a:lnTo>
                <a:close/>
              </a:path>
              <a:path w="820419" h="980439">
                <a:moveTo>
                  <a:pt x="438899" y="446900"/>
                </a:moveTo>
                <a:lnTo>
                  <a:pt x="438772" y="446493"/>
                </a:lnTo>
                <a:lnTo>
                  <a:pt x="437108" y="447446"/>
                </a:lnTo>
                <a:lnTo>
                  <a:pt x="437197" y="447649"/>
                </a:lnTo>
                <a:lnTo>
                  <a:pt x="437032" y="447687"/>
                </a:lnTo>
                <a:lnTo>
                  <a:pt x="438899" y="446900"/>
                </a:lnTo>
                <a:close/>
              </a:path>
              <a:path w="820419" h="980439">
                <a:moveTo>
                  <a:pt x="445719" y="442569"/>
                </a:moveTo>
                <a:lnTo>
                  <a:pt x="440702" y="440855"/>
                </a:lnTo>
                <a:lnTo>
                  <a:pt x="437756" y="443217"/>
                </a:lnTo>
                <a:lnTo>
                  <a:pt x="438772" y="446493"/>
                </a:lnTo>
                <a:lnTo>
                  <a:pt x="445719" y="442569"/>
                </a:lnTo>
                <a:close/>
              </a:path>
              <a:path w="820419" h="980439">
                <a:moveTo>
                  <a:pt x="468845" y="422694"/>
                </a:moveTo>
                <a:lnTo>
                  <a:pt x="468769" y="422287"/>
                </a:lnTo>
                <a:lnTo>
                  <a:pt x="468706" y="422440"/>
                </a:lnTo>
                <a:lnTo>
                  <a:pt x="468845" y="422694"/>
                </a:lnTo>
                <a:close/>
              </a:path>
              <a:path w="820419" h="980439">
                <a:moveTo>
                  <a:pt x="472795" y="416509"/>
                </a:moveTo>
                <a:lnTo>
                  <a:pt x="472554" y="416382"/>
                </a:lnTo>
                <a:lnTo>
                  <a:pt x="472351" y="416217"/>
                </a:lnTo>
                <a:lnTo>
                  <a:pt x="472147" y="416128"/>
                </a:lnTo>
                <a:lnTo>
                  <a:pt x="471830" y="416344"/>
                </a:lnTo>
                <a:lnTo>
                  <a:pt x="471551" y="416521"/>
                </a:lnTo>
                <a:lnTo>
                  <a:pt x="471233" y="416750"/>
                </a:lnTo>
                <a:lnTo>
                  <a:pt x="471487" y="417029"/>
                </a:lnTo>
                <a:lnTo>
                  <a:pt x="472084" y="417652"/>
                </a:lnTo>
                <a:lnTo>
                  <a:pt x="472427" y="417652"/>
                </a:lnTo>
                <a:lnTo>
                  <a:pt x="472668" y="417436"/>
                </a:lnTo>
                <a:lnTo>
                  <a:pt x="472376" y="416788"/>
                </a:lnTo>
                <a:lnTo>
                  <a:pt x="472554" y="416725"/>
                </a:lnTo>
                <a:lnTo>
                  <a:pt x="472655" y="416598"/>
                </a:lnTo>
                <a:lnTo>
                  <a:pt x="472795" y="416509"/>
                </a:lnTo>
                <a:close/>
              </a:path>
              <a:path w="820419" h="980439">
                <a:moveTo>
                  <a:pt x="475805" y="411264"/>
                </a:moveTo>
                <a:lnTo>
                  <a:pt x="475729" y="408292"/>
                </a:lnTo>
                <a:lnTo>
                  <a:pt x="475361" y="408749"/>
                </a:lnTo>
                <a:lnTo>
                  <a:pt x="474992" y="409625"/>
                </a:lnTo>
                <a:lnTo>
                  <a:pt x="475234" y="410438"/>
                </a:lnTo>
                <a:lnTo>
                  <a:pt x="475805" y="411264"/>
                </a:lnTo>
                <a:close/>
              </a:path>
              <a:path w="820419" h="980439">
                <a:moveTo>
                  <a:pt x="484428" y="401510"/>
                </a:moveTo>
                <a:lnTo>
                  <a:pt x="483908" y="401637"/>
                </a:lnTo>
                <a:lnTo>
                  <a:pt x="484314" y="402590"/>
                </a:lnTo>
                <a:lnTo>
                  <a:pt x="484428" y="401510"/>
                </a:lnTo>
                <a:close/>
              </a:path>
              <a:path w="820419" h="980439">
                <a:moveTo>
                  <a:pt x="505244" y="375869"/>
                </a:moveTo>
                <a:lnTo>
                  <a:pt x="504913" y="375945"/>
                </a:lnTo>
                <a:lnTo>
                  <a:pt x="504850" y="376110"/>
                </a:lnTo>
                <a:lnTo>
                  <a:pt x="504647" y="376275"/>
                </a:lnTo>
                <a:lnTo>
                  <a:pt x="504736" y="376428"/>
                </a:lnTo>
                <a:lnTo>
                  <a:pt x="505002" y="376428"/>
                </a:lnTo>
                <a:lnTo>
                  <a:pt x="505180" y="376301"/>
                </a:lnTo>
                <a:lnTo>
                  <a:pt x="505231" y="376072"/>
                </a:lnTo>
                <a:lnTo>
                  <a:pt x="505244" y="375869"/>
                </a:lnTo>
                <a:close/>
              </a:path>
              <a:path w="820419" h="980439">
                <a:moveTo>
                  <a:pt x="533958" y="338594"/>
                </a:moveTo>
                <a:lnTo>
                  <a:pt x="533806" y="337921"/>
                </a:lnTo>
                <a:lnTo>
                  <a:pt x="533793" y="337426"/>
                </a:lnTo>
                <a:lnTo>
                  <a:pt x="533577" y="337947"/>
                </a:lnTo>
                <a:lnTo>
                  <a:pt x="533514" y="338442"/>
                </a:lnTo>
                <a:lnTo>
                  <a:pt x="533488" y="338899"/>
                </a:lnTo>
                <a:lnTo>
                  <a:pt x="533781" y="338797"/>
                </a:lnTo>
                <a:lnTo>
                  <a:pt x="533958" y="338594"/>
                </a:lnTo>
                <a:close/>
              </a:path>
              <a:path w="820419" h="980439">
                <a:moveTo>
                  <a:pt x="542544" y="329819"/>
                </a:moveTo>
                <a:lnTo>
                  <a:pt x="542531" y="328637"/>
                </a:lnTo>
                <a:lnTo>
                  <a:pt x="541947" y="328853"/>
                </a:lnTo>
                <a:lnTo>
                  <a:pt x="542544" y="329819"/>
                </a:lnTo>
                <a:close/>
              </a:path>
              <a:path w="820419" h="980439">
                <a:moveTo>
                  <a:pt x="557123" y="315150"/>
                </a:moveTo>
                <a:lnTo>
                  <a:pt x="557085" y="314350"/>
                </a:lnTo>
                <a:lnTo>
                  <a:pt x="556717" y="315226"/>
                </a:lnTo>
                <a:lnTo>
                  <a:pt x="557123" y="315150"/>
                </a:lnTo>
                <a:close/>
              </a:path>
              <a:path w="820419" h="980439">
                <a:moveTo>
                  <a:pt x="598144" y="265760"/>
                </a:moveTo>
                <a:lnTo>
                  <a:pt x="597916" y="265709"/>
                </a:lnTo>
                <a:lnTo>
                  <a:pt x="598043" y="266573"/>
                </a:lnTo>
                <a:lnTo>
                  <a:pt x="598144" y="265760"/>
                </a:lnTo>
                <a:close/>
              </a:path>
              <a:path w="820419" h="980439">
                <a:moveTo>
                  <a:pt x="617689" y="244500"/>
                </a:moveTo>
                <a:lnTo>
                  <a:pt x="617385" y="244462"/>
                </a:lnTo>
                <a:lnTo>
                  <a:pt x="616991" y="245033"/>
                </a:lnTo>
                <a:lnTo>
                  <a:pt x="617689" y="244500"/>
                </a:lnTo>
                <a:close/>
              </a:path>
              <a:path w="820419" h="980439">
                <a:moveTo>
                  <a:pt x="617855" y="241985"/>
                </a:moveTo>
                <a:lnTo>
                  <a:pt x="617702" y="241655"/>
                </a:lnTo>
                <a:lnTo>
                  <a:pt x="616521" y="241249"/>
                </a:lnTo>
                <a:lnTo>
                  <a:pt x="617855" y="241985"/>
                </a:lnTo>
                <a:close/>
              </a:path>
              <a:path w="820419" h="980439">
                <a:moveTo>
                  <a:pt x="618629" y="235572"/>
                </a:moveTo>
                <a:lnTo>
                  <a:pt x="618197" y="235432"/>
                </a:lnTo>
                <a:lnTo>
                  <a:pt x="618451" y="236054"/>
                </a:lnTo>
                <a:lnTo>
                  <a:pt x="618629" y="235572"/>
                </a:lnTo>
                <a:close/>
              </a:path>
              <a:path w="820419" h="980439">
                <a:moveTo>
                  <a:pt x="619823" y="240372"/>
                </a:moveTo>
                <a:lnTo>
                  <a:pt x="619353" y="240271"/>
                </a:lnTo>
                <a:lnTo>
                  <a:pt x="619823" y="240372"/>
                </a:lnTo>
                <a:close/>
              </a:path>
              <a:path w="820419" h="980439">
                <a:moveTo>
                  <a:pt x="820166" y="0"/>
                </a:moveTo>
                <a:lnTo>
                  <a:pt x="819759" y="76"/>
                </a:lnTo>
                <a:lnTo>
                  <a:pt x="819835" y="749"/>
                </a:lnTo>
                <a:lnTo>
                  <a:pt x="8201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661974" y="3368255"/>
            <a:ext cx="943610" cy="1129030"/>
          </a:xfrm>
          <a:custGeom>
            <a:avLst/>
            <a:gdLst/>
            <a:ahLst/>
            <a:cxnLst/>
            <a:rect l="l" t="t" r="r" b="b"/>
            <a:pathLst>
              <a:path w="943610" h="1129029">
                <a:moveTo>
                  <a:pt x="139" y="1128471"/>
                </a:moveTo>
                <a:lnTo>
                  <a:pt x="50" y="1128318"/>
                </a:lnTo>
                <a:lnTo>
                  <a:pt x="25" y="1128445"/>
                </a:lnTo>
                <a:close/>
              </a:path>
              <a:path w="943610" h="1129029">
                <a:moveTo>
                  <a:pt x="558" y="1128547"/>
                </a:moveTo>
                <a:lnTo>
                  <a:pt x="330" y="1128496"/>
                </a:lnTo>
                <a:lnTo>
                  <a:pt x="177" y="1128509"/>
                </a:lnTo>
                <a:lnTo>
                  <a:pt x="304" y="1128610"/>
                </a:lnTo>
                <a:lnTo>
                  <a:pt x="495" y="1128623"/>
                </a:lnTo>
                <a:close/>
              </a:path>
              <a:path w="943610" h="1129029">
                <a:moveTo>
                  <a:pt x="28803" y="1077239"/>
                </a:moveTo>
                <a:lnTo>
                  <a:pt x="28562" y="1078217"/>
                </a:lnTo>
                <a:lnTo>
                  <a:pt x="28219" y="1078903"/>
                </a:lnTo>
                <a:lnTo>
                  <a:pt x="27813" y="1079398"/>
                </a:lnTo>
                <a:lnTo>
                  <a:pt x="28486" y="1078979"/>
                </a:lnTo>
                <a:lnTo>
                  <a:pt x="28714" y="1078204"/>
                </a:lnTo>
                <a:lnTo>
                  <a:pt x="28803" y="1077239"/>
                </a:lnTo>
                <a:close/>
              </a:path>
              <a:path w="943610" h="1129029">
                <a:moveTo>
                  <a:pt x="28816" y="1076350"/>
                </a:moveTo>
                <a:lnTo>
                  <a:pt x="26289" y="1076921"/>
                </a:lnTo>
                <a:lnTo>
                  <a:pt x="24549" y="1077366"/>
                </a:lnTo>
                <a:lnTo>
                  <a:pt x="24472" y="1078191"/>
                </a:lnTo>
                <a:lnTo>
                  <a:pt x="24345" y="1079893"/>
                </a:lnTo>
                <a:lnTo>
                  <a:pt x="24765" y="1080160"/>
                </a:lnTo>
                <a:lnTo>
                  <a:pt x="25654" y="1080338"/>
                </a:lnTo>
                <a:lnTo>
                  <a:pt x="26352" y="1080071"/>
                </a:lnTo>
                <a:lnTo>
                  <a:pt x="27038" y="1079868"/>
                </a:lnTo>
                <a:lnTo>
                  <a:pt x="27520" y="1079690"/>
                </a:lnTo>
                <a:lnTo>
                  <a:pt x="27800" y="1079385"/>
                </a:lnTo>
                <a:lnTo>
                  <a:pt x="27584" y="1079563"/>
                </a:lnTo>
                <a:lnTo>
                  <a:pt x="27368" y="1079665"/>
                </a:lnTo>
                <a:lnTo>
                  <a:pt x="27076" y="1079690"/>
                </a:lnTo>
                <a:lnTo>
                  <a:pt x="27520" y="1078191"/>
                </a:lnTo>
                <a:lnTo>
                  <a:pt x="28067" y="1077188"/>
                </a:lnTo>
                <a:lnTo>
                  <a:pt x="28816" y="1076350"/>
                </a:lnTo>
                <a:close/>
              </a:path>
              <a:path w="943610" h="1129029">
                <a:moveTo>
                  <a:pt x="30340" y="1074661"/>
                </a:moveTo>
                <a:lnTo>
                  <a:pt x="30187" y="1074686"/>
                </a:lnTo>
                <a:lnTo>
                  <a:pt x="30340" y="1074661"/>
                </a:lnTo>
                <a:close/>
              </a:path>
              <a:path w="943610" h="1129029">
                <a:moveTo>
                  <a:pt x="31851" y="1075232"/>
                </a:moveTo>
                <a:lnTo>
                  <a:pt x="31051" y="1075131"/>
                </a:lnTo>
                <a:lnTo>
                  <a:pt x="30454" y="1074991"/>
                </a:lnTo>
                <a:lnTo>
                  <a:pt x="30073" y="1074966"/>
                </a:lnTo>
                <a:lnTo>
                  <a:pt x="29921" y="1074635"/>
                </a:lnTo>
                <a:lnTo>
                  <a:pt x="29248" y="1074699"/>
                </a:lnTo>
                <a:lnTo>
                  <a:pt x="28041" y="1074750"/>
                </a:lnTo>
                <a:lnTo>
                  <a:pt x="28486" y="1075055"/>
                </a:lnTo>
                <a:lnTo>
                  <a:pt x="28702" y="1075537"/>
                </a:lnTo>
                <a:lnTo>
                  <a:pt x="28816" y="1076350"/>
                </a:lnTo>
                <a:lnTo>
                  <a:pt x="29603" y="1075537"/>
                </a:lnTo>
                <a:lnTo>
                  <a:pt x="30619" y="1075131"/>
                </a:lnTo>
                <a:lnTo>
                  <a:pt x="31851" y="1075232"/>
                </a:lnTo>
                <a:close/>
              </a:path>
              <a:path w="943610" h="1129029">
                <a:moveTo>
                  <a:pt x="33464" y="1074216"/>
                </a:moveTo>
                <a:lnTo>
                  <a:pt x="32562" y="1073619"/>
                </a:lnTo>
                <a:lnTo>
                  <a:pt x="31064" y="1074204"/>
                </a:lnTo>
                <a:lnTo>
                  <a:pt x="30391" y="1074610"/>
                </a:lnTo>
                <a:lnTo>
                  <a:pt x="31254" y="1074559"/>
                </a:lnTo>
                <a:lnTo>
                  <a:pt x="32232" y="1074458"/>
                </a:lnTo>
                <a:lnTo>
                  <a:pt x="33464" y="1074216"/>
                </a:lnTo>
                <a:close/>
              </a:path>
              <a:path w="943610" h="1129029">
                <a:moveTo>
                  <a:pt x="47980" y="1059408"/>
                </a:moveTo>
                <a:lnTo>
                  <a:pt x="47752" y="1059357"/>
                </a:lnTo>
                <a:lnTo>
                  <a:pt x="47625" y="1059332"/>
                </a:lnTo>
                <a:lnTo>
                  <a:pt x="47942" y="1059713"/>
                </a:lnTo>
                <a:lnTo>
                  <a:pt x="47980" y="1059408"/>
                </a:lnTo>
                <a:close/>
              </a:path>
              <a:path w="943610" h="1129029">
                <a:moveTo>
                  <a:pt x="55156" y="1060119"/>
                </a:moveTo>
                <a:lnTo>
                  <a:pt x="55003" y="1059446"/>
                </a:lnTo>
                <a:lnTo>
                  <a:pt x="54698" y="1059815"/>
                </a:lnTo>
                <a:lnTo>
                  <a:pt x="55156" y="1060119"/>
                </a:lnTo>
                <a:close/>
              </a:path>
              <a:path w="943610" h="1129029">
                <a:moveTo>
                  <a:pt x="58648" y="1062253"/>
                </a:moveTo>
                <a:lnTo>
                  <a:pt x="57861" y="1060437"/>
                </a:lnTo>
                <a:lnTo>
                  <a:pt x="57327" y="1061935"/>
                </a:lnTo>
                <a:lnTo>
                  <a:pt x="58648" y="1062253"/>
                </a:lnTo>
                <a:close/>
              </a:path>
              <a:path w="943610" h="1129029">
                <a:moveTo>
                  <a:pt x="60007" y="1054747"/>
                </a:moveTo>
                <a:lnTo>
                  <a:pt x="59232" y="1054188"/>
                </a:lnTo>
                <a:lnTo>
                  <a:pt x="59436" y="1054696"/>
                </a:lnTo>
                <a:lnTo>
                  <a:pt x="60007" y="1054747"/>
                </a:lnTo>
                <a:close/>
              </a:path>
              <a:path w="943610" h="1129029">
                <a:moveTo>
                  <a:pt x="64198" y="1048194"/>
                </a:moveTo>
                <a:lnTo>
                  <a:pt x="63881" y="1048080"/>
                </a:lnTo>
                <a:lnTo>
                  <a:pt x="63652" y="1048448"/>
                </a:lnTo>
                <a:lnTo>
                  <a:pt x="64198" y="1048194"/>
                </a:lnTo>
                <a:close/>
              </a:path>
              <a:path w="943610" h="1129029">
                <a:moveTo>
                  <a:pt x="65646" y="1048766"/>
                </a:moveTo>
                <a:lnTo>
                  <a:pt x="64731" y="1049477"/>
                </a:lnTo>
                <a:lnTo>
                  <a:pt x="65646" y="1048766"/>
                </a:lnTo>
                <a:close/>
              </a:path>
              <a:path w="943610" h="1129029">
                <a:moveTo>
                  <a:pt x="68427" y="1044359"/>
                </a:moveTo>
                <a:lnTo>
                  <a:pt x="67449" y="1045222"/>
                </a:lnTo>
                <a:lnTo>
                  <a:pt x="68402" y="1044816"/>
                </a:lnTo>
                <a:lnTo>
                  <a:pt x="68427" y="1044359"/>
                </a:lnTo>
                <a:close/>
              </a:path>
              <a:path w="943610" h="1129029">
                <a:moveTo>
                  <a:pt x="97993" y="1007046"/>
                </a:moveTo>
                <a:lnTo>
                  <a:pt x="97802" y="1006690"/>
                </a:lnTo>
                <a:lnTo>
                  <a:pt x="97866" y="1006881"/>
                </a:lnTo>
                <a:lnTo>
                  <a:pt x="97993" y="1007046"/>
                </a:lnTo>
                <a:close/>
              </a:path>
              <a:path w="943610" h="1129029">
                <a:moveTo>
                  <a:pt x="98628" y="1006259"/>
                </a:moveTo>
                <a:lnTo>
                  <a:pt x="98336" y="1006360"/>
                </a:lnTo>
                <a:lnTo>
                  <a:pt x="98082" y="1006424"/>
                </a:lnTo>
                <a:lnTo>
                  <a:pt x="97802" y="1006678"/>
                </a:lnTo>
                <a:lnTo>
                  <a:pt x="98044" y="1006881"/>
                </a:lnTo>
                <a:lnTo>
                  <a:pt x="98501" y="1006500"/>
                </a:lnTo>
                <a:lnTo>
                  <a:pt x="98628" y="1006259"/>
                </a:lnTo>
                <a:close/>
              </a:path>
              <a:path w="943610" h="1129029">
                <a:moveTo>
                  <a:pt x="112750" y="986294"/>
                </a:moveTo>
                <a:lnTo>
                  <a:pt x="112395" y="986561"/>
                </a:lnTo>
                <a:lnTo>
                  <a:pt x="111899" y="986497"/>
                </a:lnTo>
                <a:lnTo>
                  <a:pt x="111544" y="985316"/>
                </a:lnTo>
                <a:lnTo>
                  <a:pt x="111582" y="986040"/>
                </a:lnTo>
                <a:lnTo>
                  <a:pt x="111785" y="987310"/>
                </a:lnTo>
                <a:lnTo>
                  <a:pt x="112064" y="986980"/>
                </a:lnTo>
                <a:lnTo>
                  <a:pt x="112750" y="986294"/>
                </a:lnTo>
                <a:close/>
              </a:path>
              <a:path w="943610" h="1129029">
                <a:moveTo>
                  <a:pt x="161201" y="933538"/>
                </a:moveTo>
                <a:lnTo>
                  <a:pt x="161074" y="933513"/>
                </a:lnTo>
                <a:lnTo>
                  <a:pt x="160934" y="933526"/>
                </a:lnTo>
                <a:lnTo>
                  <a:pt x="161124" y="933627"/>
                </a:lnTo>
                <a:close/>
              </a:path>
              <a:path w="943610" h="1129029">
                <a:moveTo>
                  <a:pt x="170319" y="928471"/>
                </a:moveTo>
                <a:lnTo>
                  <a:pt x="170167" y="928408"/>
                </a:lnTo>
                <a:lnTo>
                  <a:pt x="169760" y="928230"/>
                </a:lnTo>
                <a:lnTo>
                  <a:pt x="170078" y="928687"/>
                </a:lnTo>
                <a:lnTo>
                  <a:pt x="170319" y="928471"/>
                </a:lnTo>
                <a:close/>
              </a:path>
              <a:path w="943610" h="1129029">
                <a:moveTo>
                  <a:pt x="205955" y="880262"/>
                </a:moveTo>
                <a:lnTo>
                  <a:pt x="205892" y="880071"/>
                </a:lnTo>
                <a:lnTo>
                  <a:pt x="205841" y="879894"/>
                </a:lnTo>
                <a:lnTo>
                  <a:pt x="205816" y="879665"/>
                </a:lnTo>
                <a:lnTo>
                  <a:pt x="205676" y="880097"/>
                </a:lnTo>
                <a:lnTo>
                  <a:pt x="205701" y="880325"/>
                </a:lnTo>
                <a:lnTo>
                  <a:pt x="205955" y="880262"/>
                </a:lnTo>
                <a:close/>
              </a:path>
              <a:path w="943610" h="1129029">
                <a:moveTo>
                  <a:pt x="312953" y="757351"/>
                </a:moveTo>
                <a:lnTo>
                  <a:pt x="312166" y="758151"/>
                </a:lnTo>
                <a:lnTo>
                  <a:pt x="312216" y="758342"/>
                </a:lnTo>
                <a:lnTo>
                  <a:pt x="312483" y="758355"/>
                </a:lnTo>
                <a:lnTo>
                  <a:pt x="312559" y="757923"/>
                </a:lnTo>
                <a:lnTo>
                  <a:pt x="312712" y="757643"/>
                </a:lnTo>
                <a:lnTo>
                  <a:pt x="312953" y="757351"/>
                </a:lnTo>
                <a:close/>
              </a:path>
              <a:path w="943610" h="1129029">
                <a:moveTo>
                  <a:pt x="313029" y="757301"/>
                </a:moveTo>
                <a:lnTo>
                  <a:pt x="312839" y="757707"/>
                </a:lnTo>
                <a:lnTo>
                  <a:pt x="312674" y="757986"/>
                </a:lnTo>
                <a:lnTo>
                  <a:pt x="312559" y="758304"/>
                </a:lnTo>
                <a:lnTo>
                  <a:pt x="312750" y="758240"/>
                </a:lnTo>
                <a:lnTo>
                  <a:pt x="312902" y="757885"/>
                </a:lnTo>
                <a:lnTo>
                  <a:pt x="312902" y="757618"/>
                </a:lnTo>
                <a:lnTo>
                  <a:pt x="313029" y="757301"/>
                </a:lnTo>
                <a:close/>
              </a:path>
              <a:path w="943610" h="1129029">
                <a:moveTo>
                  <a:pt x="390004" y="663917"/>
                </a:moveTo>
                <a:lnTo>
                  <a:pt x="389877" y="663816"/>
                </a:lnTo>
                <a:lnTo>
                  <a:pt x="389788" y="663663"/>
                </a:lnTo>
                <a:lnTo>
                  <a:pt x="389585" y="663575"/>
                </a:lnTo>
                <a:lnTo>
                  <a:pt x="389534" y="663879"/>
                </a:lnTo>
                <a:lnTo>
                  <a:pt x="389610" y="664146"/>
                </a:lnTo>
                <a:lnTo>
                  <a:pt x="389813" y="664311"/>
                </a:lnTo>
                <a:lnTo>
                  <a:pt x="389940" y="664070"/>
                </a:lnTo>
                <a:lnTo>
                  <a:pt x="390004" y="663917"/>
                </a:lnTo>
                <a:close/>
              </a:path>
              <a:path w="943610" h="1129029">
                <a:moveTo>
                  <a:pt x="400177" y="654926"/>
                </a:moveTo>
                <a:lnTo>
                  <a:pt x="399872" y="655307"/>
                </a:lnTo>
                <a:lnTo>
                  <a:pt x="399935" y="655561"/>
                </a:lnTo>
                <a:lnTo>
                  <a:pt x="400062" y="655320"/>
                </a:lnTo>
                <a:lnTo>
                  <a:pt x="400126" y="655167"/>
                </a:lnTo>
                <a:lnTo>
                  <a:pt x="400177" y="654926"/>
                </a:lnTo>
                <a:close/>
              </a:path>
              <a:path w="943610" h="1129029">
                <a:moveTo>
                  <a:pt x="419722" y="626516"/>
                </a:moveTo>
                <a:lnTo>
                  <a:pt x="419455" y="626427"/>
                </a:lnTo>
                <a:lnTo>
                  <a:pt x="419328" y="626325"/>
                </a:lnTo>
                <a:lnTo>
                  <a:pt x="419633" y="626643"/>
                </a:lnTo>
                <a:lnTo>
                  <a:pt x="419227" y="626821"/>
                </a:lnTo>
                <a:lnTo>
                  <a:pt x="419252" y="627367"/>
                </a:lnTo>
                <a:lnTo>
                  <a:pt x="419722" y="626516"/>
                </a:lnTo>
                <a:close/>
              </a:path>
              <a:path w="943610" h="1129029">
                <a:moveTo>
                  <a:pt x="444538" y="585939"/>
                </a:moveTo>
                <a:lnTo>
                  <a:pt x="437172" y="584365"/>
                </a:lnTo>
                <a:lnTo>
                  <a:pt x="440486" y="587667"/>
                </a:lnTo>
                <a:lnTo>
                  <a:pt x="441045" y="588937"/>
                </a:lnTo>
                <a:lnTo>
                  <a:pt x="442328" y="587857"/>
                </a:lnTo>
                <a:lnTo>
                  <a:pt x="443306" y="587209"/>
                </a:lnTo>
                <a:lnTo>
                  <a:pt x="443509" y="587082"/>
                </a:lnTo>
                <a:lnTo>
                  <a:pt x="443966" y="586765"/>
                </a:lnTo>
                <a:lnTo>
                  <a:pt x="444296" y="586587"/>
                </a:lnTo>
                <a:lnTo>
                  <a:pt x="444474" y="586486"/>
                </a:lnTo>
                <a:lnTo>
                  <a:pt x="443496" y="586587"/>
                </a:lnTo>
                <a:lnTo>
                  <a:pt x="444538" y="585939"/>
                </a:lnTo>
                <a:close/>
              </a:path>
              <a:path w="943610" h="1129029">
                <a:moveTo>
                  <a:pt x="444893" y="596722"/>
                </a:moveTo>
                <a:lnTo>
                  <a:pt x="444309" y="596595"/>
                </a:lnTo>
                <a:lnTo>
                  <a:pt x="443903" y="596671"/>
                </a:lnTo>
                <a:lnTo>
                  <a:pt x="444169" y="597027"/>
                </a:lnTo>
                <a:lnTo>
                  <a:pt x="444385" y="596925"/>
                </a:lnTo>
                <a:lnTo>
                  <a:pt x="444652" y="596861"/>
                </a:lnTo>
                <a:lnTo>
                  <a:pt x="444893" y="596722"/>
                </a:lnTo>
                <a:close/>
              </a:path>
              <a:path w="943610" h="1129029">
                <a:moveTo>
                  <a:pt x="445058" y="581863"/>
                </a:moveTo>
                <a:lnTo>
                  <a:pt x="443966" y="582434"/>
                </a:lnTo>
                <a:lnTo>
                  <a:pt x="444969" y="583857"/>
                </a:lnTo>
                <a:lnTo>
                  <a:pt x="445058" y="581863"/>
                </a:lnTo>
                <a:close/>
              </a:path>
              <a:path w="943610" h="1129029">
                <a:moveTo>
                  <a:pt x="446557" y="589686"/>
                </a:moveTo>
                <a:lnTo>
                  <a:pt x="445452" y="588518"/>
                </a:lnTo>
                <a:lnTo>
                  <a:pt x="443877" y="586968"/>
                </a:lnTo>
                <a:lnTo>
                  <a:pt x="443509" y="587082"/>
                </a:lnTo>
                <a:lnTo>
                  <a:pt x="443433" y="587667"/>
                </a:lnTo>
                <a:lnTo>
                  <a:pt x="443484" y="587883"/>
                </a:lnTo>
                <a:lnTo>
                  <a:pt x="444500" y="589610"/>
                </a:lnTo>
                <a:lnTo>
                  <a:pt x="445439" y="589889"/>
                </a:lnTo>
                <a:lnTo>
                  <a:pt x="446087" y="589851"/>
                </a:lnTo>
                <a:lnTo>
                  <a:pt x="446557" y="589686"/>
                </a:lnTo>
                <a:close/>
              </a:path>
              <a:path w="943610" h="1129029">
                <a:moveTo>
                  <a:pt x="446786" y="586435"/>
                </a:moveTo>
                <a:lnTo>
                  <a:pt x="446290" y="585724"/>
                </a:lnTo>
                <a:lnTo>
                  <a:pt x="444969" y="583857"/>
                </a:lnTo>
                <a:lnTo>
                  <a:pt x="444893" y="585724"/>
                </a:lnTo>
                <a:lnTo>
                  <a:pt x="444538" y="585939"/>
                </a:lnTo>
                <a:lnTo>
                  <a:pt x="444881" y="586016"/>
                </a:lnTo>
                <a:lnTo>
                  <a:pt x="446786" y="586435"/>
                </a:lnTo>
                <a:close/>
              </a:path>
              <a:path w="943610" h="1129029">
                <a:moveTo>
                  <a:pt x="447103" y="590550"/>
                </a:moveTo>
                <a:lnTo>
                  <a:pt x="447078" y="590397"/>
                </a:lnTo>
                <a:lnTo>
                  <a:pt x="446887" y="590308"/>
                </a:lnTo>
                <a:lnTo>
                  <a:pt x="447052" y="590511"/>
                </a:lnTo>
                <a:close/>
              </a:path>
              <a:path w="943610" h="1129029">
                <a:moveTo>
                  <a:pt x="449402" y="589495"/>
                </a:moveTo>
                <a:lnTo>
                  <a:pt x="449326" y="589165"/>
                </a:lnTo>
                <a:lnTo>
                  <a:pt x="448818" y="589445"/>
                </a:lnTo>
                <a:lnTo>
                  <a:pt x="449402" y="589495"/>
                </a:lnTo>
                <a:close/>
              </a:path>
              <a:path w="943610" h="1129029">
                <a:moveTo>
                  <a:pt x="457339" y="580288"/>
                </a:moveTo>
                <a:lnTo>
                  <a:pt x="456730" y="580275"/>
                </a:lnTo>
                <a:lnTo>
                  <a:pt x="456018" y="580390"/>
                </a:lnTo>
                <a:lnTo>
                  <a:pt x="455155" y="581202"/>
                </a:lnTo>
                <a:lnTo>
                  <a:pt x="456018" y="581075"/>
                </a:lnTo>
                <a:lnTo>
                  <a:pt x="456742" y="580771"/>
                </a:lnTo>
                <a:lnTo>
                  <a:pt x="457339" y="580288"/>
                </a:lnTo>
                <a:close/>
              </a:path>
              <a:path w="943610" h="1129029">
                <a:moveTo>
                  <a:pt x="470966" y="564222"/>
                </a:moveTo>
                <a:lnTo>
                  <a:pt x="470382" y="565200"/>
                </a:lnTo>
                <a:lnTo>
                  <a:pt x="470585" y="565023"/>
                </a:lnTo>
                <a:lnTo>
                  <a:pt x="470827" y="564730"/>
                </a:lnTo>
                <a:lnTo>
                  <a:pt x="470890" y="564578"/>
                </a:lnTo>
                <a:lnTo>
                  <a:pt x="470865" y="564426"/>
                </a:lnTo>
                <a:lnTo>
                  <a:pt x="470966" y="564222"/>
                </a:lnTo>
                <a:close/>
              </a:path>
              <a:path w="943610" h="1129029">
                <a:moveTo>
                  <a:pt x="476084" y="553605"/>
                </a:moveTo>
                <a:lnTo>
                  <a:pt x="476021" y="553415"/>
                </a:lnTo>
                <a:lnTo>
                  <a:pt x="475957" y="553237"/>
                </a:lnTo>
                <a:lnTo>
                  <a:pt x="475869" y="553085"/>
                </a:lnTo>
                <a:lnTo>
                  <a:pt x="475983" y="553453"/>
                </a:lnTo>
                <a:lnTo>
                  <a:pt x="476084" y="553605"/>
                </a:lnTo>
                <a:close/>
              </a:path>
              <a:path w="943610" h="1129029">
                <a:moveTo>
                  <a:pt x="477062" y="552272"/>
                </a:moveTo>
                <a:lnTo>
                  <a:pt x="474916" y="547281"/>
                </a:lnTo>
                <a:lnTo>
                  <a:pt x="475729" y="547243"/>
                </a:lnTo>
                <a:lnTo>
                  <a:pt x="474535" y="546366"/>
                </a:lnTo>
                <a:lnTo>
                  <a:pt x="474903" y="547281"/>
                </a:lnTo>
                <a:lnTo>
                  <a:pt x="474179" y="548767"/>
                </a:lnTo>
                <a:lnTo>
                  <a:pt x="474992" y="550735"/>
                </a:lnTo>
                <a:lnTo>
                  <a:pt x="475932" y="553072"/>
                </a:lnTo>
                <a:lnTo>
                  <a:pt x="477062" y="552272"/>
                </a:lnTo>
                <a:close/>
              </a:path>
              <a:path w="943610" h="1129029">
                <a:moveTo>
                  <a:pt x="477824" y="547166"/>
                </a:moveTo>
                <a:lnTo>
                  <a:pt x="475729" y="547243"/>
                </a:lnTo>
                <a:lnTo>
                  <a:pt x="477177" y="548297"/>
                </a:lnTo>
                <a:lnTo>
                  <a:pt x="477824" y="547166"/>
                </a:lnTo>
                <a:close/>
              </a:path>
              <a:path w="943610" h="1129029">
                <a:moveTo>
                  <a:pt x="498767" y="532384"/>
                </a:moveTo>
                <a:lnTo>
                  <a:pt x="498233" y="532701"/>
                </a:lnTo>
                <a:lnTo>
                  <a:pt x="497738" y="533069"/>
                </a:lnTo>
                <a:lnTo>
                  <a:pt x="497154" y="533349"/>
                </a:lnTo>
                <a:lnTo>
                  <a:pt x="497903" y="533958"/>
                </a:lnTo>
                <a:lnTo>
                  <a:pt x="498436" y="533641"/>
                </a:lnTo>
                <a:lnTo>
                  <a:pt x="498767" y="532384"/>
                </a:lnTo>
                <a:close/>
              </a:path>
              <a:path w="943610" h="1129029">
                <a:moveTo>
                  <a:pt x="541642" y="473189"/>
                </a:moveTo>
                <a:lnTo>
                  <a:pt x="541413" y="473214"/>
                </a:lnTo>
                <a:lnTo>
                  <a:pt x="541223" y="473202"/>
                </a:lnTo>
                <a:lnTo>
                  <a:pt x="540981" y="473151"/>
                </a:lnTo>
                <a:lnTo>
                  <a:pt x="541032" y="472909"/>
                </a:lnTo>
                <a:lnTo>
                  <a:pt x="540905" y="473151"/>
                </a:lnTo>
                <a:lnTo>
                  <a:pt x="540689" y="473595"/>
                </a:lnTo>
                <a:lnTo>
                  <a:pt x="540981" y="473494"/>
                </a:lnTo>
                <a:lnTo>
                  <a:pt x="541274" y="473379"/>
                </a:lnTo>
                <a:lnTo>
                  <a:pt x="541642" y="473189"/>
                </a:lnTo>
                <a:close/>
              </a:path>
              <a:path w="943610" h="1129029">
                <a:moveTo>
                  <a:pt x="547560" y="472198"/>
                </a:moveTo>
                <a:lnTo>
                  <a:pt x="546849" y="471551"/>
                </a:lnTo>
                <a:lnTo>
                  <a:pt x="546455" y="470674"/>
                </a:lnTo>
                <a:lnTo>
                  <a:pt x="547052" y="469925"/>
                </a:lnTo>
                <a:lnTo>
                  <a:pt x="545071" y="471284"/>
                </a:lnTo>
                <a:lnTo>
                  <a:pt x="543140" y="472478"/>
                </a:lnTo>
                <a:lnTo>
                  <a:pt x="541616" y="473163"/>
                </a:lnTo>
                <a:lnTo>
                  <a:pt x="544525" y="473392"/>
                </a:lnTo>
                <a:lnTo>
                  <a:pt x="545084" y="471436"/>
                </a:lnTo>
                <a:lnTo>
                  <a:pt x="547560" y="472198"/>
                </a:lnTo>
                <a:close/>
              </a:path>
              <a:path w="943610" h="1129029">
                <a:moveTo>
                  <a:pt x="548119" y="469214"/>
                </a:moveTo>
                <a:lnTo>
                  <a:pt x="547560" y="469392"/>
                </a:lnTo>
                <a:lnTo>
                  <a:pt x="547255" y="469684"/>
                </a:lnTo>
                <a:lnTo>
                  <a:pt x="547052" y="469925"/>
                </a:lnTo>
                <a:lnTo>
                  <a:pt x="548119" y="469214"/>
                </a:lnTo>
                <a:close/>
              </a:path>
              <a:path w="943610" h="1129029">
                <a:moveTo>
                  <a:pt x="551929" y="465353"/>
                </a:moveTo>
                <a:lnTo>
                  <a:pt x="551243" y="464921"/>
                </a:lnTo>
                <a:lnTo>
                  <a:pt x="551421" y="464870"/>
                </a:lnTo>
                <a:lnTo>
                  <a:pt x="550506" y="464820"/>
                </a:lnTo>
                <a:lnTo>
                  <a:pt x="549935" y="465251"/>
                </a:lnTo>
                <a:lnTo>
                  <a:pt x="549833" y="466407"/>
                </a:lnTo>
                <a:lnTo>
                  <a:pt x="550964" y="466712"/>
                </a:lnTo>
                <a:lnTo>
                  <a:pt x="551827" y="466166"/>
                </a:lnTo>
                <a:lnTo>
                  <a:pt x="551929" y="465353"/>
                </a:lnTo>
                <a:close/>
              </a:path>
              <a:path w="943610" h="1129029">
                <a:moveTo>
                  <a:pt x="561225" y="457568"/>
                </a:moveTo>
                <a:lnTo>
                  <a:pt x="561086" y="456895"/>
                </a:lnTo>
                <a:lnTo>
                  <a:pt x="560882" y="456044"/>
                </a:lnTo>
                <a:lnTo>
                  <a:pt x="560793" y="454533"/>
                </a:lnTo>
                <a:lnTo>
                  <a:pt x="560628" y="454812"/>
                </a:lnTo>
                <a:lnTo>
                  <a:pt x="560412" y="454837"/>
                </a:lnTo>
                <a:lnTo>
                  <a:pt x="560044" y="454685"/>
                </a:lnTo>
                <a:lnTo>
                  <a:pt x="560146" y="454825"/>
                </a:lnTo>
                <a:lnTo>
                  <a:pt x="560730" y="456057"/>
                </a:lnTo>
                <a:lnTo>
                  <a:pt x="561225" y="457568"/>
                </a:lnTo>
                <a:close/>
              </a:path>
              <a:path w="943610" h="1129029">
                <a:moveTo>
                  <a:pt x="578281" y="442468"/>
                </a:moveTo>
                <a:close/>
              </a:path>
              <a:path w="943610" h="1129029">
                <a:moveTo>
                  <a:pt x="582587" y="430657"/>
                </a:moveTo>
                <a:lnTo>
                  <a:pt x="581837" y="430314"/>
                </a:lnTo>
                <a:lnTo>
                  <a:pt x="581240" y="430453"/>
                </a:lnTo>
                <a:lnTo>
                  <a:pt x="580758" y="430961"/>
                </a:lnTo>
                <a:lnTo>
                  <a:pt x="581329" y="430936"/>
                </a:lnTo>
                <a:lnTo>
                  <a:pt x="581926" y="430796"/>
                </a:lnTo>
                <a:lnTo>
                  <a:pt x="582587" y="430657"/>
                </a:lnTo>
                <a:close/>
              </a:path>
              <a:path w="943610" h="1129029">
                <a:moveTo>
                  <a:pt x="604570" y="401180"/>
                </a:moveTo>
                <a:lnTo>
                  <a:pt x="604037" y="401091"/>
                </a:lnTo>
                <a:lnTo>
                  <a:pt x="603427" y="401154"/>
                </a:lnTo>
                <a:lnTo>
                  <a:pt x="602818" y="401485"/>
                </a:lnTo>
                <a:lnTo>
                  <a:pt x="602716" y="402297"/>
                </a:lnTo>
                <a:lnTo>
                  <a:pt x="602945" y="403034"/>
                </a:lnTo>
                <a:lnTo>
                  <a:pt x="603199" y="403656"/>
                </a:lnTo>
                <a:lnTo>
                  <a:pt x="603542" y="402894"/>
                </a:lnTo>
                <a:lnTo>
                  <a:pt x="604024" y="402043"/>
                </a:lnTo>
                <a:lnTo>
                  <a:pt x="604570" y="401180"/>
                </a:lnTo>
                <a:close/>
              </a:path>
              <a:path w="943610" h="1129029">
                <a:moveTo>
                  <a:pt x="605218" y="400126"/>
                </a:moveTo>
                <a:lnTo>
                  <a:pt x="604964" y="399923"/>
                </a:lnTo>
                <a:lnTo>
                  <a:pt x="604596" y="400037"/>
                </a:lnTo>
                <a:lnTo>
                  <a:pt x="603999" y="400519"/>
                </a:lnTo>
                <a:lnTo>
                  <a:pt x="604304" y="400558"/>
                </a:lnTo>
                <a:lnTo>
                  <a:pt x="604545" y="400685"/>
                </a:lnTo>
                <a:lnTo>
                  <a:pt x="604862" y="400735"/>
                </a:lnTo>
                <a:lnTo>
                  <a:pt x="605218" y="400126"/>
                </a:lnTo>
                <a:close/>
              </a:path>
              <a:path w="943610" h="1129029">
                <a:moveTo>
                  <a:pt x="605548" y="400939"/>
                </a:moveTo>
                <a:lnTo>
                  <a:pt x="605485" y="400761"/>
                </a:lnTo>
                <a:lnTo>
                  <a:pt x="605078" y="400761"/>
                </a:lnTo>
                <a:lnTo>
                  <a:pt x="605548" y="400939"/>
                </a:lnTo>
                <a:close/>
              </a:path>
              <a:path w="943610" h="1129029">
                <a:moveTo>
                  <a:pt x="620445" y="381596"/>
                </a:moveTo>
                <a:lnTo>
                  <a:pt x="619213" y="381495"/>
                </a:lnTo>
                <a:lnTo>
                  <a:pt x="619429" y="382079"/>
                </a:lnTo>
                <a:lnTo>
                  <a:pt x="619760" y="382003"/>
                </a:lnTo>
                <a:lnTo>
                  <a:pt x="619988" y="381901"/>
                </a:lnTo>
                <a:lnTo>
                  <a:pt x="620242" y="381838"/>
                </a:lnTo>
                <a:lnTo>
                  <a:pt x="620445" y="381596"/>
                </a:lnTo>
                <a:close/>
              </a:path>
              <a:path w="943610" h="1129029">
                <a:moveTo>
                  <a:pt x="626605" y="378155"/>
                </a:moveTo>
                <a:lnTo>
                  <a:pt x="626389" y="377913"/>
                </a:lnTo>
                <a:lnTo>
                  <a:pt x="625817" y="377596"/>
                </a:lnTo>
                <a:lnTo>
                  <a:pt x="625944" y="377774"/>
                </a:lnTo>
                <a:lnTo>
                  <a:pt x="625970" y="378002"/>
                </a:lnTo>
                <a:lnTo>
                  <a:pt x="626160" y="378282"/>
                </a:lnTo>
                <a:lnTo>
                  <a:pt x="626605" y="378155"/>
                </a:lnTo>
                <a:close/>
              </a:path>
              <a:path w="943610" h="1129029">
                <a:moveTo>
                  <a:pt x="628510" y="376542"/>
                </a:moveTo>
                <a:lnTo>
                  <a:pt x="628357" y="376555"/>
                </a:lnTo>
                <a:lnTo>
                  <a:pt x="628510" y="376542"/>
                </a:lnTo>
                <a:close/>
              </a:path>
              <a:path w="943610" h="1129029">
                <a:moveTo>
                  <a:pt x="628586" y="377913"/>
                </a:moveTo>
                <a:lnTo>
                  <a:pt x="628434" y="377583"/>
                </a:lnTo>
                <a:lnTo>
                  <a:pt x="628370" y="376567"/>
                </a:lnTo>
                <a:lnTo>
                  <a:pt x="628205" y="377532"/>
                </a:lnTo>
                <a:lnTo>
                  <a:pt x="628256" y="378333"/>
                </a:lnTo>
                <a:lnTo>
                  <a:pt x="628256" y="379095"/>
                </a:lnTo>
                <a:lnTo>
                  <a:pt x="628408" y="378726"/>
                </a:lnTo>
                <a:lnTo>
                  <a:pt x="628523" y="378345"/>
                </a:lnTo>
                <a:lnTo>
                  <a:pt x="628586" y="377913"/>
                </a:lnTo>
                <a:close/>
              </a:path>
              <a:path w="943610" h="1129029">
                <a:moveTo>
                  <a:pt x="628662" y="376529"/>
                </a:moveTo>
                <a:lnTo>
                  <a:pt x="628510" y="376542"/>
                </a:lnTo>
                <a:lnTo>
                  <a:pt x="628573" y="376732"/>
                </a:lnTo>
                <a:lnTo>
                  <a:pt x="628637" y="376986"/>
                </a:lnTo>
                <a:lnTo>
                  <a:pt x="628650" y="376720"/>
                </a:lnTo>
                <a:lnTo>
                  <a:pt x="628662" y="376529"/>
                </a:lnTo>
                <a:close/>
              </a:path>
              <a:path w="943610" h="1129029">
                <a:moveTo>
                  <a:pt x="628713" y="377393"/>
                </a:moveTo>
                <a:lnTo>
                  <a:pt x="628637" y="376986"/>
                </a:lnTo>
                <a:lnTo>
                  <a:pt x="628599" y="377291"/>
                </a:lnTo>
                <a:lnTo>
                  <a:pt x="628624" y="377596"/>
                </a:lnTo>
                <a:lnTo>
                  <a:pt x="628586" y="377901"/>
                </a:lnTo>
                <a:lnTo>
                  <a:pt x="628713" y="377393"/>
                </a:lnTo>
                <a:close/>
              </a:path>
              <a:path w="943610" h="1129029">
                <a:moveTo>
                  <a:pt x="654202" y="341858"/>
                </a:moveTo>
                <a:lnTo>
                  <a:pt x="653961" y="341731"/>
                </a:lnTo>
                <a:lnTo>
                  <a:pt x="653669" y="342252"/>
                </a:lnTo>
                <a:lnTo>
                  <a:pt x="654202" y="341858"/>
                </a:lnTo>
                <a:close/>
              </a:path>
              <a:path w="943610" h="1129029">
                <a:moveTo>
                  <a:pt x="657098" y="335965"/>
                </a:moveTo>
                <a:lnTo>
                  <a:pt x="657072" y="335318"/>
                </a:lnTo>
                <a:lnTo>
                  <a:pt x="657072" y="334556"/>
                </a:lnTo>
                <a:lnTo>
                  <a:pt x="656983" y="333730"/>
                </a:lnTo>
                <a:lnTo>
                  <a:pt x="656856" y="333629"/>
                </a:lnTo>
                <a:lnTo>
                  <a:pt x="656399" y="334708"/>
                </a:lnTo>
                <a:lnTo>
                  <a:pt x="656666" y="335394"/>
                </a:lnTo>
                <a:lnTo>
                  <a:pt x="657098" y="335965"/>
                </a:lnTo>
                <a:close/>
              </a:path>
              <a:path w="943610" h="1129029">
                <a:moveTo>
                  <a:pt x="679958" y="307733"/>
                </a:moveTo>
                <a:lnTo>
                  <a:pt x="679297" y="306501"/>
                </a:lnTo>
                <a:lnTo>
                  <a:pt x="678751" y="306070"/>
                </a:lnTo>
                <a:lnTo>
                  <a:pt x="679081" y="307708"/>
                </a:lnTo>
                <a:lnTo>
                  <a:pt x="679221" y="307619"/>
                </a:lnTo>
                <a:lnTo>
                  <a:pt x="679538" y="307657"/>
                </a:lnTo>
                <a:lnTo>
                  <a:pt x="679958" y="307733"/>
                </a:lnTo>
                <a:close/>
              </a:path>
              <a:path w="943610" h="1129029">
                <a:moveTo>
                  <a:pt x="680300" y="319176"/>
                </a:moveTo>
                <a:lnTo>
                  <a:pt x="680110" y="318744"/>
                </a:lnTo>
                <a:lnTo>
                  <a:pt x="679856" y="318198"/>
                </a:lnTo>
                <a:lnTo>
                  <a:pt x="679538" y="317665"/>
                </a:lnTo>
                <a:lnTo>
                  <a:pt x="679386" y="317677"/>
                </a:lnTo>
                <a:lnTo>
                  <a:pt x="679475" y="318503"/>
                </a:lnTo>
                <a:lnTo>
                  <a:pt x="679818" y="318922"/>
                </a:lnTo>
                <a:lnTo>
                  <a:pt x="680300" y="319176"/>
                </a:lnTo>
                <a:close/>
              </a:path>
              <a:path w="943610" h="1129029">
                <a:moveTo>
                  <a:pt x="682383" y="314236"/>
                </a:moveTo>
                <a:lnTo>
                  <a:pt x="682218" y="313410"/>
                </a:lnTo>
                <a:lnTo>
                  <a:pt x="682015" y="313664"/>
                </a:lnTo>
                <a:lnTo>
                  <a:pt x="681913" y="314058"/>
                </a:lnTo>
                <a:lnTo>
                  <a:pt x="681888" y="314591"/>
                </a:lnTo>
                <a:lnTo>
                  <a:pt x="682358" y="314769"/>
                </a:lnTo>
                <a:lnTo>
                  <a:pt x="682383" y="314236"/>
                </a:lnTo>
                <a:close/>
              </a:path>
              <a:path w="943610" h="1129029">
                <a:moveTo>
                  <a:pt x="687857" y="306133"/>
                </a:moveTo>
                <a:lnTo>
                  <a:pt x="687755" y="305562"/>
                </a:lnTo>
                <a:lnTo>
                  <a:pt x="687578" y="304939"/>
                </a:lnTo>
                <a:lnTo>
                  <a:pt x="687438" y="305371"/>
                </a:lnTo>
                <a:lnTo>
                  <a:pt x="687412" y="305904"/>
                </a:lnTo>
                <a:lnTo>
                  <a:pt x="687679" y="306603"/>
                </a:lnTo>
                <a:lnTo>
                  <a:pt x="687832" y="306590"/>
                </a:lnTo>
                <a:lnTo>
                  <a:pt x="687857" y="306133"/>
                </a:lnTo>
                <a:close/>
              </a:path>
              <a:path w="943610" h="1129029">
                <a:moveTo>
                  <a:pt x="719442" y="253136"/>
                </a:moveTo>
                <a:lnTo>
                  <a:pt x="718934" y="253415"/>
                </a:lnTo>
                <a:lnTo>
                  <a:pt x="719277" y="253339"/>
                </a:lnTo>
                <a:lnTo>
                  <a:pt x="719442" y="253136"/>
                </a:lnTo>
                <a:close/>
              </a:path>
              <a:path w="943610" h="1129029">
                <a:moveTo>
                  <a:pt x="727392" y="252920"/>
                </a:moveTo>
                <a:lnTo>
                  <a:pt x="727240" y="252247"/>
                </a:lnTo>
                <a:lnTo>
                  <a:pt x="727189" y="252755"/>
                </a:lnTo>
                <a:lnTo>
                  <a:pt x="727392" y="252920"/>
                </a:lnTo>
                <a:close/>
              </a:path>
              <a:path w="943610" h="1129029">
                <a:moveTo>
                  <a:pt x="729894" y="254266"/>
                </a:moveTo>
                <a:lnTo>
                  <a:pt x="729818" y="253860"/>
                </a:lnTo>
                <a:lnTo>
                  <a:pt x="729678" y="253339"/>
                </a:lnTo>
                <a:lnTo>
                  <a:pt x="729538" y="252666"/>
                </a:lnTo>
                <a:lnTo>
                  <a:pt x="728827" y="252857"/>
                </a:lnTo>
                <a:lnTo>
                  <a:pt x="728510" y="253009"/>
                </a:lnTo>
                <a:lnTo>
                  <a:pt x="728332" y="253136"/>
                </a:lnTo>
                <a:lnTo>
                  <a:pt x="728383" y="253326"/>
                </a:lnTo>
                <a:lnTo>
                  <a:pt x="728472" y="253466"/>
                </a:lnTo>
                <a:lnTo>
                  <a:pt x="728535" y="253644"/>
                </a:lnTo>
                <a:lnTo>
                  <a:pt x="728789" y="253847"/>
                </a:lnTo>
                <a:lnTo>
                  <a:pt x="729297" y="254063"/>
                </a:lnTo>
                <a:lnTo>
                  <a:pt x="729894" y="254266"/>
                </a:lnTo>
                <a:close/>
              </a:path>
              <a:path w="943610" h="1129029">
                <a:moveTo>
                  <a:pt x="784263" y="194919"/>
                </a:moveTo>
                <a:lnTo>
                  <a:pt x="784034" y="195211"/>
                </a:lnTo>
                <a:lnTo>
                  <a:pt x="784186" y="195275"/>
                </a:lnTo>
                <a:lnTo>
                  <a:pt x="784237" y="195046"/>
                </a:lnTo>
                <a:lnTo>
                  <a:pt x="784263" y="194919"/>
                </a:lnTo>
                <a:close/>
              </a:path>
              <a:path w="943610" h="1129029">
                <a:moveTo>
                  <a:pt x="822185" y="146151"/>
                </a:moveTo>
                <a:lnTo>
                  <a:pt x="821905" y="145034"/>
                </a:lnTo>
                <a:lnTo>
                  <a:pt x="821448" y="145351"/>
                </a:lnTo>
                <a:lnTo>
                  <a:pt x="822185" y="146151"/>
                </a:lnTo>
                <a:close/>
              </a:path>
              <a:path w="943610" h="1129029">
                <a:moveTo>
                  <a:pt x="863447" y="84226"/>
                </a:moveTo>
                <a:lnTo>
                  <a:pt x="863079" y="84074"/>
                </a:lnTo>
                <a:lnTo>
                  <a:pt x="862876" y="83908"/>
                </a:lnTo>
                <a:lnTo>
                  <a:pt x="862736" y="83654"/>
                </a:lnTo>
                <a:lnTo>
                  <a:pt x="862253" y="83820"/>
                </a:lnTo>
                <a:lnTo>
                  <a:pt x="861618" y="84188"/>
                </a:lnTo>
                <a:lnTo>
                  <a:pt x="860615" y="84836"/>
                </a:lnTo>
                <a:lnTo>
                  <a:pt x="861275" y="85636"/>
                </a:lnTo>
                <a:lnTo>
                  <a:pt x="861834" y="85953"/>
                </a:lnTo>
                <a:lnTo>
                  <a:pt x="862368" y="85979"/>
                </a:lnTo>
                <a:lnTo>
                  <a:pt x="863269" y="84709"/>
                </a:lnTo>
                <a:lnTo>
                  <a:pt x="863447" y="84226"/>
                </a:lnTo>
                <a:close/>
              </a:path>
              <a:path w="943610" h="1129029">
                <a:moveTo>
                  <a:pt x="875855" y="80886"/>
                </a:moveTo>
                <a:lnTo>
                  <a:pt x="875842" y="80746"/>
                </a:lnTo>
                <a:lnTo>
                  <a:pt x="875792" y="80289"/>
                </a:lnTo>
                <a:lnTo>
                  <a:pt x="875652" y="80035"/>
                </a:lnTo>
                <a:lnTo>
                  <a:pt x="875296" y="80645"/>
                </a:lnTo>
                <a:lnTo>
                  <a:pt x="875728" y="80746"/>
                </a:lnTo>
                <a:lnTo>
                  <a:pt x="875855" y="80886"/>
                </a:lnTo>
                <a:close/>
              </a:path>
              <a:path w="943610" h="1129029">
                <a:moveTo>
                  <a:pt x="876630" y="76225"/>
                </a:moveTo>
                <a:lnTo>
                  <a:pt x="876604" y="75920"/>
                </a:lnTo>
                <a:lnTo>
                  <a:pt x="876388" y="75679"/>
                </a:lnTo>
                <a:lnTo>
                  <a:pt x="875766" y="75933"/>
                </a:lnTo>
                <a:lnTo>
                  <a:pt x="875004" y="76619"/>
                </a:lnTo>
                <a:lnTo>
                  <a:pt x="875436" y="76771"/>
                </a:lnTo>
                <a:lnTo>
                  <a:pt x="875982" y="76860"/>
                </a:lnTo>
                <a:lnTo>
                  <a:pt x="876630" y="76911"/>
                </a:lnTo>
                <a:lnTo>
                  <a:pt x="876630" y="76225"/>
                </a:lnTo>
                <a:close/>
              </a:path>
              <a:path w="943610" h="1129029">
                <a:moveTo>
                  <a:pt x="918641" y="24942"/>
                </a:moveTo>
                <a:lnTo>
                  <a:pt x="915441" y="26339"/>
                </a:lnTo>
                <a:lnTo>
                  <a:pt x="915784" y="26682"/>
                </a:lnTo>
                <a:lnTo>
                  <a:pt x="916025" y="26809"/>
                </a:lnTo>
                <a:lnTo>
                  <a:pt x="916317" y="27127"/>
                </a:lnTo>
                <a:lnTo>
                  <a:pt x="917613" y="27482"/>
                </a:lnTo>
                <a:lnTo>
                  <a:pt x="918641" y="24942"/>
                </a:lnTo>
                <a:close/>
              </a:path>
              <a:path w="943610" h="1129029">
                <a:moveTo>
                  <a:pt x="921258" y="26746"/>
                </a:moveTo>
                <a:lnTo>
                  <a:pt x="921118" y="26924"/>
                </a:lnTo>
                <a:lnTo>
                  <a:pt x="921004" y="27241"/>
                </a:lnTo>
                <a:lnTo>
                  <a:pt x="921169" y="26962"/>
                </a:lnTo>
                <a:lnTo>
                  <a:pt x="921258" y="26746"/>
                </a:lnTo>
                <a:close/>
              </a:path>
              <a:path w="943610" h="1129029">
                <a:moveTo>
                  <a:pt x="921423" y="26212"/>
                </a:moveTo>
                <a:lnTo>
                  <a:pt x="921321" y="26593"/>
                </a:lnTo>
                <a:lnTo>
                  <a:pt x="921258" y="26746"/>
                </a:lnTo>
                <a:lnTo>
                  <a:pt x="921334" y="26593"/>
                </a:lnTo>
                <a:lnTo>
                  <a:pt x="921423" y="26212"/>
                </a:lnTo>
                <a:close/>
              </a:path>
              <a:path w="943610" h="1129029">
                <a:moveTo>
                  <a:pt x="924610" y="22720"/>
                </a:moveTo>
                <a:lnTo>
                  <a:pt x="924496" y="21323"/>
                </a:lnTo>
                <a:lnTo>
                  <a:pt x="924382" y="19913"/>
                </a:lnTo>
                <a:lnTo>
                  <a:pt x="924483" y="16840"/>
                </a:lnTo>
                <a:lnTo>
                  <a:pt x="922909" y="18529"/>
                </a:lnTo>
                <a:lnTo>
                  <a:pt x="921651" y="19913"/>
                </a:lnTo>
                <a:lnTo>
                  <a:pt x="921232" y="20688"/>
                </a:lnTo>
                <a:lnTo>
                  <a:pt x="921258" y="21323"/>
                </a:lnTo>
                <a:lnTo>
                  <a:pt x="921029" y="21272"/>
                </a:lnTo>
                <a:lnTo>
                  <a:pt x="921143" y="20866"/>
                </a:lnTo>
                <a:lnTo>
                  <a:pt x="921258" y="19913"/>
                </a:lnTo>
                <a:lnTo>
                  <a:pt x="921296" y="19075"/>
                </a:lnTo>
                <a:lnTo>
                  <a:pt x="923112" y="17589"/>
                </a:lnTo>
                <a:lnTo>
                  <a:pt x="920330" y="15748"/>
                </a:lnTo>
                <a:lnTo>
                  <a:pt x="919251" y="17691"/>
                </a:lnTo>
                <a:lnTo>
                  <a:pt x="917651" y="20256"/>
                </a:lnTo>
                <a:lnTo>
                  <a:pt x="919086" y="20866"/>
                </a:lnTo>
                <a:lnTo>
                  <a:pt x="920267" y="23825"/>
                </a:lnTo>
                <a:lnTo>
                  <a:pt x="921740" y="24739"/>
                </a:lnTo>
                <a:lnTo>
                  <a:pt x="924610" y="22720"/>
                </a:lnTo>
                <a:close/>
              </a:path>
              <a:path w="943610" h="1129029">
                <a:moveTo>
                  <a:pt x="943305" y="241"/>
                </a:moveTo>
                <a:lnTo>
                  <a:pt x="942987" y="127"/>
                </a:lnTo>
                <a:lnTo>
                  <a:pt x="942632" y="50"/>
                </a:lnTo>
                <a:lnTo>
                  <a:pt x="942403" y="0"/>
                </a:lnTo>
                <a:lnTo>
                  <a:pt x="942365" y="1066"/>
                </a:lnTo>
                <a:lnTo>
                  <a:pt x="942721" y="876"/>
                </a:lnTo>
                <a:lnTo>
                  <a:pt x="943305" y="2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653643" y="3381095"/>
            <a:ext cx="935355" cy="1111250"/>
          </a:xfrm>
          <a:custGeom>
            <a:avLst/>
            <a:gdLst/>
            <a:ahLst/>
            <a:cxnLst/>
            <a:rect l="l" t="t" r="r" b="b"/>
            <a:pathLst>
              <a:path w="935355" h="1111250">
                <a:moveTo>
                  <a:pt x="3060" y="1110767"/>
                </a:moveTo>
                <a:lnTo>
                  <a:pt x="2247" y="1109891"/>
                </a:lnTo>
                <a:lnTo>
                  <a:pt x="1231" y="1109357"/>
                </a:lnTo>
                <a:lnTo>
                  <a:pt x="0" y="1109179"/>
                </a:lnTo>
                <a:lnTo>
                  <a:pt x="850" y="1110005"/>
                </a:lnTo>
                <a:lnTo>
                  <a:pt x="1892" y="1110576"/>
                </a:lnTo>
                <a:lnTo>
                  <a:pt x="3060" y="1110767"/>
                </a:lnTo>
                <a:close/>
              </a:path>
              <a:path w="935355" h="1111250">
                <a:moveTo>
                  <a:pt x="5092" y="1074750"/>
                </a:moveTo>
                <a:lnTo>
                  <a:pt x="3746" y="1074204"/>
                </a:lnTo>
                <a:lnTo>
                  <a:pt x="2311" y="1070711"/>
                </a:lnTo>
                <a:lnTo>
                  <a:pt x="1028" y="1072286"/>
                </a:lnTo>
                <a:lnTo>
                  <a:pt x="1016" y="1073924"/>
                </a:lnTo>
                <a:lnTo>
                  <a:pt x="3327" y="1074978"/>
                </a:lnTo>
                <a:lnTo>
                  <a:pt x="5092" y="1074750"/>
                </a:lnTo>
                <a:close/>
              </a:path>
              <a:path w="935355" h="1111250">
                <a:moveTo>
                  <a:pt x="6007" y="1087158"/>
                </a:moveTo>
                <a:lnTo>
                  <a:pt x="5626" y="1080236"/>
                </a:lnTo>
                <a:lnTo>
                  <a:pt x="3390" y="1082141"/>
                </a:lnTo>
                <a:lnTo>
                  <a:pt x="4610" y="1083195"/>
                </a:lnTo>
                <a:lnTo>
                  <a:pt x="4648" y="1084326"/>
                </a:lnTo>
                <a:lnTo>
                  <a:pt x="4191" y="1085405"/>
                </a:lnTo>
                <a:lnTo>
                  <a:pt x="6007" y="1087158"/>
                </a:lnTo>
                <a:close/>
              </a:path>
              <a:path w="935355" h="1111250">
                <a:moveTo>
                  <a:pt x="7454" y="1095527"/>
                </a:moveTo>
                <a:lnTo>
                  <a:pt x="5549" y="1095844"/>
                </a:lnTo>
                <a:lnTo>
                  <a:pt x="5880" y="1096873"/>
                </a:lnTo>
                <a:lnTo>
                  <a:pt x="5575" y="1097521"/>
                </a:lnTo>
                <a:lnTo>
                  <a:pt x="4940" y="1097965"/>
                </a:lnTo>
                <a:lnTo>
                  <a:pt x="5372" y="1099553"/>
                </a:lnTo>
                <a:lnTo>
                  <a:pt x="7454" y="1095527"/>
                </a:lnTo>
                <a:close/>
              </a:path>
              <a:path w="935355" h="1111250">
                <a:moveTo>
                  <a:pt x="9486" y="1103299"/>
                </a:moveTo>
                <a:lnTo>
                  <a:pt x="8445" y="1103337"/>
                </a:lnTo>
                <a:lnTo>
                  <a:pt x="7023" y="1103147"/>
                </a:lnTo>
                <a:lnTo>
                  <a:pt x="6896" y="1103807"/>
                </a:lnTo>
                <a:lnTo>
                  <a:pt x="7023" y="1102461"/>
                </a:lnTo>
                <a:lnTo>
                  <a:pt x="6769" y="1101915"/>
                </a:lnTo>
                <a:lnTo>
                  <a:pt x="6388" y="1103566"/>
                </a:lnTo>
                <a:lnTo>
                  <a:pt x="5969" y="1104430"/>
                </a:lnTo>
                <a:lnTo>
                  <a:pt x="5092" y="1104849"/>
                </a:lnTo>
                <a:lnTo>
                  <a:pt x="4305" y="1105395"/>
                </a:lnTo>
                <a:lnTo>
                  <a:pt x="3556" y="1106157"/>
                </a:lnTo>
                <a:lnTo>
                  <a:pt x="4699" y="1106538"/>
                </a:lnTo>
                <a:lnTo>
                  <a:pt x="5473" y="1105573"/>
                </a:lnTo>
                <a:lnTo>
                  <a:pt x="5981" y="1104442"/>
                </a:lnTo>
                <a:lnTo>
                  <a:pt x="7200" y="1103807"/>
                </a:lnTo>
                <a:lnTo>
                  <a:pt x="7620" y="1103591"/>
                </a:lnTo>
                <a:lnTo>
                  <a:pt x="9486" y="1103299"/>
                </a:lnTo>
                <a:close/>
              </a:path>
              <a:path w="935355" h="1111250">
                <a:moveTo>
                  <a:pt x="11557" y="1103655"/>
                </a:moveTo>
                <a:lnTo>
                  <a:pt x="9994" y="1103287"/>
                </a:lnTo>
                <a:lnTo>
                  <a:pt x="9537" y="1103299"/>
                </a:lnTo>
                <a:lnTo>
                  <a:pt x="11557" y="1103655"/>
                </a:lnTo>
                <a:close/>
              </a:path>
              <a:path w="935355" h="1111250">
                <a:moveTo>
                  <a:pt x="17741" y="1059649"/>
                </a:moveTo>
                <a:lnTo>
                  <a:pt x="16002" y="1058659"/>
                </a:lnTo>
                <a:lnTo>
                  <a:pt x="16370" y="1057516"/>
                </a:lnTo>
                <a:lnTo>
                  <a:pt x="15582" y="1056449"/>
                </a:lnTo>
                <a:lnTo>
                  <a:pt x="14300" y="1057275"/>
                </a:lnTo>
                <a:lnTo>
                  <a:pt x="16065" y="1061123"/>
                </a:lnTo>
                <a:lnTo>
                  <a:pt x="17741" y="1059649"/>
                </a:lnTo>
                <a:close/>
              </a:path>
              <a:path w="935355" h="1111250">
                <a:moveTo>
                  <a:pt x="18275" y="1075778"/>
                </a:moveTo>
                <a:lnTo>
                  <a:pt x="17653" y="1074928"/>
                </a:lnTo>
                <a:lnTo>
                  <a:pt x="16675" y="1075258"/>
                </a:lnTo>
                <a:lnTo>
                  <a:pt x="16332" y="1073645"/>
                </a:lnTo>
                <a:lnTo>
                  <a:pt x="15303" y="1073645"/>
                </a:lnTo>
                <a:lnTo>
                  <a:pt x="12192" y="1075347"/>
                </a:lnTo>
                <a:lnTo>
                  <a:pt x="13004" y="1074445"/>
                </a:lnTo>
                <a:lnTo>
                  <a:pt x="11176" y="1072553"/>
                </a:lnTo>
                <a:lnTo>
                  <a:pt x="10337" y="1073251"/>
                </a:lnTo>
                <a:lnTo>
                  <a:pt x="11607" y="1074140"/>
                </a:lnTo>
                <a:lnTo>
                  <a:pt x="11163" y="1075029"/>
                </a:lnTo>
                <a:lnTo>
                  <a:pt x="11112" y="1075931"/>
                </a:lnTo>
                <a:lnTo>
                  <a:pt x="11239" y="1075702"/>
                </a:lnTo>
                <a:lnTo>
                  <a:pt x="11112" y="1075931"/>
                </a:lnTo>
                <a:lnTo>
                  <a:pt x="10731" y="1076134"/>
                </a:lnTo>
                <a:lnTo>
                  <a:pt x="11239" y="1076401"/>
                </a:lnTo>
                <a:lnTo>
                  <a:pt x="13830" y="1077747"/>
                </a:lnTo>
                <a:lnTo>
                  <a:pt x="14287" y="1074889"/>
                </a:lnTo>
                <a:lnTo>
                  <a:pt x="15735" y="1075563"/>
                </a:lnTo>
                <a:lnTo>
                  <a:pt x="15595" y="1075601"/>
                </a:lnTo>
                <a:lnTo>
                  <a:pt x="15748" y="1079246"/>
                </a:lnTo>
                <a:lnTo>
                  <a:pt x="17780" y="1077582"/>
                </a:lnTo>
                <a:lnTo>
                  <a:pt x="16891" y="1076718"/>
                </a:lnTo>
                <a:lnTo>
                  <a:pt x="18275" y="1075778"/>
                </a:lnTo>
                <a:close/>
              </a:path>
              <a:path w="935355" h="1111250">
                <a:moveTo>
                  <a:pt x="21386" y="1087551"/>
                </a:moveTo>
                <a:lnTo>
                  <a:pt x="21361" y="1087399"/>
                </a:lnTo>
                <a:lnTo>
                  <a:pt x="21120" y="1087272"/>
                </a:lnTo>
                <a:lnTo>
                  <a:pt x="20993" y="1087170"/>
                </a:lnTo>
                <a:lnTo>
                  <a:pt x="21056" y="1087361"/>
                </a:lnTo>
                <a:lnTo>
                  <a:pt x="21272" y="1087602"/>
                </a:lnTo>
                <a:close/>
              </a:path>
              <a:path w="935355" h="1111250">
                <a:moveTo>
                  <a:pt x="21971" y="1080033"/>
                </a:moveTo>
                <a:lnTo>
                  <a:pt x="21831" y="1080033"/>
                </a:lnTo>
                <a:lnTo>
                  <a:pt x="21793" y="1080223"/>
                </a:lnTo>
                <a:lnTo>
                  <a:pt x="21971" y="1080033"/>
                </a:lnTo>
                <a:close/>
              </a:path>
              <a:path w="935355" h="1111250">
                <a:moveTo>
                  <a:pt x="22567" y="1098016"/>
                </a:moveTo>
                <a:lnTo>
                  <a:pt x="19900" y="1096543"/>
                </a:lnTo>
                <a:lnTo>
                  <a:pt x="18630" y="1097851"/>
                </a:lnTo>
                <a:lnTo>
                  <a:pt x="17145" y="1098854"/>
                </a:lnTo>
                <a:lnTo>
                  <a:pt x="15392" y="1099566"/>
                </a:lnTo>
                <a:lnTo>
                  <a:pt x="15735" y="1099908"/>
                </a:lnTo>
                <a:lnTo>
                  <a:pt x="16332" y="1100264"/>
                </a:lnTo>
                <a:lnTo>
                  <a:pt x="11861" y="1098715"/>
                </a:lnTo>
                <a:lnTo>
                  <a:pt x="12890" y="1091488"/>
                </a:lnTo>
                <a:lnTo>
                  <a:pt x="11849" y="1090739"/>
                </a:lnTo>
                <a:lnTo>
                  <a:pt x="11849" y="1098715"/>
                </a:lnTo>
                <a:lnTo>
                  <a:pt x="11557" y="1098600"/>
                </a:lnTo>
                <a:lnTo>
                  <a:pt x="11849" y="1098715"/>
                </a:lnTo>
                <a:lnTo>
                  <a:pt x="11849" y="1090739"/>
                </a:lnTo>
                <a:lnTo>
                  <a:pt x="9677" y="1089164"/>
                </a:lnTo>
                <a:lnTo>
                  <a:pt x="10591" y="1091692"/>
                </a:lnTo>
                <a:lnTo>
                  <a:pt x="11747" y="1096556"/>
                </a:lnTo>
                <a:lnTo>
                  <a:pt x="8699" y="1097178"/>
                </a:lnTo>
                <a:lnTo>
                  <a:pt x="10287" y="1097953"/>
                </a:lnTo>
                <a:lnTo>
                  <a:pt x="7810" y="1099146"/>
                </a:lnTo>
                <a:lnTo>
                  <a:pt x="10693" y="1102652"/>
                </a:lnTo>
                <a:lnTo>
                  <a:pt x="12738" y="1102169"/>
                </a:lnTo>
                <a:lnTo>
                  <a:pt x="10718" y="1102652"/>
                </a:lnTo>
                <a:lnTo>
                  <a:pt x="13233" y="1102271"/>
                </a:lnTo>
                <a:lnTo>
                  <a:pt x="14097" y="1102436"/>
                </a:lnTo>
                <a:lnTo>
                  <a:pt x="14287" y="1104671"/>
                </a:lnTo>
                <a:lnTo>
                  <a:pt x="13665" y="1105611"/>
                </a:lnTo>
                <a:lnTo>
                  <a:pt x="14732" y="1108544"/>
                </a:lnTo>
                <a:lnTo>
                  <a:pt x="18237" y="1104290"/>
                </a:lnTo>
                <a:lnTo>
                  <a:pt x="18364" y="1104138"/>
                </a:lnTo>
                <a:lnTo>
                  <a:pt x="18681" y="1103757"/>
                </a:lnTo>
                <a:lnTo>
                  <a:pt x="18542" y="1103566"/>
                </a:lnTo>
                <a:lnTo>
                  <a:pt x="18402" y="1103464"/>
                </a:lnTo>
                <a:lnTo>
                  <a:pt x="17513" y="1102804"/>
                </a:lnTo>
                <a:lnTo>
                  <a:pt x="16713" y="1103464"/>
                </a:lnTo>
                <a:lnTo>
                  <a:pt x="16484" y="1103426"/>
                </a:lnTo>
                <a:lnTo>
                  <a:pt x="15684" y="1104138"/>
                </a:lnTo>
                <a:lnTo>
                  <a:pt x="15570" y="1103591"/>
                </a:lnTo>
                <a:lnTo>
                  <a:pt x="15367" y="1103757"/>
                </a:lnTo>
                <a:lnTo>
                  <a:pt x="15240" y="1103985"/>
                </a:lnTo>
                <a:lnTo>
                  <a:pt x="15113" y="1104138"/>
                </a:lnTo>
                <a:lnTo>
                  <a:pt x="14935" y="1104290"/>
                </a:lnTo>
                <a:lnTo>
                  <a:pt x="14897" y="1103236"/>
                </a:lnTo>
                <a:lnTo>
                  <a:pt x="15151" y="1103439"/>
                </a:lnTo>
                <a:lnTo>
                  <a:pt x="15379" y="1103490"/>
                </a:lnTo>
                <a:lnTo>
                  <a:pt x="15570" y="1103566"/>
                </a:lnTo>
                <a:lnTo>
                  <a:pt x="15494" y="1103236"/>
                </a:lnTo>
                <a:lnTo>
                  <a:pt x="15316" y="1102461"/>
                </a:lnTo>
                <a:lnTo>
                  <a:pt x="15976" y="1103350"/>
                </a:lnTo>
                <a:lnTo>
                  <a:pt x="16484" y="1103426"/>
                </a:lnTo>
                <a:lnTo>
                  <a:pt x="17576" y="1102461"/>
                </a:lnTo>
                <a:lnTo>
                  <a:pt x="17907" y="1102169"/>
                </a:lnTo>
                <a:lnTo>
                  <a:pt x="19939" y="1100353"/>
                </a:lnTo>
                <a:lnTo>
                  <a:pt x="22567" y="1098016"/>
                </a:lnTo>
                <a:close/>
              </a:path>
              <a:path w="935355" h="1111250">
                <a:moveTo>
                  <a:pt x="23279" y="1078661"/>
                </a:moveTo>
                <a:lnTo>
                  <a:pt x="22999" y="1078306"/>
                </a:lnTo>
                <a:lnTo>
                  <a:pt x="22174" y="1079360"/>
                </a:lnTo>
                <a:lnTo>
                  <a:pt x="21983" y="1079728"/>
                </a:lnTo>
                <a:lnTo>
                  <a:pt x="22263" y="1079728"/>
                </a:lnTo>
                <a:lnTo>
                  <a:pt x="23279" y="1078661"/>
                </a:lnTo>
                <a:close/>
              </a:path>
              <a:path w="935355" h="1111250">
                <a:moveTo>
                  <a:pt x="23609" y="1084986"/>
                </a:moveTo>
                <a:lnTo>
                  <a:pt x="23482" y="1085303"/>
                </a:lnTo>
                <a:lnTo>
                  <a:pt x="23609" y="1084986"/>
                </a:lnTo>
                <a:close/>
              </a:path>
              <a:path w="935355" h="1111250">
                <a:moveTo>
                  <a:pt x="23926" y="1067587"/>
                </a:moveTo>
                <a:lnTo>
                  <a:pt x="23774" y="1067600"/>
                </a:lnTo>
                <a:lnTo>
                  <a:pt x="23609" y="1067879"/>
                </a:lnTo>
                <a:lnTo>
                  <a:pt x="23533" y="1068578"/>
                </a:lnTo>
                <a:lnTo>
                  <a:pt x="23571" y="1068273"/>
                </a:lnTo>
                <a:lnTo>
                  <a:pt x="23774" y="1067943"/>
                </a:lnTo>
                <a:lnTo>
                  <a:pt x="23926" y="1067587"/>
                </a:lnTo>
                <a:close/>
              </a:path>
              <a:path w="935355" h="1111250">
                <a:moveTo>
                  <a:pt x="24066" y="1082255"/>
                </a:moveTo>
                <a:lnTo>
                  <a:pt x="22847" y="1082573"/>
                </a:lnTo>
                <a:lnTo>
                  <a:pt x="22669" y="1082128"/>
                </a:lnTo>
                <a:lnTo>
                  <a:pt x="22288" y="1081163"/>
                </a:lnTo>
                <a:lnTo>
                  <a:pt x="21793" y="1080223"/>
                </a:lnTo>
                <a:lnTo>
                  <a:pt x="19989" y="1082128"/>
                </a:lnTo>
                <a:lnTo>
                  <a:pt x="16649" y="1080731"/>
                </a:lnTo>
                <a:lnTo>
                  <a:pt x="14808" y="1078420"/>
                </a:lnTo>
                <a:lnTo>
                  <a:pt x="12103" y="1083805"/>
                </a:lnTo>
                <a:lnTo>
                  <a:pt x="15113" y="1086370"/>
                </a:lnTo>
                <a:lnTo>
                  <a:pt x="18376" y="1084910"/>
                </a:lnTo>
                <a:lnTo>
                  <a:pt x="19862" y="1084745"/>
                </a:lnTo>
                <a:lnTo>
                  <a:pt x="20015" y="1084935"/>
                </a:lnTo>
                <a:lnTo>
                  <a:pt x="20294" y="1085748"/>
                </a:lnTo>
                <a:lnTo>
                  <a:pt x="20307" y="1086586"/>
                </a:lnTo>
                <a:lnTo>
                  <a:pt x="20535" y="1086154"/>
                </a:lnTo>
                <a:lnTo>
                  <a:pt x="21348" y="1087018"/>
                </a:lnTo>
                <a:lnTo>
                  <a:pt x="21386" y="1087386"/>
                </a:lnTo>
                <a:lnTo>
                  <a:pt x="21818" y="1087539"/>
                </a:lnTo>
                <a:lnTo>
                  <a:pt x="22631" y="1088059"/>
                </a:lnTo>
                <a:lnTo>
                  <a:pt x="22707" y="1087539"/>
                </a:lnTo>
                <a:lnTo>
                  <a:pt x="23291" y="1086154"/>
                </a:lnTo>
                <a:lnTo>
                  <a:pt x="23406" y="1085748"/>
                </a:lnTo>
                <a:lnTo>
                  <a:pt x="23482" y="1085303"/>
                </a:lnTo>
                <a:lnTo>
                  <a:pt x="22885" y="1085024"/>
                </a:lnTo>
                <a:lnTo>
                  <a:pt x="22059" y="1084135"/>
                </a:lnTo>
                <a:lnTo>
                  <a:pt x="21386" y="1083398"/>
                </a:lnTo>
                <a:lnTo>
                  <a:pt x="22059" y="1082903"/>
                </a:lnTo>
                <a:lnTo>
                  <a:pt x="22529" y="1082662"/>
                </a:lnTo>
                <a:lnTo>
                  <a:pt x="22860" y="1082598"/>
                </a:lnTo>
                <a:lnTo>
                  <a:pt x="23368" y="1083564"/>
                </a:lnTo>
                <a:lnTo>
                  <a:pt x="23710" y="1084529"/>
                </a:lnTo>
                <a:lnTo>
                  <a:pt x="23977" y="1083564"/>
                </a:lnTo>
                <a:lnTo>
                  <a:pt x="24066" y="1082255"/>
                </a:lnTo>
                <a:close/>
              </a:path>
              <a:path w="935355" h="1111250">
                <a:moveTo>
                  <a:pt x="26149" y="1052931"/>
                </a:moveTo>
                <a:lnTo>
                  <a:pt x="22123" y="1051521"/>
                </a:lnTo>
                <a:lnTo>
                  <a:pt x="21424" y="1052893"/>
                </a:lnTo>
                <a:lnTo>
                  <a:pt x="22529" y="1052893"/>
                </a:lnTo>
                <a:lnTo>
                  <a:pt x="23698" y="1053566"/>
                </a:lnTo>
                <a:lnTo>
                  <a:pt x="24815" y="1054747"/>
                </a:lnTo>
                <a:lnTo>
                  <a:pt x="26149" y="1052931"/>
                </a:lnTo>
                <a:close/>
              </a:path>
              <a:path w="935355" h="1111250">
                <a:moveTo>
                  <a:pt x="27647" y="1058595"/>
                </a:moveTo>
                <a:lnTo>
                  <a:pt x="26339" y="1054506"/>
                </a:lnTo>
                <a:lnTo>
                  <a:pt x="23431" y="1057325"/>
                </a:lnTo>
                <a:lnTo>
                  <a:pt x="18910" y="1054722"/>
                </a:lnTo>
                <a:lnTo>
                  <a:pt x="20955" y="1057554"/>
                </a:lnTo>
                <a:lnTo>
                  <a:pt x="21666" y="1058202"/>
                </a:lnTo>
                <a:lnTo>
                  <a:pt x="21247" y="1058887"/>
                </a:lnTo>
                <a:lnTo>
                  <a:pt x="21463" y="1059230"/>
                </a:lnTo>
                <a:lnTo>
                  <a:pt x="20650" y="1060018"/>
                </a:lnTo>
                <a:lnTo>
                  <a:pt x="23761" y="1061440"/>
                </a:lnTo>
                <a:lnTo>
                  <a:pt x="25171" y="1062926"/>
                </a:lnTo>
                <a:lnTo>
                  <a:pt x="26352" y="1059268"/>
                </a:lnTo>
                <a:lnTo>
                  <a:pt x="27647" y="1058595"/>
                </a:lnTo>
                <a:close/>
              </a:path>
              <a:path w="935355" h="1111250">
                <a:moveTo>
                  <a:pt x="33667" y="1059002"/>
                </a:moveTo>
                <a:lnTo>
                  <a:pt x="31788" y="1057833"/>
                </a:lnTo>
                <a:lnTo>
                  <a:pt x="30238" y="1062634"/>
                </a:lnTo>
                <a:lnTo>
                  <a:pt x="28448" y="1061872"/>
                </a:lnTo>
                <a:lnTo>
                  <a:pt x="30238" y="1063396"/>
                </a:lnTo>
                <a:lnTo>
                  <a:pt x="31915" y="1060818"/>
                </a:lnTo>
                <a:lnTo>
                  <a:pt x="33667" y="1059002"/>
                </a:lnTo>
                <a:close/>
              </a:path>
              <a:path w="935355" h="1111250">
                <a:moveTo>
                  <a:pt x="34023" y="1049426"/>
                </a:moveTo>
                <a:lnTo>
                  <a:pt x="32981" y="1048931"/>
                </a:lnTo>
                <a:lnTo>
                  <a:pt x="32080" y="1046124"/>
                </a:lnTo>
                <a:lnTo>
                  <a:pt x="31064" y="1047305"/>
                </a:lnTo>
                <a:lnTo>
                  <a:pt x="30962" y="1048524"/>
                </a:lnTo>
                <a:lnTo>
                  <a:pt x="32664" y="1049489"/>
                </a:lnTo>
                <a:lnTo>
                  <a:pt x="34023" y="1049426"/>
                </a:lnTo>
                <a:close/>
              </a:path>
              <a:path w="935355" h="1111250">
                <a:moveTo>
                  <a:pt x="34048" y="1031341"/>
                </a:moveTo>
                <a:lnTo>
                  <a:pt x="30530" y="1031938"/>
                </a:lnTo>
                <a:lnTo>
                  <a:pt x="29883" y="1032649"/>
                </a:lnTo>
                <a:lnTo>
                  <a:pt x="32651" y="1036548"/>
                </a:lnTo>
                <a:lnTo>
                  <a:pt x="34048" y="1031341"/>
                </a:lnTo>
                <a:close/>
              </a:path>
              <a:path w="935355" h="1111250">
                <a:moveTo>
                  <a:pt x="34099" y="1053693"/>
                </a:moveTo>
                <a:lnTo>
                  <a:pt x="32258" y="1055027"/>
                </a:lnTo>
                <a:lnTo>
                  <a:pt x="33147" y="1055878"/>
                </a:lnTo>
                <a:lnTo>
                  <a:pt x="33159" y="1056716"/>
                </a:lnTo>
                <a:lnTo>
                  <a:pt x="32677" y="1057567"/>
                </a:lnTo>
                <a:lnTo>
                  <a:pt x="34010" y="1058989"/>
                </a:lnTo>
                <a:lnTo>
                  <a:pt x="34099" y="1053693"/>
                </a:lnTo>
                <a:close/>
              </a:path>
              <a:path w="935355" h="1111250">
                <a:moveTo>
                  <a:pt x="34569" y="1068857"/>
                </a:moveTo>
                <a:lnTo>
                  <a:pt x="33058" y="1067447"/>
                </a:lnTo>
                <a:lnTo>
                  <a:pt x="28498" y="1063180"/>
                </a:lnTo>
                <a:lnTo>
                  <a:pt x="26847" y="1063434"/>
                </a:lnTo>
                <a:lnTo>
                  <a:pt x="24676" y="1065517"/>
                </a:lnTo>
                <a:lnTo>
                  <a:pt x="23901" y="1067587"/>
                </a:lnTo>
                <a:lnTo>
                  <a:pt x="24155" y="1067447"/>
                </a:lnTo>
                <a:lnTo>
                  <a:pt x="24295" y="1068603"/>
                </a:lnTo>
                <a:lnTo>
                  <a:pt x="25222" y="1068628"/>
                </a:lnTo>
                <a:lnTo>
                  <a:pt x="25361" y="1071981"/>
                </a:lnTo>
                <a:lnTo>
                  <a:pt x="22923" y="1072045"/>
                </a:lnTo>
                <a:lnTo>
                  <a:pt x="20815" y="1075423"/>
                </a:lnTo>
                <a:lnTo>
                  <a:pt x="22999" y="1078306"/>
                </a:lnTo>
                <a:lnTo>
                  <a:pt x="25488" y="1075118"/>
                </a:lnTo>
                <a:lnTo>
                  <a:pt x="28867" y="1072489"/>
                </a:lnTo>
                <a:lnTo>
                  <a:pt x="25666" y="1068641"/>
                </a:lnTo>
                <a:lnTo>
                  <a:pt x="34569" y="1068857"/>
                </a:lnTo>
                <a:close/>
              </a:path>
              <a:path w="935355" h="1111250">
                <a:moveTo>
                  <a:pt x="37287" y="1071981"/>
                </a:moveTo>
                <a:lnTo>
                  <a:pt x="35941" y="1071511"/>
                </a:lnTo>
                <a:lnTo>
                  <a:pt x="34531" y="1071473"/>
                </a:lnTo>
                <a:lnTo>
                  <a:pt x="33197" y="1071841"/>
                </a:lnTo>
                <a:lnTo>
                  <a:pt x="34544" y="1072311"/>
                </a:lnTo>
                <a:lnTo>
                  <a:pt x="35877" y="1072362"/>
                </a:lnTo>
                <a:lnTo>
                  <a:pt x="37287" y="1071981"/>
                </a:lnTo>
                <a:close/>
              </a:path>
              <a:path w="935355" h="1111250">
                <a:moveTo>
                  <a:pt x="41503" y="1040765"/>
                </a:moveTo>
                <a:lnTo>
                  <a:pt x="41059" y="1040358"/>
                </a:lnTo>
                <a:lnTo>
                  <a:pt x="38214" y="1037755"/>
                </a:lnTo>
                <a:lnTo>
                  <a:pt x="38531" y="1044003"/>
                </a:lnTo>
                <a:lnTo>
                  <a:pt x="41071" y="1041234"/>
                </a:lnTo>
                <a:lnTo>
                  <a:pt x="41059" y="1040409"/>
                </a:lnTo>
                <a:lnTo>
                  <a:pt x="41503" y="1040765"/>
                </a:lnTo>
                <a:close/>
              </a:path>
              <a:path w="935355" h="1111250">
                <a:moveTo>
                  <a:pt x="42951" y="1051153"/>
                </a:moveTo>
                <a:lnTo>
                  <a:pt x="42684" y="1049286"/>
                </a:lnTo>
                <a:lnTo>
                  <a:pt x="42443" y="1049223"/>
                </a:lnTo>
                <a:lnTo>
                  <a:pt x="41935" y="1049362"/>
                </a:lnTo>
                <a:lnTo>
                  <a:pt x="41427" y="1049642"/>
                </a:lnTo>
                <a:lnTo>
                  <a:pt x="41922" y="1049362"/>
                </a:lnTo>
                <a:lnTo>
                  <a:pt x="40525" y="1048727"/>
                </a:lnTo>
                <a:lnTo>
                  <a:pt x="40411" y="1048600"/>
                </a:lnTo>
                <a:lnTo>
                  <a:pt x="39306" y="1048270"/>
                </a:lnTo>
                <a:lnTo>
                  <a:pt x="40436" y="1047432"/>
                </a:lnTo>
                <a:lnTo>
                  <a:pt x="39217" y="1046645"/>
                </a:lnTo>
                <a:lnTo>
                  <a:pt x="34759" y="1046962"/>
                </a:lnTo>
                <a:lnTo>
                  <a:pt x="35864" y="1049591"/>
                </a:lnTo>
                <a:lnTo>
                  <a:pt x="37325" y="1046848"/>
                </a:lnTo>
                <a:lnTo>
                  <a:pt x="38836" y="1048397"/>
                </a:lnTo>
                <a:lnTo>
                  <a:pt x="38087" y="1048588"/>
                </a:lnTo>
                <a:lnTo>
                  <a:pt x="38468" y="1048969"/>
                </a:lnTo>
                <a:lnTo>
                  <a:pt x="38188" y="1049299"/>
                </a:lnTo>
                <a:lnTo>
                  <a:pt x="37198" y="1049591"/>
                </a:lnTo>
                <a:lnTo>
                  <a:pt x="38696" y="1050048"/>
                </a:lnTo>
                <a:lnTo>
                  <a:pt x="39814" y="1050950"/>
                </a:lnTo>
                <a:lnTo>
                  <a:pt x="40563" y="1052245"/>
                </a:lnTo>
                <a:lnTo>
                  <a:pt x="41059" y="1050099"/>
                </a:lnTo>
                <a:lnTo>
                  <a:pt x="42951" y="1051153"/>
                </a:lnTo>
                <a:close/>
              </a:path>
              <a:path w="935355" h="1111250">
                <a:moveTo>
                  <a:pt x="43167" y="1065250"/>
                </a:moveTo>
                <a:lnTo>
                  <a:pt x="41579" y="1063548"/>
                </a:lnTo>
                <a:lnTo>
                  <a:pt x="40017" y="1064285"/>
                </a:lnTo>
                <a:lnTo>
                  <a:pt x="38519" y="1064793"/>
                </a:lnTo>
                <a:lnTo>
                  <a:pt x="40157" y="1067435"/>
                </a:lnTo>
                <a:lnTo>
                  <a:pt x="41656" y="1065669"/>
                </a:lnTo>
                <a:lnTo>
                  <a:pt x="43167" y="1065250"/>
                </a:lnTo>
                <a:close/>
              </a:path>
              <a:path w="935355" h="1111250">
                <a:moveTo>
                  <a:pt x="44589" y="1038618"/>
                </a:moveTo>
                <a:lnTo>
                  <a:pt x="43319" y="1037729"/>
                </a:lnTo>
                <a:lnTo>
                  <a:pt x="43675" y="1036853"/>
                </a:lnTo>
                <a:lnTo>
                  <a:pt x="43180" y="1036027"/>
                </a:lnTo>
                <a:lnTo>
                  <a:pt x="42087" y="1036599"/>
                </a:lnTo>
                <a:lnTo>
                  <a:pt x="43218" y="1039634"/>
                </a:lnTo>
                <a:lnTo>
                  <a:pt x="44589" y="1038618"/>
                </a:lnTo>
                <a:close/>
              </a:path>
              <a:path w="935355" h="1111250">
                <a:moveTo>
                  <a:pt x="50507" y="1038136"/>
                </a:moveTo>
                <a:lnTo>
                  <a:pt x="47612" y="1036180"/>
                </a:lnTo>
                <a:lnTo>
                  <a:pt x="47536" y="1034745"/>
                </a:lnTo>
                <a:lnTo>
                  <a:pt x="46634" y="1035519"/>
                </a:lnTo>
                <a:lnTo>
                  <a:pt x="45745" y="1034897"/>
                </a:lnTo>
                <a:lnTo>
                  <a:pt x="46304" y="1035799"/>
                </a:lnTo>
                <a:lnTo>
                  <a:pt x="45300" y="1036650"/>
                </a:lnTo>
                <a:lnTo>
                  <a:pt x="46520" y="1037704"/>
                </a:lnTo>
                <a:lnTo>
                  <a:pt x="46558" y="1038834"/>
                </a:lnTo>
                <a:lnTo>
                  <a:pt x="46101" y="1039914"/>
                </a:lnTo>
                <a:lnTo>
                  <a:pt x="47917" y="1041666"/>
                </a:lnTo>
                <a:lnTo>
                  <a:pt x="47752" y="1038720"/>
                </a:lnTo>
                <a:lnTo>
                  <a:pt x="50507" y="1038136"/>
                </a:lnTo>
                <a:close/>
              </a:path>
              <a:path w="935355" h="1111250">
                <a:moveTo>
                  <a:pt x="51422" y="1033945"/>
                </a:moveTo>
                <a:lnTo>
                  <a:pt x="48475" y="1032662"/>
                </a:lnTo>
                <a:lnTo>
                  <a:pt x="47815" y="1033640"/>
                </a:lnTo>
                <a:lnTo>
                  <a:pt x="48704" y="1033741"/>
                </a:lnTo>
                <a:lnTo>
                  <a:pt x="49479" y="1034300"/>
                </a:lnTo>
                <a:lnTo>
                  <a:pt x="50304" y="1035240"/>
                </a:lnTo>
                <a:lnTo>
                  <a:pt x="51422" y="1033945"/>
                </a:lnTo>
                <a:close/>
              </a:path>
              <a:path w="935355" h="1111250">
                <a:moveTo>
                  <a:pt x="60109" y="1030046"/>
                </a:moveTo>
                <a:lnTo>
                  <a:pt x="59067" y="1030719"/>
                </a:lnTo>
                <a:lnTo>
                  <a:pt x="59372" y="1030693"/>
                </a:lnTo>
                <a:lnTo>
                  <a:pt x="60109" y="1030046"/>
                </a:lnTo>
                <a:close/>
              </a:path>
              <a:path w="935355" h="1111250">
                <a:moveTo>
                  <a:pt x="62204" y="1025169"/>
                </a:moveTo>
                <a:lnTo>
                  <a:pt x="61861" y="1025512"/>
                </a:lnTo>
                <a:lnTo>
                  <a:pt x="62204" y="1025194"/>
                </a:lnTo>
                <a:close/>
              </a:path>
              <a:path w="935355" h="1111250">
                <a:moveTo>
                  <a:pt x="62560" y="1018082"/>
                </a:moveTo>
                <a:lnTo>
                  <a:pt x="62293" y="1015174"/>
                </a:lnTo>
                <a:lnTo>
                  <a:pt x="60312" y="1019568"/>
                </a:lnTo>
                <a:lnTo>
                  <a:pt x="58254" y="1020584"/>
                </a:lnTo>
                <a:lnTo>
                  <a:pt x="56121" y="1018286"/>
                </a:lnTo>
                <a:lnTo>
                  <a:pt x="57264" y="1018070"/>
                </a:lnTo>
                <a:lnTo>
                  <a:pt x="56019" y="1018159"/>
                </a:lnTo>
                <a:lnTo>
                  <a:pt x="55880" y="1018324"/>
                </a:lnTo>
                <a:lnTo>
                  <a:pt x="55676" y="1018501"/>
                </a:lnTo>
                <a:lnTo>
                  <a:pt x="55499" y="1018628"/>
                </a:lnTo>
                <a:lnTo>
                  <a:pt x="57531" y="1021994"/>
                </a:lnTo>
                <a:lnTo>
                  <a:pt x="62560" y="1018082"/>
                </a:lnTo>
                <a:close/>
              </a:path>
              <a:path w="935355" h="1111250">
                <a:moveTo>
                  <a:pt x="64363" y="1023200"/>
                </a:moveTo>
                <a:lnTo>
                  <a:pt x="62230" y="1025169"/>
                </a:lnTo>
                <a:lnTo>
                  <a:pt x="62204" y="1025855"/>
                </a:lnTo>
                <a:lnTo>
                  <a:pt x="61861" y="1025512"/>
                </a:lnTo>
                <a:lnTo>
                  <a:pt x="62179" y="1025855"/>
                </a:lnTo>
                <a:lnTo>
                  <a:pt x="64173" y="1028014"/>
                </a:lnTo>
                <a:lnTo>
                  <a:pt x="64363" y="1023200"/>
                </a:lnTo>
                <a:close/>
              </a:path>
              <a:path w="935355" h="1111250">
                <a:moveTo>
                  <a:pt x="479298" y="551383"/>
                </a:moveTo>
                <a:lnTo>
                  <a:pt x="478713" y="552361"/>
                </a:lnTo>
                <a:lnTo>
                  <a:pt x="478917" y="552183"/>
                </a:lnTo>
                <a:lnTo>
                  <a:pt x="479158" y="551891"/>
                </a:lnTo>
                <a:lnTo>
                  <a:pt x="479221" y="551738"/>
                </a:lnTo>
                <a:lnTo>
                  <a:pt x="479196" y="551586"/>
                </a:lnTo>
                <a:lnTo>
                  <a:pt x="479298" y="551383"/>
                </a:lnTo>
                <a:close/>
              </a:path>
              <a:path w="935355" h="1111250">
                <a:moveTo>
                  <a:pt x="547128" y="464972"/>
                </a:moveTo>
                <a:lnTo>
                  <a:pt x="546392" y="465213"/>
                </a:lnTo>
                <a:lnTo>
                  <a:pt x="546328" y="466280"/>
                </a:lnTo>
                <a:lnTo>
                  <a:pt x="547128" y="464972"/>
                </a:lnTo>
                <a:close/>
              </a:path>
              <a:path w="935355" h="1111250">
                <a:moveTo>
                  <a:pt x="549021" y="460743"/>
                </a:moveTo>
                <a:lnTo>
                  <a:pt x="547928" y="461162"/>
                </a:lnTo>
                <a:lnTo>
                  <a:pt x="547547" y="461124"/>
                </a:lnTo>
                <a:lnTo>
                  <a:pt x="546188" y="457619"/>
                </a:lnTo>
                <a:lnTo>
                  <a:pt x="545960" y="454406"/>
                </a:lnTo>
                <a:lnTo>
                  <a:pt x="540385" y="456018"/>
                </a:lnTo>
                <a:lnTo>
                  <a:pt x="540499" y="460044"/>
                </a:lnTo>
                <a:lnTo>
                  <a:pt x="543267" y="462419"/>
                </a:lnTo>
                <a:lnTo>
                  <a:pt x="544118" y="466204"/>
                </a:lnTo>
                <a:lnTo>
                  <a:pt x="544652" y="465810"/>
                </a:lnTo>
                <a:lnTo>
                  <a:pt x="546392" y="465213"/>
                </a:lnTo>
                <a:lnTo>
                  <a:pt x="546595" y="462216"/>
                </a:lnTo>
                <a:lnTo>
                  <a:pt x="547408" y="462318"/>
                </a:lnTo>
                <a:lnTo>
                  <a:pt x="548170" y="462737"/>
                </a:lnTo>
                <a:lnTo>
                  <a:pt x="548398" y="462216"/>
                </a:lnTo>
                <a:lnTo>
                  <a:pt x="548855" y="461162"/>
                </a:lnTo>
                <a:lnTo>
                  <a:pt x="549021" y="460743"/>
                </a:lnTo>
                <a:close/>
              </a:path>
              <a:path w="935355" h="1111250">
                <a:moveTo>
                  <a:pt x="550049" y="463981"/>
                </a:moveTo>
                <a:lnTo>
                  <a:pt x="548170" y="462737"/>
                </a:lnTo>
                <a:lnTo>
                  <a:pt x="547344" y="464616"/>
                </a:lnTo>
                <a:lnTo>
                  <a:pt x="547128" y="464972"/>
                </a:lnTo>
                <a:lnTo>
                  <a:pt x="550049" y="463981"/>
                </a:lnTo>
                <a:close/>
              </a:path>
              <a:path w="935355" h="1111250">
                <a:moveTo>
                  <a:pt x="705599" y="261543"/>
                </a:moveTo>
                <a:lnTo>
                  <a:pt x="705396" y="261366"/>
                </a:lnTo>
                <a:lnTo>
                  <a:pt x="705599" y="261543"/>
                </a:lnTo>
                <a:close/>
              </a:path>
              <a:path w="935355" h="1111250">
                <a:moveTo>
                  <a:pt x="705713" y="262178"/>
                </a:moveTo>
                <a:lnTo>
                  <a:pt x="705396" y="261366"/>
                </a:lnTo>
                <a:lnTo>
                  <a:pt x="704342" y="260451"/>
                </a:lnTo>
                <a:lnTo>
                  <a:pt x="704646" y="261086"/>
                </a:lnTo>
                <a:lnTo>
                  <a:pt x="704748" y="261543"/>
                </a:lnTo>
                <a:lnTo>
                  <a:pt x="700786" y="265277"/>
                </a:lnTo>
                <a:lnTo>
                  <a:pt x="702360" y="266560"/>
                </a:lnTo>
                <a:lnTo>
                  <a:pt x="705713" y="262178"/>
                </a:lnTo>
                <a:close/>
              </a:path>
              <a:path w="935355" h="1111250">
                <a:moveTo>
                  <a:pt x="711758" y="263626"/>
                </a:moveTo>
                <a:lnTo>
                  <a:pt x="708355" y="259842"/>
                </a:lnTo>
                <a:lnTo>
                  <a:pt x="708291" y="259575"/>
                </a:lnTo>
                <a:lnTo>
                  <a:pt x="708139" y="259321"/>
                </a:lnTo>
                <a:lnTo>
                  <a:pt x="707936" y="259092"/>
                </a:lnTo>
                <a:lnTo>
                  <a:pt x="707885" y="259321"/>
                </a:lnTo>
                <a:lnTo>
                  <a:pt x="707136" y="259130"/>
                </a:lnTo>
                <a:lnTo>
                  <a:pt x="707097" y="258749"/>
                </a:lnTo>
                <a:lnTo>
                  <a:pt x="706488" y="260946"/>
                </a:lnTo>
                <a:lnTo>
                  <a:pt x="705713" y="261467"/>
                </a:lnTo>
                <a:lnTo>
                  <a:pt x="706183" y="261950"/>
                </a:lnTo>
                <a:lnTo>
                  <a:pt x="707136" y="262712"/>
                </a:lnTo>
                <a:lnTo>
                  <a:pt x="707872" y="261950"/>
                </a:lnTo>
                <a:lnTo>
                  <a:pt x="708355" y="261112"/>
                </a:lnTo>
                <a:lnTo>
                  <a:pt x="708367" y="260337"/>
                </a:lnTo>
                <a:lnTo>
                  <a:pt x="708977" y="261112"/>
                </a:lnTo>
                <a:lnTo>
                  <a:pt x="711758" y="263626"/>
                </a:lnTo>
                <a:close/>
              </a:path>
              <a:path w="935355" h="1111250">
                <a:moveTo>
                  <a:pt x="724623" y="232651"/>
                </a:moveTo>
                <a:lnTo>
                  <a:pt x="724573" y="232117"/>
                </a:lnTo>
                <a:lnTo>
                  <a:pt x="723011" y="232854"/>
                </a:lnTo>
                <a:lnTo>
                  <a:pt x="723455" y="233146"/>
                </a:lnTo>
                <a:lnTo>
                  <a:pt x="723823" y="233299"/>
                </a:lnTo>
                <a:lnTo>
                  <a:pt x="724141" y="233502"/>
                </a:lnTo>
                <a:lnTo>
                  <a:pt x="724623" y="232651"/>
                </a:lnTo>
                <a:close/>
              </a:path>
              <a:path w="935355" h="1111250">
                <a:moveTo>
                  <a:pt x="726033" y="247269"/>
                </a:moveTo>
                <a:lnTo>
                  <a:pt x="725881" y="247281"/>
                </a:lnTo>
                <a:lnTo>
                  <a:pt x="725728" y="247230"/>
                </a:lnTo>
                <a:lnTo>
                  <a:pt x="725297" y="247916"/>
                </a:lnTo>
                <a:lnTo>
                  <a:pt x="725170" y="248843"/>
                </a:lnTo>
                <a:lnTo>
                  <a:pt x="725322" y="249936"/>
                </a:lnTo>
                <a:lnTo>
                  <a:pt x="725487" y="249643"/>
                </a:lnTo>
                <a:lnTo>
                  <a:pt x="725309" y="249021"/>
                </a:lnTo>
                <a:lnTo>
                  <a:pt x="725525" y="248234"/>
                </a:lnTo>
                <a:lnTo>
                  <a:pt x="726033" y="247269"/>
                </a:lnTo>
                <a:close/>
              </a:path>
              <a:path w="935355" h="1111250">
                <a:moveTo>
                  <a:pt x="726147" y="246583"/>
                </a:moveTo>
                <a:lnTo>
                  <a:pt x="725639" y="246875"/>
                </a:lnTo>
                <a:lnTo>
                  <a:pt x="725589" y="247103"/>
                </a:lnTo>
                <a:lnTo>
                  <a:pt x="725716" y="247205"/>
                </a:lnTo>
                <a:lnTo>
                  <a:pt x="725906" y="246875"/>
                </a:lnTo>
                <a:lnTo>
                  <a:pt x="726147" y="246583"/>
                </a:lnTo>
                <a:close/>
              </a:path>
              <a:path w="935355" h="1111250">
                <a:moveTo>
                  <a:pt x="726998" y="246926"/>
                </a:moveTo>
                <a:lnTo>
                  <a:pt x="726452" y="246418"/>
                </a:lnTo>
                <a:lnTo>
                  <a:pt x="726211" y="246710"/>
                </a:lnTo>
                <a:lnTo>
                  <a:pt x="726160" y="246938"/>
                </a:lnTo>
                <a:lnTo>
                  <a:pt x="726046" y="247256"/>
                </a:lnTo>
                <a:lnTo>
                  <a:pt x="726427" y="247218"/>
                </a:lnTo>
                <a:lnTo>
                  <a:pt x="726998" y="246926"/>
                </a:lnTo>
                <a:close/>
              </a:path>
              <a:path w="935355" h="1111250">
                <a:moveTo>
                  <a:pt x="744575" y="225729"/>
                </a:moveTo>
                <a:lnTo>
                  <a:pt x="744245" y="224764"/>
                </a:lnTo>
                <a:lnTo>
                  <a:pt x="743216" y="224345"/>
                </a:lnTo>
                <a:lnTo>
                  <a:pt x="743318" y="225323"/>
                </a:lnTo>
                <a:lnTo>
                  <a:pt x="743712" y="226199"/>
                </a:lnTo>
                <a:lnTo>
                  <a:pt x="744486" y="227025"/>
                </a:lnTo>
                <a:lnTo>
                  <a:pt x="744575" y="225729"/>
                </a:lnTo>
                <a:close/>
              </a:path>
              <a:path w="935355" h="1111250">
                <a:moveTo>
                  <a:pt x="771258" y="208661"/>
                </a:moveTo>
                <a:close/>
              </a:path>
              <a:path w="935355" h="1111250">
                <a:moveTo>
                  <a:pt x="771906" y="197739"/>
                </a:moveTo>
                <a:lnTo>
                  <a:pt x="771385" y="197866"/>
                </a:lnTo>
                <a:lnTo>
                  <a:pt x="771385" y="198132"/>
                </a:lnTo>
                <a:lnTo>
                  <a:pt x="771639" y="198412"/>
                </a:lnTo>
                <a:lnTo>
                  <a:pt x="771779" y="198247"/>
                </a:lnTo>
                <a:lnTo>
                  <a:pt x="771906" y="198081"/>
                </a:lnTo>
                <a:lnTo>
                  <a:pt x="771906" y="197739"/>
                </a:lnTo>
                <a:close/>
              </a:path>
              <a:path w="935355" h="1111250">
                <a:moveTo>
                  <a:pt x="789520" y="186994"/>
                </a:moveTo>
                <a:lnTo>
                  <a:pt x="789254" y="186982"/>
                </a:lnTo>
                <a:lnTo>
                  <a:pt x="789051" y="186893"/>
                </a:lnTo>
                <a:lnTo>
                  <a:pt x="789241" y="187185"/>
                </a:lnTo>
                <a:lnTo>
                  <a:pt x="789406" y="187312"/>
                </a:lnTo>
                <a:lnTo>
                  <a:pt x="789495" y="187109"/>
                </a:lnTo>
                <a:close/>
              </a:path>
              <a:path w="935355" h="1111250">
                <a:moveTo>
                  <a:pt x="792454" y="180771"/>
                </a:moveTo>
                <a:lnTo>
                  <a:pt x="792365" y="180619"/>
                </a:lnTo>
                <a:lnTo>
                  <a:pt x="791641" y="181343"/>
                </a:lnTo>
                <a:lnTo>
                  <a:pt x="791527" y="181813"/>
                </a:lnTo>
                <a:lnTo>
                  <a:pt x="791794" y="182168"/>
                </a:lnTo>
                <a:lnTo>
                  <a:pt x="791972" y="181686"/>
                </a:lnTo>
                <a:lnTo>
                  <a:pt x="792454" y="180771"/>
                </a:lnTo>
                <a:close/>
              </a:path>
              <a:path w="935355" h="1111250">
                <a:moveTo>
                  <a:pt x="800303" y="171792"/>
                </a:moveTo>
                <a:lnTo>
                  <a:pt x="799884" y="171716"/>
                </a:lnTo>
                <a:lnTo>
                  <a:pt x="799592" y="171907"/>
                </a:lnTo>
                <a:lnTo>
                  <a:pt x="799325" y="172237"/>
                </a:lnTo>
                <a:lnTo>
                  <a:pt x="799731" y="172161"/>
                </a:lnTo>
                <a:lnTo>
                  <a:pt x="800061" y="172008"/>
                </a:lnTo>
                <a:lnTo>
                  <a:pt x="800303" y="171792"/>
                </a:lnTo>
                <a:close/>
              </a:path>
              <a:path w="935355" h="1111250">
                <a:moveTo>
                  <a:pt x="804468" y="161226"/>
                </a:moveTo>
                <a:lnTo>
                  <a:pt x="799934" y="163410"/>
                </a:lnTo>
                <a:lnTo>
                  <a:pt x="798664" y="162521"/>
                </a:lnTo>
                <a:lnTo>
                  <a:pt x="799198" y="163576"/>
                </a:lnTo>
                <a:lnTo>
                  <a:pt x="798893" y="164020"/>
                </a:lnTo>
                <a:lnTo>
                  <a:pt x="797750" y="163906"/>
                </a:lnTo>
                <a:lnTo>
                  <a:pt x="797521" y="164350"/>
                </a:lnTo>
                <a:lnTo>
                  <a:pt x="800379" y="164744"/>
                </a:lnTo>
                <a:lnTo>
                  <a:pt x="802995" y="164998"/>
                </a:lnTo>
                <a:lnTo>
                  <a:pt x="804468" y="161226"/>
                </a:lnTo>
                <a:close/>
              </a:path>
              <a:path w="935355" h="1111250">
                <a:moveTo>
                  <a:pt x="821067" y="126339"/>
                </a:moveTo>
                <a:lnTo>
                  <a:pt x="820750" y="126568"/>
                </a:lnTo>
                <a:lnTo>
                  <a:pt x="820394" y="126834"/>
                </a:lnTo>
                <a:lnTo>
                  <a:pt x="820077" y="127393"/>
                </a:lnTo>
                <a:lnTo>
                  <a:pt x="820458" y="127088"/>
                </a:lnTo>
                <a:lnTo>
                  <a:pt x="820762" y="126707"/>
                </a:lnTo>
                <a:lnTo>
                  <a:pt x="821067" y="126339"/>
                </a:lnTo>
                <a:close/>
              </a:path>
              <a:path w="935355" h="1111250">
                <a:moveTo>
                  <a:pt x="821486" y="118999"/>
                </a:moveTo>
                <a:lnTo>
                  <a:pt x="821156" y="117957"/>
                </a:lnTo>
                <a:lnTo>
                  <a:pt x="818553" y="119303"/>
                </a:lnTo>
                <a:lnTo>
                  <a:pt x="819581" y="119392"/>
                </a:lnTo>
                <a:lnTo>
                  <a:pt x="821486" y="118999"/>
                </a:lnTo>
                <a:close/>
              </a:path>
              <a:path w="935355" h="1111250">
                <a:moveTo>
                  <a:pt x="827582" y="117017"/>
                </a:moveTo>
                <a:lnTo>
                  <a:pt x="827417" y="116954"/>
                </a:lnTo>
                <a:lnTo>
                  <a:pt x="827189" y="116903"/>
                </a:lnTo>
                <a:lnTo>
                  <a:pt x="827354" y="117043"/>
                </a:lnTo>
                <a:lnTo>
                  <a:pt x="827582" y="117017"/>
                </a:lnTo>
                <a:close/>
              </a:path>
              <a:path w="935355" h="1111250">
                <a:moveTo>
                  <a:pt x="828675" y="117208"/>
                </a:moveTo>
                <a:lnTo>
                  <a:pt x="827265" y="116065"/>
                </a:lnTo>
                <a:lnTo>
                  <a:pt x="825588" y="115392"/>
                </a:lnTo>
                <a:lnTo>
                  <a:pt x="823722" y="115328"/>
                </a:lnTo>
                <a:lnTo>
                  <a:pt x="824636" y="116065"/>
                </a:lnTo>
                <a:lnTo>
                  <a:pt x="825665" y="116497"/>
                </a:lnTo>
                <a:lnTo>
                  <a:pt x="826770" y="116840"/>
                </a:lnTo>
                <a:lnTo>
                  <a:pt x="827341" y="116814"/>
                </a:lnTo>
                <a:lnTo>
                  <a:pt x="827570" y="116865"/>
                </a:lnTo>
                <a:lnTo>
                  <a:pt x="827938" y="117094"/>
                </a:lnTo>
                <a:lnTo>
                  <a:pt x="828294" y="117170"/>
                </a:lnTo>
                <a:lnTo>
                  <a:pt x="828675" y="117208"/>
                </a:lnTo>
                <a:close/>
              </a:path>
              <a:path w="935355" h="1111250">
                <a:moveTo>
                  <a:pt x="833729" y="127863"/>
                </a:moveTo>
                <a:lnTo>
                  <a:pt x="833272" y="127495"/>
                </a:lnTo>
                <a:lnTo>
                  <a:pt x="833183" y="127698"/>
                </a:lnTo>
                <a:lnTo>
                  <a:pt x="833729" y="127863"/>
                </a:lnTo>
                <a:close/>
              </a:path>
              <a:path w="935355" h="1111250">
                <a:moveTo>
                  <a:pt x="837095" y="129032"/>
                </a:moveTo>
                <a:lnTo>
                  <a:pt x="836472" y="129286"/>
                </a:lnTo>
                <a:lnTo>
                  <a:pt x="836980" y="129768"/>
                </a:lnTo>
                <a:lnTo>
                  <a:pt x="837095" y="129032"/>
                </a:lnTo>
                <a:close/>
              </a:path>
              <a:path w="935355" h="1111250">
                <a:moveTo>
                  <a:pt x="868972" y="75107"/>
                </a:moveTo>
                <a:lnTo>
                  <a:pt x="868807" y="74968"/>
                </a:lnTo>
                <a:lnTo>
                  <a:pt x="868603" y="74803"/>
                </a:lnTo>
                <a:lnTo>
                  <a:pt x="868235" y="74574"/>
                </a:lnTo>
                <a:lnTo>
                  <a:pt x="867524" y="76136"/>
                </a:lnTo>
                <a:lnTo>
                  <a:pt x="868108" y="75920"/>
                </a:lnTo>
                <a:lnTo>
                  <a:pt x="868972" y="75107"/>
                </a:lnTo>
                <a:close/>
              </a:path>
              <a:path w="935355" h="1111250">
                <a:moveTo>
                  <a:pt x="887107" y="59448"/>
                </a:moveTo>
                <a:lnTo>
                  <a:pt x="886726" y="58724"/>
                </a:lnTo>
                <a:lnTo>
                  <a:pt x="886117" y="58369"/>
                </a:lnTo>
                <a:lnTo>
                  <a:pt x="885202" y="58394"/>
                </a:lnTo>
                <a:lnTo>
                  <a:pt x="885875" y="59004"/>
                </a:lnTo>
                <a:lnTo>
                  <a:pt x="886523" y="59397"/>
                </a:lnTo>
                <a:lnTo>
                  <a:pt x="887107" y="59448"/>
                </a:lnTo>
                <a:close/>
              </a:path>
              <a:path w="935355" h="1111250">
                <a:moveTo>
                  <a:pt x="914806" y="35394"/>
                </a:moveTo>
                <a:lnTo>
                  <a:pt x="913574" y="35560"/>
                </a:lnTo>
                <a:lnTo>
                  <a:pt x="913523" y="36207"/>
                </a:lnTo>
                <a:lnTo>
                  <a:pt x="914806" y="35394"/>
                </a:lnTo>
                <a:close/>
              </a:path>
              <a:path w="935355" h="1111250">
                <a:moveTo>
                  <a:pt x="925487" y="24434"/>
                </a:moveTo>
                <a:lnTo>
                  <a:pt x="925017" y="23977"/>
                </a:lnTo>
                <a:lnTo>
                  <a:pt x="924991" y="24104"/>
                </a:lnTo>
                <a:lnTo>
                  <a:pt x="925195" y="24536"/>
                </a:lnTo>
                <a:lnTo>
                  <a:pt x="925372" y="24409"/>
                </a:lnTo>
                <a:close/>
              </a:path>
              <a:path w="935355" h="1111250">
                <a:moveTo>
                  <a:pt x="925995" y="7429"/>
                </a:moveTo>
                <a:lnTo>
                  <a:pt x="925639" y="7277"/>
                </a:lnTo>
                <a:lnTo>
                  <a:pt x="925283" y="7200"/>
                </a:lnTo>
                <a:lnTo>
                  <a:pt x="924890" y="7429"/>
                </a:lnTo>
                <a:lnTo>
                  <a:pt x="924966" y="7759"/>
                </a:lnTo>
                <a:lnTo>
                  <a:pt x="925080" y="8128"/>
                </a:lnTo>
                <a:lnTo>
                  <a:pt x="925271" y="8496"/>
                </a:lnTo>
                <a:lnTo>
                  <a:pt x="925499" y="8128"/>
                </a:lnTo>
                <a:lnTo>
                  <a:pt x="925766" y="7797"/>
                </a:lnTo>
                <a:lnTo>
                  <a:pt x="925995" y="7429"/>
                </a:lnTo>
                <a:close/>
              </a:path>
              <a:path w="935355" h="1111250">
                <a:moveTo>
                  <a:pt x="928179" y="21437"/>
                </a:moveTo>
                <a:lnTo>
                  <a:pt x="928166" y="21285"/>
                </a:lnTo>
                <a:lnTo>
                  <a:pt x="928014" y="21297"/>
                </a:lnTo>
                <a:lnTo>
                  <a:pt x="928103" y="21450"/>
                </a:lnTo>
                <a:close/>
              </a:path>
              <a:path w="935355" h="1111250">
                <a:moveTo>
                  <a:pt x="935012" y="0"/>
                </a:moveTo>
                <a:lnTo>
                  <a:pt x="933208" y="533"/>
                </a:lnTo>
                <a:lnTo>
                  <a:pt x="932954" y="2120"/>
                </a:lnTo>
                <a:lnTo>
                  <a:pt x="932802" y="4000"/>
                </a:lnTo>
                <a:lnTo>
                  <a:pt x="932954" y="3911"/>
                </a:lnTo>
                <a:lnTo>
                  <a:pt x="933221" y="3568"/>
                </a:lnTo>
                <a:lnTo>
                  <a:pt x="933005" y="2641"/>
                </a:lnTo>
                <a:lnTo>
                  <a:pt x="933602" y="1473"/>
                </a:lnTo>
                <a:lnTo>
                  <a:pt x="9350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685901" y="4270273"/>
            <a:ext cx="142240" cy="170180"/>
          </a:xfrm>
          <a:custGeom>
            <a:avLst/>
            <a:gdLst/>
            <a:ahLst/>
            <a:cxnLst/>
            <a:rect l="l" t="t" r="r" b="b"/>
            <a:pathLst>
              <a:path w="142240" h="170179">
                <a:moveTo>
                  <a:pt x="1841" y="164515"/>
                </a:moveTo>
                <a:lnTo>
                  <a:pt x="0" y="165849"/>
                </a:lnTo>
                <a:lnTo>
                  <a:pt x="889" y="166700"/>
                </a:lnTo>
                <a:lnTo>
                  <a:pt x="901" y="167538"/>
                </a:lnTo>
                <a:lnTo>
                  <a:pt x="419" y="168389"/>
                </a:lnTo>
                <a:lnTo>
                  <a:pt x="1752" y="169811"/>
                </a:lnTo>
                <a:lnTo>
                  <a:pt x="1841" y="164515"/>
                </a:lnTo>
                <a:close/>
              </a:path>
              <a:path w="142240" h="170179">
                <a:moveTo>
                  <a:pt x="18046" y="151638"/>
                </a:moveTo>
                <a:lnTo>
                  <a:pt x="18021" y="151409"/>
                </a:lnTo>
                <a:lnTo>
                  <a:pt x="17843" y="151892"/>
                </a:lnTo>
                <a:lnTo>
                  <a:pt x="17907" y="152069"/>
                </a:lnTo>
                <a:lnTo>
                  <a:pt x="17957" y="151841"/>
                </a:lnTo>
                <a:lnTo>
                  <a:pt x="18046" y="151638"/>
                </a:lnTo>
                <a:close/>
              </a:path>
              <a:path w="142240" h="170179">
                <a:moveTo>
                  <a:pt x="18249" y="138506"/>
                </a:moveTo>
                <a:lnTo>
                  <a:pt x="16979" y="138798"/>
                </a:lnTo>
                <a:lnTo>
                  <a:pt x="13881" y="137528"/>
                </a:lnTo>
                <a:lnTo>
                  <a:pt x="13589" y="143827"/>
                </a:lnTo>
                <a:lnTo>
                  <a:pt x="16789" y="142773"/>
                </a:lnTo>
                <a:lnTo>
                  <a:pt x="18084" y="143129"/>
                </a:lnTo>
                <a:lnTo>
                  <a:pt x="18249" y="138506"/>
                </a:lnTo>
                <a:close/>
              </a:path>
              <a:path w="142240" h="170179">
                <a:moveTo>
                  <a:pt x="22390" y="140601"/>
                </a:moveTo>
                <a:lnTo>
                  <a:pt x="21590" y="140309"/>
                </a:lnTo>
                <a:lnTo>
                  <a:pt x="21310" y="140563"/>
                </a:lnTo>
                <a:lnTo>
                  <a:pt x="21501" y="141211"/>
                </a:lnTo>
                <a:lnTo>
                  <a:pt x="20840" y="142252"/>
                </a:lnTo>
                <a:lnTo>
                  <a:pt x="20472" y="143052"/>
                </a:lnTo>
                <a:lnTo>
                  <a:pt x="20624" y="144894"/>
                </a:lnTo>
                <a:lnTo>
                  <a:pt x="22288" y="144729"/>
                </a:lnTo>
                <a:lnTo>
                  <a:pt x="20942" y="142138"/>
                </a:lnTo>
                <a:lnTo>
                  <a:pt x="22364" y="140627"/>
                </a:lnTo>
                <a:close/>
              </a:path>
              <a:path w="142240" h="170179">
                <a:moveTo>
                  <a:pt x="22821" y="140639"/>
                </a:moveTo>
                <a:lnTo>
                  <a:pt x="22364" y="140627"/>
                </a:lnTo>
                <a:lnTo>
                  <a:pt x="22390" y="140843"/>
                </a:lnTo>
                <a:lnTo>
                  <a:pt x="22821" y="140639"/>
                </a:lnTo>
                <a:close/>
              </a:path>
              <a:path w="142240" h="170179">
                <a:moveTo>
                  <a:pt x="24701" y="157467"/>
                </a:moveTo>
                <a:lnTo>
                  <a:pt x="20370" y="152781"/>
                </a:lnTo>
                <a:lnTo>
                  <a:pt x="19799" y="152806"/>
                </a:lnTo>
                <a:lnTo>
                  <a:pt x="19126" y="153225"/>
                </a:lnTo>
                <a:lnTo>
                  <a:pt x="18516" y="153631"/>
                </a:lnTo>
                <a:lnTo>
                  <a:pt x="18338" y="152996"/>
                </a:lnTo>
                <a:lnTo>
                  <a:pt x="18923" y="152361"/>
                </a:lnTo>
                <a:lnTo>
                  <a:pt x="20358" y="151536"/>
                </a:lnTo>
                <a:lnTo>
                  <a:pt x="18554" y="151460"/>
                </a:lnTo>
                <a:lnTo>
                  <a:pt x="18097" y="152184"/>
                </a:lnTo>
                <a:lnTo>
                  <a:pt x="17945" y="152133"/>
                </a:lnTo>
                <a:lnTo>
                  <a:pt x="17970" y="153797"/>
                </a:lnTo>
                <a:lnTo>
                  <a:pt x="17475" y="155333"/>
                </a:lnTo>
                <a:lnTo>
                  <a:pt x="16243" y="156603"/>
                </a:lnTo>
                <a:lnTo>
                  <a:pt x="16675" y="156679"/>
                </a:lnTo>
                <a:lnTo>
                  <a:pt x="24701" y="157467"/>
                </a:lnTo>
                <a:close/>
              </a:path>
              <a:path w="142240" h="170179">
                <a:moveTo>
                  <a:pt x="25133" y="131292"/>
                </a:moveTo>
                <a:lnTo>
                  <a:pt x="21983" y="129984"/>
                </a:lnTo>
                <a:lnTo>
                  <a:pt x="21805" y="135051"/>
                </a:lnTo>
                <a:lnTo>
                  <a:pt x="21183" y="133667"/>
                </a:lnTo>
                <a:lnTo>
                  <a:pt x="20154" y="132562"/>
                </a:lnTo>
                <a:lnTo>
                  <a:pt x="18821" y="131826"/>
                </a:lnTo>
                <a:lnTo>
                  <a:pt x="19469" y="133248"/>
                </a:lnTo>
                <a:lnTo>
                  <a:pt x="20459" y="134315"/>
                </a:lnTo>
                <a:lnTo>
                  <a:pt x="21805" y="135089"/>
                </a:lnTo>
                <a:lnTo>
                  <a:pt x="21767" y="136283"/>
                </a:lnTo>
                <a:lnTo>
                  <a:pt x="24968" y="135229"/>
                </a:lnTo>
                <a:lnTo>
                  <a:pt x="25044" y="133350"/>
                </a:lnTo>
                <a:lnTo>
                  <a:pt x="24561" y="132829"/>
                </a:lnTo>
                <a:lnTo>
                  <a:pt x="25133" y="131292"/>
                </a:lnTo>
                <a:close/>
              </a:path>
              <a:path w="142240" h="170179">
                <a:moveTo>
                  <a:pt x="26631" y="132918"/>
                </a:moveTo>
                <a:lnTo>
                  <a:pt x="26098" y="132892"/>
                </a:lnTo>
                <a:lnTo>
                  <a:pt x="26212" y="133032"/>
                </a:lnTo>
                <a:lnTo>
                  <a:pt x="26631" y="132918"/>
                </a:lnTo>
                <a:close/>
              </a:path>
              <a:path w="142240" h="170179">
                <a:moveTo>
                  <a:pt x="27228" y="138188"/>
                </a:moveTo>
                <a:lnTo>
                  <a:pt x="27190" y="138049"/>
                </a:lnTo>
                <a:lnTo>
                  <a:pt x="27114" y="138328"/>
                </a:lnTo>
                <a:lnTo>
                  <a:pt x="27228" y="138188"/>
                </a:lnTo>
                <a:close/>
              </a:path>
              <a:path w="142240" h="170179">
                <a:moveTo>
                  <a:pt x="27990" y="139268"/>
                </a:moveTo>
                <a:lnTo>
                  <a:pt x="27305" y="138760"/>
                </a:lnTo>
                <a:lnTo>
                  <a:pt x="27114" y="138328"/>
                </a:lnTo>
                <a:lnTo>
                  <a:pt x="26187" y="139026"/>
                </a:lnTo>
                <a:lnTo>
                  <a:pt x="25641" y="139293"/>
                </a:lnTo>
                <a:lnTo>
                  <a:pt x="25603" y="138404"/>
                </a:lnTo>
                <a:lnTo>
                  <a:pt x="24726" y="137693"/>
                </a:lnTo>
                <a:lnTo>
                  <a:pt x="23545" y="137287"/>
                </a:lnTo>
                <a:lnTo>
                  <a:pt x="21767" y="137439"/>
                </a:lnTo>
                <a:lnTo>
                  <a:pt x="20383" y="139750"/>
                </a:lnTo>
                <a:lnTo>
                  <a:pt x="24777" y="139700"/>
                </a:lnTo>
                <a:lnTo>
                  <a:pt x="22821" y="140639"/>
                </a:lnTo>
                <a:lnTo>
                  <a:pt x="25882" y="140779"/>
                </a:lnTo>
                <a:lnTo>
                  <a:pt x="26403" y="139204"/>
                </a:lnTo>
                <a:lnTo>
                  <a:pt x="27990" y="139268"/>
                </a:lnTo>
                <a:close/>
              </a:path>
              <a:path w="142240" h="170179">
                <a:moveTo>
                  <a:pt x="28219" y="139433"/>
                </a:moveTo>
                <a:lnTo>
                  <a:pt x="28105" y="139280"/>
                </a:lnTo>
                <a:lnTo>
                  <a:pt x="28219" y="139433"/>
                </a:lnTo>
                <a:close/>
              </a:path>
              <a:path w="142240" h="170179">
                <a:moveTo>
                  <a:pt x="28219" y="139280"/>
                </a:moveTo>
                <a:lnTo>
                  <a:pt x="27279" y="138125"/>
                </a:lnTo>
                <a:lnTo>
                  <a:pt x="28092" y="139268"/>
                </a:lnTo>
                <a:lnTo>
                  <a:pt x="28219" y="139280"/>
                </a:lnTo>
                <a:close/>
              </a:path>
              <a:path w="142240" h="170179">
                <a:moveTo>
                  <a:pt x="29298" y="139331"/>
                </a:moveTo>
                <a:lnTo>
                  <a:pt x="28219" y="139280"/>
                </a:lnTo>
                <a:lnTo>
                  <a:pt x="28765" y="139941"/>
                </a:lnTo>
                <a:lnTo>
                  <a:pt x="29298" y="139331"/>
                </a:lnTo>
                <a:close/>
              </a:path>
              <a:path w="142240" h="170179">
                <a:moveTo>
                  <a:pt x="29895" y="135712"/>
                </a:moveTo>
                <a:lnTo>
                  <a:pt x="28549" y="135166"/>
                </a:lnTo>
                <a:lnTo>
                  <a:pt x="26504" y="135305"/>
                </a:lnTo>
                <a:lnTo>
                  <a:pt x="26479" y="133311"/>
                </a:lnTo>
                <a:lnTo>
                  <a:pt x="26212" y="133032"/>
                </a:lnTo>
                <a:lnTo>
                  <a:pt x="25158" y="133311"/>
                </a:lnTo>
                <a:lnTo>
                  <a:pt x="26403" y="135978"/>
                </a:lnTo>
                <a:lnTo>
                  <a:pt x="26225" y="137350"/>
                </a:lnTo>
                <a:lnTo>
                  <a:pt x="27495" y="137909"/>
                </a:lnTo>
                <a:lnTo>
                  <a:pt x="29540" y="137769"/>
                </a:lnTo>
                <a:lnTo>
                  <a:pt x="29895" y="135712"/>
                </a:lnTo>
                <a:close/>
              </a:path>
              <a:path w="142240" h="170179">
                <a:moveTo>
                  <a:pt x="31064" y="139395"/>
                </a:moveTo>
                <a:lnTo>
                  <a:pt x="30594" y="137845"/>
                </a:lnTo>
                <a:lnTo>
                  <a:pt x="29298" y="139331"/>
                </a:lnTo>
                <a:lnTo>
                  <a:pt x="31064" y="139395"/>
                </a:lnTo>
                <a:close/>
              </a:path>
              <a:path w="142240" h="170179">
                <a:moveTo>
                  <a:pt x="33578" y="118605"/>
                </a:moveTo>
                <a:lnTo>
                  <a:pt x="31140" y="118211"/>
                </a:lnTo>
                <a:lnTo>
                  <a:pt x="31127" y="119583"/>
                </a:lnTo>
                <a:lnTo>
                  <a:pt x="30467" y="120142"/>
                </a:lnTo>
                <a:lnTo>
                  <a:pt x="29438" y="120484"/>
                </a:lnTo>
                <a:lnTo>
                  <a:pt x="29311" y="122593"/>
                </a:lnTo>
                <a:lnTo>
                  <a:pt x="33578" y="118605"/>
                </a:lnTo>
                <a:close/>
              </a:path>
              <a:path w="142240" h="170179">
                <a:moveTo>
                  <a:pt x="37858" y="111239"/>
                </a:moveTo>
                <a:lnTo>
                  <a:pt x="36156" y="111302"/>
                </a:lnTo>
                <a:lnTo>
                  <a:pt x="35102" y="112179"/>
                </a:lnTo>
                <a:lnTo>
                  <a:pt x="35674" y="114287"/>
                </a:lnTo>
                <a:lnTo>
                  <a:pt x="36766" y="115316"/>
                </a:lnTo>
                <a:lnTo>
                  <a:pt x="36372" y="114096"/>
                </a:lnTo>
                <a:lnTo>
                  <a:pt x="37858" y="111239"/>
                </a:lnTo>
                <a:close/>
              </a:path>
              <a:path w="142240" h="170179">
                <a:moveTo>
                  <a:pt x="40398" y="132740"/>
                </a:moveTo>
                <a:lnTo>
                  <a:pt x="39801" y="132905"/>
                </a:lnTo>
                <a:lnTo>
                  <a:pt x="39700" y="133731"/>
                </a:lnTo>
                <a:lnTo>
                  <a:pt x="40398" y="132740"/>
                </a:lnTo>
                <a:close/>
              </a:path>
              <a:path w="142240" h="170179">
                <a:moveTo>
                  <a:pt x="41275" y="120167"/>
                </a:moveTo>
                <a:lnTo>
                  <a:pt x="40487" y="120129"/>
                </a:lnTo>
                <a:lnTo>
                  <a:pt x="41275" y="120167"/>
                </a:lnTo>
                <a:close/>
              </a:path>
              <a:path w="142240" h="170179">
                <a:moveTo>
                  <a:pt x="41465" y="117983"/>
                </a:moveTo>
                <a:lnTo>
                  <a:pt x="40563" y="117805"/>
                </a:lnTo>
                <a:lnTo>
                  <a:pt x="40716" y="119291"/>
                </a:lnTo>
                <a:lnTo>
                  <a:pt x="41160" y="119291"/>
                </a:lnTo>
                <a:lnTo>
                  <a:pt x="41376" y="119011"/>
                </a:lnTo>
                <a:lnTo>
                  <a:pt x="41465" y="117983"/>
                </a:lnTo>
                <a:close/>
              </a:path>
              <a:path w="142240" h="170179">
                <a:moveTo>
                  <a:pt x="42392" y="128905"/>
                </a:moveTo>
                <a:lnTo>
                  <a:pt x="40119" y="128778"/>
                </a:lnTo>
                <a:lnTo>
                  <a:pt x="39166" y="125869"/>
                </a:lnTo>
                <a:lnTo>
                  <a:pt x="39725" y="123494"/>
                </a:lnTo>
                <a:lnTo>
                  <a:pt x="34937" y="124587"/>
                </a:lnTo>
                <a:lnTo>
                  <a:pt x="37515" y="132168"/>
                </a:lnTo>
                <a:lnTo>
                  <a:pt x="37744" y="133667"/>
                </a:lnTo>
                <a:lnTo>
                  <a:pt x="38214" y="133350"/>
                </a:lnTo>
                <a:lnTo>
                  <a:pt x="39801" y="132905"/>
                </a:lnTo>
                <a:lnTo>
                  <a:pt x="40093" y="130340"/>
                </a:lnTo>
                <a:lnTo>
                  <a:pt x="40728" y="130505"/>
                </a:lnTo>
                <a:lnTo>
                  <a:pt x="41122" y="130683"/>
                </a:lnTo>
                <a:lnTo>
                  <a:pt x="41376" y="130886"/>
                </a:lnTo>
                <a:lnTo>
                  <a:pt x="41681" y="130340"/>
                </a:lnTo>
                <a:lnTo>
                  <a:pt x="42011" y="129755"/>
                </a:lnTo>
                <a:lnTo>
                  <a:pt x="42392" y="128905"/>
                </a:lnTo>
                <a:close/>
              </a:path>
              <a:path w="142240" h="170179">
                <a:moveTo>
                  <a:pt x="42710" y="128917"/>
                </a:moveTo>
                <a:lnTo>
                  <a:pt x="42456" y="128866"/>
                </a:lnTo>
                <a:lnTo>
                  <a:pt x="42570" y="128485"/>
                </a:lnTo>
                <a:lnTo>
                  <a:pt x="42392" y="128905"/>
                </a:lnTo>
                <a:lnTo>
                  <a:pt x="42710" y="128917"/>
                </a:lnTo>
                <a:close/>
              </a:path>
              <a:path w="142240" h="170179">
                <a:moveTo>
                  <a:pt x="42938" y="132016"/>
                </a:moveTo>
                <a:lnTo>
                  <a:pt x="41376" y="130886"/>
                </a:lnTo>
                <a:lnTo>
                  <a:pt x="40589" y="132461"/>
                </a:lnTo>
                <a:lnTo>
                  <a:pt x="40398" y="132740"/>
                </a:lnTo>
                <a:lnTo>
                  <a:pt x="42938" y="132016"/>
                </a:lnTo>
                <a:close/>
              </a:path>
              <a:path w="142240" h="170179">
                <a:moveTo>
                  <a:pt x="43573" y="121818"/>
                </a:moveTo>
                <a:lnTo>
                  <a:pt x="43053" y="121183"/>
                </a:lnTo>
                <a:lnTo>
                  <a:pt x="40411" y="120129"/>
                </a:lnTo>
                <a:lnTo>
                  <a:pt x="41135" y="119316"/>
                </a:lnTo>
                <a:lnTo>
                  <a:pt x="40728" y="119316"/>
                </a:lnTo>
                <a:lnTo>
                  <a:pt x="39420" y="119316"/>
                </a:lnTo>
                <a:lnTo>
                  <a:pt x="39204" y="119646"/>
                </a:lnTo>
                <a:lnTo>
                  <a:pt x="39001" y="119557"/>
                </a:lnTo>
                <a:lnTo>
                  <a:pt x="39065" y="119875"/>
                </a:lnTo>
                <a:lnTo>
                  <a:pt x="38938" y="120065"/>
                </a:lnTo>
                <a:lnTo>
                  <a:pt x="39103" y="120078"/>
                </a:lnTo>
                <a:lnTo>
                  <a:pt x="39611" y="122466"/>
                </a:lnTo>
                <a:lnTo>
                  <a:pt x="41643" y="121221"/>
                </a:lnTo>
                <a:lnTo>
                  <a:pt x="42011" y="122504"/>
                </a:lnTo>
                <a:lnTo>
                  <a:pt x="39725" y="124510"/>
                </a:lnTo>
                <a:lnTo>
                  <a:pt x="41897" y="124891"/>
                </a:lnTo>
                <a:lnTo>
                  <a:pt x="41935" y="123825"/>
                </a:lnTo>
                <a:lnTo>
                  <a:pt x="43230" y="124256"/>
                </a:lnTo>
                <a:lnTo>
                  <a:pt x="43522" y="123393"/>
                </a:lnTo>
                <a:lnTo>
                  <a:pt x="42722" y="122923"/>
                </a:lnTo>
                <a:lnTo>
                  <a:pt x="43573" y="121818"/>
                </a:lnTo>
                <a:close/>
              </a:path>
              <a:path w="142240" h="170179">
                <a:moveTo>
                  <a:pt x="44348" y="128041"/>
                </a:moveTo>
                <a:lnTo>
                  <a:pt x="44259" y="127584"/>
                </a:lnTo>
                <a:lnTo>
                  <a:pt x="44297" y="128270"/>
                </a:lnTo>
                <a:lnTo>
                  <a:pt x="44348" y="128041"/>
                </a:lnTo>
                <a:close/>
              </a:path>
              <a:path w="142240" h="170179">
                <a:moveTo>
                  <a:pt x="44361" y="129247"/>
                </a:moveTo>
                <a:lnTo>
                  <a:pt x="44348" y="128993"/>
                </a:lnTo>
                <a:lnTo>
                  <a:pt x="44297" y="128270"/>
                </a:lnTo>
                <a:lnTo>
                  <a:pt x="44145" y="128993"/>
                </a:lnTo>
                <a:lnTo>
                  <a:pt x="42710" y="128917"/>
                </a:lnTo>
                <a:lnTo>
                  <a:pt x="44361" y="129247"/>
                </a:lnTo>
                <a:close/>
              </a:path>
              <a:path w="142240" h="170179">
                <a:moveTo>
                  <a:pt x="44437" y="127622"/>
                </a:moveTo>
                <a:lnTo>
                  <a:pt x="44259" y="127584"/>
                </a:lnTo>
                <a:lnTo>
                  <a:pt x="44437" y="127635"/>
                </a:lnTo>
                <a:close/>
              </a:path>
              <a:path w="142240" h="170179">
                <a:moveTo>
                  <a:pt x="48463" y="127063"/>
                </a:moveTo>
                <a:lnTo>
                  <a:pt x="48120" y="125196"/>
                </a:lnTo>
                <a:lnTo>
                  <a:pt x="44856" y="125653"/>
                </a:lnTo>
                <a:lnTo>
                  <a:pt x="44551" y="127063"/>
                </a:lnTo>
                <a:lnTo>
                  <a:pt x="44513" y="127635"/>
                </a:lnTo>
                <a:lnTo>
                  <a:pt x="46748" y="128079"/>
                </a:lnTo>
                <a:lnTo>
                  <a:pt x="46380" y="128193"/>
                </a:lnTo>
                <a:lnTo>
                  <a:pt x="47891" y="128041"/>
                </a:lnTo>
                <a:lnTo>
                  <a:pt x="48463" y="127063"/>
                </a:lnTo>
                <a:close/>
              </a:path>
              <a:path w="142240" h="170179">
                <a:moveTo>
                  <a:pt x="50965" y="123723"/>
                </a:moveTo>
                <a:lnTo>
                  <a:pt x="50571" y="123431"/>
                </a:lnTo>
                <a:lnTo>
                  <a:pt x="50711" y="123672"/>
                </a:lnTo>
                <a:lnTo>
                  <a:pt x="50965" y="123723"/>
                </a:lnTo>
                <a:close/>
              </a:path>
              <a:path w="142240" h="170179">
                <a:moveTo>
                  <a:pt x="51955" y="124510"/>
                </a:moveTo>
                <a:lnTo>
                  <a:pt x="47548" y="128524"/>
                </a:lnTo>
                <a:lnTo>
                  <a:pt x="51117" y="129209"/>
                </a:lnTo>
                <a:lnTo>
                  <a:pt x="51955" y="124510"/>
                </a:lnTo>
                <a:close/>
              </a:path>
              <a:path w="142240" h="170179">
                <a:moveTo>
                  <a:pt x="52133" y="116890"/>
                </a:moveTo>
                <a:lnTo>
                  <a:pt x="50622" y="117729"/>
                </a:lnTo>
                <a:lnTo>
                  <a:pt x="51193" y="118465"/>
                </a:lnTo>
                <a:lnTo>
                  <a:pt x="51181" y="119087"/>
                </a:lnTo>
                <a:lnTo>
                  <a:pt x="50749" y="119697"/>
                </a:lnTo>
                <a:lnTo>
                  <a:pt x="51600" y="120865"/>
                </a:lnTo>
                <a:lnTo>
                  <a:pt x="52133" y="116890"/>
                </a:lnTo>
                <a:close/>
              </a:path>
              <a:path w="142240" h="170179">
                <a:moveTo>
                  <a:pt x="53035" y="126377"/>
                </a:moveTo>
                <a:lnTo>
                  <a:pt x="52705" y="126530"/>
                </a:lnTo>
                <a:lnTo>
                  <a:pt x="52425" y="126707"/>
                </a:lnTo>
                <a:lnTo>
                  <a:pt x="52082" y="126784"/>
                </a:lnTo>
                <a:lnTo>
                  <a:pt x="52692" y="126796"/>
                </a:lnTo>
                <a:lnTo>
                  <a:pt x="52908" y="126619"/>
                </a:lnTo>
                <a:lnTo>
                  <a:pt x="53035" y="126377"/>
                </a:lnTo>
                <a:close/>
              </a:path>
              <a:path w="142240" h="170179">
                <a:moveTo>
                  <a:pt x="54190" y="112039"/>
                </a:moveTo>
                <a:lnTo>
                  <a:pt x="52933" y="111633"/>
                </a:lnTo>
                <a:lnTo>
                  <a:pt x="52031" y="113550"/>
                </a:lnTo>
                <a:lnTo>
                  <a:pt x="51612" y="113284"/>
                </a:lnTo>
                <a:lnTo>
                  <a:pt x="51117" y="111086"/>
                </a:lnTo>
                <a:lnTo>
                  <a:pt x="50253" y="111899"/>
                </a:lnTo>
                <a:lnTo>
                  <a:pt x="50076" y="112788"/>
                </a:lnTo>
                <a:lnTo>
                  <a:pt x="51308" y="113652"/>
                </a:lnTo>
                <a:lnTo>
                  <a:pt x="51955" y="113690"/>
                </a:lnTo>
                <a:lnTo>
                  <a:pt x="51409" y="114871"/>
                </a:lnTo>
                <a:lnTo>
                  <a:pt x="53263" y="115138"/>
                </a:lnTo>
                <a:lnTo>
                  <a:pt x="53009" y="113487"/>
                </a:lnTo>
                <a:lnTo>
                  <a:pt x="53886" y="113093"/>
                </a:lnTo>
                <a:lnTo>
                  <a:pt x="54190" y="112039"/>
                </a:lnTo>
                <a:close/>
              </a:path>
              <a:path w="142240" h="170179">
                <a:moveTo>
                  <a:pt x="56451" y="113677"/>
                </a:moveTo>
                <a:lnTo>
                  <a:pt x="56045" y="113068"/>
                </a:lnTo>
                <a:lnTo>
                  <a:pt x="55460" y="113360"/>
                </a:lnTo>
                <a:lnTo>
                  <a:pt x="56222" y="114122"/>
                </a:lnTo>
                <a:lnTo>
                  <a:pt x="55524" y="114642"/>
                </a:lnTo>
                <a:lnTo>
                  <a:pt x="55600" y="115328"/>
                </a:lnTo>
                <a:lnTo>
                  <a:pt x="56019" y="115049"/>
                </a:lnTo>
                <a:lnTo>
                  <a:pt x="56426" y="114706"/>
                </a:lnTo>
                <a:lnTo>
                  <a:pt x="56451" y="113677"/>
                </a:lnTo>
                <a:close/>
              </a:path>
              <a:path w="142240" h="170179">
                <a:moveTo>
                  <a:pt x="56832" y="123952"/>
                </a:moveTo>
                <a:lnTo>
                  <a:pt x="56667" y="123812"/>
                </a:lnTo>
                <a:lnTo>
                  <a:pt x="56565" y="123939"/>
                </a:lnTo>
                <a:lnTo>
                  <a:pt x="56756" y="123952"/>
                </a:lnTo>
                <a:close/>
              </a:path>
              <a:path w="142240" h="170179">
                <a:moveTo>
                  <a:pt x="58839" y="115189"/>
                </a:moveTo>
                <a:lnTo>
                  <a:pt x="58826" y="114198"/>
                </a:lnTo>
                <a:lnTo>
                  <a:pt x="57429" y="113969"/>
                </a:lnTo>
                <a:lnTo>
                  <a:pt x="55829" y="116459"/>
                </a:lnTo>
                <a:lnTo>
                  <a:pt x="55524" y="117589"/>
                </a:lnTo>
                <a:lnTo>
                  <a:pt x="56642" y="116636"/>
                </a:lnTo>
                <a:lnTo>
                  <a:pt x="57670" y="115531"/>
                </a:lnTo>
                <a:lnTo>
                  <a:pt x="58661" y="114401"/>
                </a:lnTo>
                <a:lnTo>
                  <a:pt x="58610" y="114719"/>
                </a:lnTo>
                <a:lnTo>
                  <a:pt x="58839" y="115189"/>
                </a:lnTo>
                <a:close/>
              </a:path>
              <a:path w="142240" h="170179">
                <a:moveTo>
                  <a:pt x="60718" y="114922"/>
                </a:moveTo>
                <a:lnTo>
                  <a:pt x="60388" y="114566"/>
                </a:lnTo>
                <a:lnTo>
                  <a:pt x="59601" y="113842"/>
                </a:lnTo>
                <a:lnTo>
                  <a:pt x="60515" y="114922"/>
                </a:lnTo>
                <a:lnTo>
                  <a:pt x="60718" y="114922"/>
                </a:lnTo>
                <a:close/>
              </a:path>
              <a:path w="142240" h="170179">
                <a:moveTo>
                  <a:pt x="62103" y="108648"/>
                </a:moveTo>
                <a:lnTo>
                  <a:pt x="60642" y="107746"/>
                </a:lnTo>
                <a:lnTo>
                  <a:pt x="59004" y="107378"/>
                </a:lnTo>
                <a:lnTo>
                  <a:pt x="57340" y="107480"/>
                </a:lnTo>
                <a:lnTo>
                  <a:pt x="58801" y="108394"/>
                </a:lnTo>
                <a:lnTo>
                  <a:pt x="60413" y="108788"/>
                </a:lnTo>
                <a:lnTo>
                  <a:pt x="62103" y="108648"/>
                </a:lnTo>
                <a:close/>
              </a:path>
              <a:path w="142240" h="170179">
                <a:moveTo>
                  <a:pt x="62966" y="86271"/>
                </a:moveTo>
                <a:lnTo>
                  <a:pt x="60490" y="87363"/>
                </a:lnTo>
                <a:lnTo>
                  <a:pt x="61315" y="88646"/>
                </a:lnTo>
                <a:lnTo>
                  <a:pt x="61074" y="89623"/>
                </a:lnTo>
                <a:lnTo>
                  <a:pt x="60325" y="90538"/>
                </a:lnTo>
                <a:lnTo>
                  <a:pt x="61493" y="92506"/>
                </a:lnTo>
                <a:lnTo>
                  <a:pt x="62966" y="86271"/>
                </a:lnTo>
                <a:close/>
              </a:path>
              <a:path w="142240" h="170179">
                <a:moveTo>
                  <a:pt x="63741" y="118859"/>
                </a:moveTo>
                <a:lnTo>
                  <a:pt x="62674" y="119367"/>
                </a:lnTo>
                <a:lnTo>
                  <a:pt x="63182" y="119634"/>
                </a:lnTo>
                <a:lnTo>
                  <a:pt x="63741" y="118859"/>
                </a:lnTo>
                <a:close/>
              </a:path>
              <a:path w="142240" h="170179">
                <a:moveTo>
                  <a:pt x="63817" y="115608"/>
                </a:moveTo>
                <a:lnTo>
                  <a:pt x="63690" y="114820"/>
                </a:lnTo>
                <a:lnTo>
                  <a:pt x="62725" y="113969"/>
                </a:lnTo>
                <a:lnTo>
                  <a:pt x="62077" y="114693"/>
                </a:lnTo>
                <a:lnTo>
                  <a:pt x="61899" y="115608"/>
                </a:lnTo>
                <a:lnTo>
                  <a:pt x="61747" y="116205"/>
                </a:lnTo>
                <a:lnTo>
                  <a:pt x="60998" y="115227"/>
                </a:lnTo>
                <a:lnTo>
                  <a:pt x="60756" y="114960"/>
                </a:lnTo>
                <a:lnTo>
                  <a:pt x="60553" y="114960"/>
                </a:lnTo>
                <a:lnTo>
                  <a:pt x="60147" y="114960"/>
                </a:lnTo>
                <a:lnTo>
                  <a:pt x="59512" y="115227"/>
                </a:lnTo>
                <a:lnTo>
                  <a:pt x="59499" y="115074"/>
                </a:lnTo>
                <a:lnTo>
                  <a:pt x="58851" y="115189"/>
                </a:lnTo>
                <a:lnTo>
                  <a:pt x="58229" y="115290"/>
                </a:lnTo>
                <a:lnTo>
                  <a:pt x="51904" y="123939"/>
                </a:lnTo>
                <a:lnTo>
                  <a:pt x="53708" y="123126"/>
                </a:lnTo>
                <a:lnTo>
                  <a:pt x="53809" y="123431"/>
                </a:lnTo>
                <a:lnTo>
                  <a:pt x="53886" y="123723"/>
                </a:lnTo>
                <a:lnTo>
                  <a:pt x="52984" y="124206"/>
                </a:lnTo>
                <a:lnTo>
                  <a:pt x="50965" y="123723"/>
                </a:lnTo>
                <a:lnTo>
                  <a:pt x="53352" y="125539"/>
                </a:lnTo>
                <a:lnTo>
                  <a:pt x="53060" y="126403"/>
                </a:lnTo>
                <a:lnTo>
                  <a:pt x="54343" y="125920"/>
                </a:lnTo>
                <a:lnTo>
                  <a:pt x="55549" y="125183"/>
                </a:lnTo>
                <a:lnTo>
                  <a:pt x="56553" y="124206"/>
                </a:lnTo>
                <a:lnTo>
                  <a:pt x="56540" y="124028"/>
                </a:lnTo>
                <a:lnTo>
                  <a:pt x="55054" y="124028"/>
                </a:lnTo>
                <a:lnTo>
                  <a:pt x="54038" y="123482"/>
                </a:lnTo>
                <a:lnTo>
                  <a:pt x="53822" y="123075"/>
                </a:lnTo>
                <a:lnTo>
                  <a:pt x="59524" y="120472"/>
                </a:lnTo>
                <a:lnTo>
                  <a:pt x="59143" y="121805"/>
                </a:lnTo>
                <a:lnTo>
                  <a:pt x="59639" y="122631"/>
                </a:lnTo>
                <a:lnTo>
                  <a:pt x="60947" y="123063"/>
                </a:lnTo>
                <a:lnTo>
                  <a:pt x="61048" y="122605"/>
                </a:lnTo>
                <a:lnTo>
                  <a:pt x="62585" y="120472"/>
                </a:lnTo>
                <a:lnTo>
                  <a:pt x="62687" y="120319"/>
                </a:lnTo>
                <a:lnTo>
                  <a:pt x="62992" y="119900"/>
                </a:lnTo>
                <a:lnTo>
                  <a:pt x="62039" y="119672"/>
                </a:lnTo>
                <a:lnTo>
                  <a:pt x="60693" y="120319"/>
                </a:lnTo>
                <a:lnTo>
                  <a:pt x="59969" y="119176"/>
                </a:lnTo>
                <a:lnTo>
                  <a:pt x="62039" y="119672"/>
                </a:lnTo>
                <a:lnTo>
                  <a:pt x="62674" y="119367"/>
                </a:lnTo>
                <a:lnTo>
                  <a:pt x="62318" y="119176"/>
                </a:lnTo>
                <a:lnTo>
                  <a:pt x="61874" y="118935"/>
                </a:lnTo>
                <a:lnTo>
                  <a:pt x="62814" y="118033"/>
                </a:lnTo>
                <a:lnTo>
                  <a:pt x="61595" y="116992"/>
                </a:lnTo>
                <a:lnTo>
                  <a:pt x="62674" y="116573"/>
                </a:lnTo>
                <a:lnTo>
                  <a:pt x="63093" y="116408"/>
                </a:lnTo>
                <a:lnTo>
                  <a:pt x="62623" y="116573"/>
                </a:lnTo>
                <a:lnTo>
                  <a:pt x="63169" y="116205"/>
                </a:lnTo>
                <a:lnTo>
                  <a:pt x="63093" y="116408"/>
                </a:lnTo>
                <a:lnTo>
                  <a:pt x="63309" y="116166"/>
                </a:lnTo>
                <a:lnTo>
                  <a:pt x="63817" y="115608"/>
                </a:lnTo>
                <a:close/>
              </a:path>
              <a:path w="142240" h="170179">
                <a:moveTo>
                  <a:pt x="63931" y="81280"/>
                </a:moveTo>
                <a:lnTo>
                  <a:pt x="62890" y="80441"/>
                </a:lnTo>
                <a:lnTo>
                  <a:pt x="62522" y="76898"/>
                </a:lnTo>
                <a:lnTo>
                  <a:pt x="60960" y="77978"/>
                </a:lnTo>
                <a:lnTo>
                  <a:pt x="60502" y="79476"/>
                </a:lnTo>
                <a:lnTo>
                  <a:pt x="62306" y="81000"/>
                </a:lnTo>
                <a:lnTo>
                  <a:pt x="63931" y="81280"/>
                </a:lnTo>
                <a:close/>
              </a:path>
              <a:path w="142240" h="170179">
                <a:moveTo>
                  <a:pt x="64223" y="120205"/>
                </a:moveTo>
                <a:lnTo>
                  <a:pt x="63182" y="119634"/>
                </a:lnTo>
                <a:lnTo>
                  <a:pt x="62992" y="119900"/>
                </a:lnTo>
                <a:lnTo>
                  <a:pt x="64223" y="120205"/>
                </a:lnTo>
                <a:close/>
              </a:path>
              <a:path w="142240" h="170179">
                <a:moveTo>
                  <a:pt x="66522" y="106819"/>
                </a:moveTo>
                <a:lnTo>
                  <a:pt x="65963" y="105968"/>
                </a:lnTo>
                <a:lnTo>
                  <a:pt x="65100" y="103644"/>
                </a:lnTo>
                <a:lnTo>
                  <a:pt x="65100" y="103809"/>
                </a:lnTo>
                <a:lnTo>
                  <a:pt x="63982" y="105105"/>
                </a:lnTo>
                <a:lnTo>
                  <a:pt x="63233" y="104914"/>
                </a:lnTo>
                <a:lnTo>
                  <a:pt x="62979" y="103746"/>
                </a:lnTo>
                <a:lnTo>
                  <a:pt x="63627" y="104317"/>
                </a:lnTo>
                <a:lnTo>
                  <a:pt x="64223" y="103022"/>
                </a:lnTo>
                <a:lnTo>
                  <a:pt x="64706" y="103352"/>
                </a:lnTo>
                <a:lnTo>
                  <a:pt x="65100" y="103809"/>
                </a:lnTo>
                <a:lnTo>
                  <a:pt x="65100" y="103644"/>
                </a:lnTo>
                <a:lnTo>
                  <a:pt x="65011" y="103403"/>
                </a:lnTo>
                <a:lnTo>
                  <a:pt x="65570" y="104330"/>
                </a:lnTo>
                <a:lnTo>
                  <a:pt x="66357" y="103530"/>
                </a:lnTo>
                <a:lnTo>
                  <a:pt x="64884" y="102539"/>
                </a:lnTo>
                <a:lnTo>
                  <a:pt x="64350" y="102730"/>
                </a:lnTo>
                <a:lnTo>
                  <a:pt x="66446" y="98196"/>
                </a:lnTo>
                <a:lnTo>
                  <a:pt x="64198" y="95275"/>
                </a:lnTo>
                <a:lnTo>
                  <a:pt x="64338" y="97739"/>
                </a:lnTo>
                <a:lnTo>
                  <a:pt x="64109" y="102362"/>
                </a:lnTo>
                <a:lnTo>
                  <a:pt x="61188" y="102133"/>
                </a:lnTo>
                <a:lnTo>
                  <a:pt x="62420" y="103251"/>
                </a:lnTo>
                <a:lnTo>
                  <a:pt x="59270" y="103771"/>
                </a:lnTo>
                <a:lnTo>
                  <a:pt x="59994" y="104432"/>
                </a:lnTo>
                <a:lnTo>
                  <a:pt x="59334" y="104711"/>
                </a:lnTo>
                <a:lnTo>
                  <a:pt x="59956" y="107010"/>
                </a:lnTo>
                <a:lnTo>
                  <a:pt x="61036" y="106438"/>
                </a:lnTo>
                <a:lnTo>
                  <a:pt x="60159" y="105651"/>
                </a:lnTo>
                <a:lnTo>
                  <a:pt x="60515" y="105054"/>
                </a:lnTo>
                <a:lnTo>
                  <a:pt x="60363" y="104762"/>
                </a:lnTo>
                <a:lnTo>
                  <a:pt x="63385" y="107454"/>
                </a:lnTo>
                <a:lnTo>
                  <a:pt x="66497" y="106832"/>
                </a:lnTo>
                <a:close/>
              </a:path>
              <a:path w="142240" h="170179">
                <a:moveTo>
                  <a:pt x="66852" y="107327"/>
                </a:moveTo>
                <a:lnTo>
                  <a:pt x="66802" y="106807"/>
                </a:lnTo>
                <a:lnTo>
                  <a:pt x="66573" y="106832"/>
                </a:lnTo>
                <a:lnTo>
                  <a:pt x="66687" y="107200"/>
                </a:lnTo>
                <a:lnTo>
                  <a:pt x="66852" y="107327"/>
                </a:lnTo>
                <a:close/>
              </a:path>
              <a:path w="142240" h="170179">
                <a:moveTo>
                  <a:pt x="70878" y="106464"/>
                </a:moveTo>
                <a:lnTo>
                  <a:pt x="69900" y="104368"/>
                </a:lnTo>
                <a:lnTo>
                  <a:pt x="68402" y="104597"/>
                </a:lnTo>
                <a:lnTo>
                  <a:pt x="66573" y="106006"/>
                </a:lnTo>
                <a:lnTo>
                  <a:pt x="67475" y="108115"/>
                </a:lnTo>
                <a:lnTo>
                  <a:pt x="69088" y="107835"/>
                </a:lnTo>
                <a:lnTo>
                  <a:pt x="70878" y="106464"/>
                </a:lnTo>
                <a:close/>
              </a:path>
              <a:path w="142240" h="170179">
                <a:moveTo>
                  <a:pt x="75196" y="101752"/>
                </a:moveTo>
                <a:lnTo>
                  <a:pt x="74561" y="101168"/>
                </a:lnTo>
                <a:lnTo>
                  <a:pt x="72021" y="100901"/>
                </a:lnTo>
                <a:lnTo>
                  <a:pt x="72390" y="102577"/>
                </a:lnTo>
                <a:lnTo>
                  <a:pt x="73456" y="101168"/>
                </a:lnTo>
                <a:lnTo>
                  <a:pt x="74218" y="102196"/>
                </a:lnTo>
                <a:lnTo>
                  <a:pt x="75196" y="101752"/>
                </a:lnTo>
                <a:close/>
              </a:path>
              <a:path w="142240" h="170179">
                <a:moveTo>
                  <a:pt x="75361" y="85636"/>
                </a:moveTo>
                <a:lnTo>
                  <a:pt x="75069" y="84709"/>
                </a:lnTo>
                <a:lnTo>
                  <a:pt x="74079" y="84721"/>
                </a:lnTo>
                <a:lnTo>
                  <a:pt x="74206" y="83210"/>
                </a:lnTo>
                <a:lnTo>
                  <a:pt x="73304" y="82969"/>
                </a:lnTo>
                <a:lnTo>
                  <a:pt x="70167" y="83604"/>
                </a:lnTo>
                <a:lnTo>
                  <a:pt x="71069" y="83096"/>
                </a:lnTo>
                <a:lnTo>
                  <a:pt x="70535" y="81965"/>
                </a:lnTo>
                <a:lnTo>
                  <a:pt x="69964" y="80886"/>
                </a:lnTo>
                <a:lnTo>
                  <a:pt x="68973" y="81254"/>
                </a:lnTo>
                <a:lnTo>
                  <a:pt x="69888" y="82410"/>
                </a:lnTo>
                <a:lnTo>
                  <a:pt x="69278" y="83096"/>
                </a:lnTo>
                <a:lnTo>
                  <a:pt x="69215" y="83261"/>
                </a:lnTo>
                <a:lnTo>
                  <a:pt x="69215" y="83794"/>
                </a:lnTo>
                <a:lnTo>
                  <a:pt x="69024" y="83832"/>
                </a:lnTo>
                <a:lnTo>
                  <a:pt x="69151" y="83667"/>
                </a:lnTo>
                <a:lnTo>
                  <a:pt x="69215" y="83794"/>
                </a:lnTo>
                <a:lnTo>
                  <a:pt x="69215" y="83261"/>
                </a:lnTo>
                <a:lnTo>
                  <a:pt x="68973" y="83845"/>
                </a:lnTo>
                <a:lnTo>
                  <a:pt x="68605" y="83908"/>
                </a:lnTo>
                <a:lnTo>
                  <a:pt x="70904" y="86182"/>
                </a:lnTo>
                <a:lnTo>
                  <a:pt x="72097" y="83769"/>
                </a:lnTo>
                <a:lnTo>
                  <a:pt x="73190" y="84734"/>
                </a:lnTo>
                <a:lnTo>
                  <a:pt x="73050" y="84734"/>
                </a:lnTo>
                <a:lnTo>
                  <a:pt x="72263" y="88011"/>
                </a:lnTo>
                <a:lnTo>
                  <a:pt x="74523" y="87083"/>
                </a:lnTo>
                <a:lnTo>
                  <a:pt x="73926" y="86118"/>
                </a:lnTo>
                <a:lnTo>
                  <a:pt x="75361" y="85636"/>
                </a:lnTo>
                <a:close/>
              </a:path>
              <a:path w="142240" h="170179">
                <a:moveTo>
                  <a:pt x="78701" y="92290"/>
                </a:moveTo>
                <a:lnTo>
                  <a:pt x="78270" y="92202"/>
                </a:lnTo>
                <a:lnTo>
                  <a:pt x="78473" y="92379"/>
                </a:lnTo>
                <a:lnTo>
                  <a:pt x="78701" y="92290"/>
                </a:lnTo>
                <a:close/>
              </a:path>
              <a:path w="142240" h="170179">
                <a:moveTo>
                  <a:pt x="79070" y="89496"/>
                </a:moveTo>
                <a:lnTo>
                  <a:pt x="78930" y="89141"/>
                </a:lnTo>
                <a:lnTo>
                  <a:pt x="76606" y="90665"/>
                </a:lnTo>
                <a:lnTo>
                  <a:pt x="77444" y="90385"/>
                </a:lnTo>
                <a:lnTo>
                  <a:pt x="79070" y="89496"/>
                </a:lnTo>
                <a:close/>
              </a:path>
              <a:path w="142240" h="170179">
                <a:moveTo>
                  <a:pt x="79108" y="71158"/>
                </a:moveTo>
                <a:lnTo>
                  <a:pt x="77863" y="69811"/>
                </a:lnTo>
                <a:lnTo>
                  <a:pt x="78447" y="68910"/>
                </a:lnTo>
                <a:lnTo>
                  <a:pt x="78066" y="67767"/>
                </a:lnTo>
                <a:lnTo>
                  <a:pt x="76695" y="68097"/>
                </a:lnTo>
                <a:lnTo>
                  <a:pt x="77254" y="71996"/>
                </a:lnTo>
                <a:lnTo>
                  <a:pt x="79108" y="71158"/>
                </a:lnTo>
                <a:close/>
              </a:path>
              <a:path w="142240" h="170179">
                <a:moveTo>
                  <a:pt x="79133" y="92151"/>
                </a:moveTo>
                <a:lnTo>
                  <a:pt x="78701" y="92290"/>
                </a:lnTo>
                <a:lnTo>
                  <a:pt x="79121" y="92379"/>
                </a:lnTo>
                <a:lnTo>
                  <a:pt x="79133" y="92151"/>
                </a:lnTo>
                <a:close/>
              </a:path>
              <a:path w="142240" h="170179">
                <a:moveTo>
                  <a:pt x="79324" y="90195"/>
                </a:moveTo>
                <a:lnTo>
                  <a:pt x="79133" y="92151"/>
                </a:lnTo>
                <a:lnTo>
                  <a:pt x="79260" y="92100"/>
                </a:lnTo>
                <a:lnTo>
                  <a:pt x="79324" y="90195"/>
                </a:lnTo>
                <a:close/>
              </a:path>
              <a:path w="142240" h="170179">
                <a:moveTo>
                  <a:pt x="80848" y="91554"/>
                </a:moveTo>
                <a:lnTo>
                  <a:pt x="79273" y="92100"/>
                </a:lnTo>
                <a:lnTo>
                  <a:pt x="79248" y="92405"/>
                </a:lnTo>
                <a:lnTo>
                  <a:pt x="79121" y="92379"/>
                </a:lnTo>
                <a:lnTo>
                  <a:pt x="79095" y="92621"/>
                </a:lnTo>
                <a:lnTo>
                  <a:pt x="78981" y="93764"/>
                </a:lnTo>
                <a:lnTo>
                  <a:pt x="78727" y="93192"/>
                </a:lnTo>
                <a:lnTo>
                  <a:pt x="78371" y="92417"/>
                </a:lnTo>
                <a:lnTo>
                  <a:pt x="76073" y="93192"/>
                </a:lnTo>
                <a:lnTo>
                  <a:pt x="75628" y="92290"/>
                </a:lnTo>
                <a:lnTo>
                  <a:pt x="77774" y="92100"/>
                </a:lnTo>
                <a:lnTo>
                  <a:pt x="78270" y="92202"/>
                </a:lnTo>
                <a:lnTo>
                  <a:pt x="78041" y="91681"/>
                </a:lnTo>
                <a:lnTo>
                  <a:pt x="77457" y="90424"/>
                </a:lnTo>
                <a:lnTo>
                  <a:pt x="75222" y="91681"/>
                </a:lnTo>
                <a:lnTo>
                  <a:pt x="72567" y="89611"/>
                </a:lnTo>
                <a:lnTo>
                  <a:pt x="71615" y="87045"/>
                </a:lnTo>
                <a:lnTo>
                  <a:pt x="67779" y="91097"/>
                </a:lnTo>
                <a:lnTo>
                  <a:pt x="68516" y="92290"/>
                </a:lnTo>
                <a:lnTo>
                  <a:pt x="68618" y="92417"/>
                </a:lnTo>
                <a:lnTo>
                  <a:pt x="74345" y="97104"/>
                </a:lnTo>
                <a:lnTo>
                  <a:pt x="75628" y="98755"/>
                </a:lnTo>
                <a:lnTo>
                  <a:pt x="76288" y="98196"/>
                </a:lnTo>
                <a:lnTo>
                  <a:pt x="79336" y="93764"/>
                </a:lnTo>
                <a:lnTo>
                  <a:pt x="80086" y="92671"/>
                </a:lnTo>
                <a:lnTo>
                  <a:pt x="80848" y="91554"/>
                </a:lnTo>
                <a:close/>
              </a:path>
              <a:path w="142240" h="170179">
                <a:moveTo>
                  <a:pt x="87541" y="77127"/>
                </a:moveTo>
                <a:lnTo>
                  <a:pt x="87350" y="77101"/>
                </a:lnTo>
                <a:lnTo>
                  <a:pt x="87198" y="77114"/>
                </a:lnTo>
                <a:lnTo>
                  <a:pt x="87363" y="77177"/>
                </a:lnTo>
                <a:lnTo>
                  <a:pt x="87541" y="77127"/>
                </a:lnTo>
                <a:close/>
              </a:path>
              <a:path w="142240" h="170179">
                <a:moveTo>
                  <a:pt x="88201" y="72821"/>
                </a:moveTo>
                <a:lnTo>
                  <a:pt x="88125" y="68834"/>
                </a:lnTo>
                <a:lnTo>
                  <a:pt x="84810" y="70573"/>
                </a:lnTo>
                <a:lnTo>
                  <a:pt x="81457" y="67056"/>
                </a:lnTo>
                <a:lnTo>
                  <a:pt x="82537" y="70142"/>
                </a:lnTo>
                <a:lnTo>
                  <a:pt x="82994" y="70853"/>
                </a:lnTo>
                <a:lnTo>
                  <a:pt x="82486" y="71399"/>
                </a:lnTo>
                <a:lnTo>
                  <a:pt x="82588" y="71742"/>
                </a:lnTo>
                <a:lnTo>
                  <a:pt x="81673" y="72212"/>
                </a:lnTo>
                <a:lnTo>
                  <a:pt x="84061" y="74282"/>
                </a:lnTo>
                <a:lnTo>
                  <a:pt x="84886" y="75984"/>
                </a:lnTo>
                <a:lnTo>
                  <a:pt x="86817" y="73075"/>
                </a:lnTo>
                <a:lnTo>
                  <a:pt x="88201" y="72821"/>
                </a:lnTo>
                <a:close/>
              </a:path>
              <a:path w="142240" h="170179">
                <a:moveTo>
                  <a:pt x="88341" y="67437"/>
                </a:moveTo>
                <a:lnTo>
                  <a:pt x="85166" y="65074"/>
                </a:lnTo>
                <a:lnTo>
                  <a:pt x="84175" y="66128"/>
                </a:lnTo>
                <a:lnTo>
                  <a:pt x="85153" y="66446"/>
                </a:lnTo>
                <a:lnTo>
                  <a:pt x="86017" y="67348"/>
                </a:lnTo>
                <a:lnTo>
                  <a:pt x="86690" y="68643"/>
                </a:lnTo>
                <a:lnTo>
                  <a:pt x="88341" y="67437"/>
                </a:lnTo>
                <a:close/>
              </a:path>
              <a:path w="142240" h="170179">
                <a:moveTo>
                  <a:pt x="91732" y="83756"/>
                </a:moveTo>
                <a:lnTo>
                  <a:pt x="88315" y="78130"/>
                </a:lnTo>
                <a:lnTo>
                  <a:pt x="86969" y="77482"/>
                </a:lnTo>
                <a:lnTo>
                  <a:pt x="87134" y="77203"/>
                </a:lnTo>
                <a:lnTo>
                  <a:pt x="85318" y="77317"/>
                </a:lnTo>
                <a:lnTo>
                  <a:pt x="82727" y="78803"/>
                </a:lnTo>
                <a:lnTo>
                  <a:pt x="81965" y="80594"/>
                </a:lnTo>
                <a:lnTo>
                  <a:pt x="82359" y="80708"/>
                </a:lnTo>
                <a:lnTo>
                  <a:pt x="83426" y="81064"/>
                </a:lnTo>
                <a:lnTo>
                  <a:pt x="82651" y="84124"/>
                </a:lnTo>
                <a:lnTo>
                  <a:pt x="80416" y="83566"/>
                </a:lnTo>
                <a:lnTo>
                  <a:pt x="77711" y="85979"/>
                </a:lnTo>
                <a:lnTo>
                  <a:pt x="78930" y="89141"/>
                </a:lnTo>
                <a:lnTo>
                  <a:pt x="82473" y="86791"/>
                </a:lnTo>
                <a:lnTo>
                  <a:pt x="85648" y="85483"/>
                </a:lnTo>
                <a:lnTo>
                  <a:pt x="85382" y="84874"/>
                </a:lnTo>
                <a:lnTo>
                  <a:pt x="83781" y="81178"/>
                </a:lnTo>
                <a:lnTo>
                  <a:pt x="91732" y="83756"/>
                </a:lnTo>
                <a:close/>
              </a:path>
              <a:path w="142240" h="170179">
                <a:moveTo>
                  <a:pt x="93141" y="70027"/>
                </a:moveTo>
                <a:lnTo>
                  <a:pt x="92227" y="69634"/>
                </a:lnTo>
                <a:lnTo>
                  <a:pt x="91414" y="67246"/>
                </a:lnTo>
                <a:lnTo>
                  <a:pt x="90525" y="68249"/>
                </a:lnTo>
                <a:lnTo>
                  <a:pt x="90487" y="69316"/>
                </a:lnTo>
                <a:lnTo>
                  <a:pt x="91935" y="70078"/>
                </a:lnTo>
                <a:lnTo>
                  <a:pt x="93141" y="70027"/>
                </a:lnTo>
                <a:close/>
              </a:path>
              <a:path w="142240" h="170179">
                <a:moveTo>
                  <a:pt x="97345" y="71107"/>
                </a:moveTo>
                <a:lnTo>
                  <a:pt x="97028" y="71399"/>
                </a:lnTo>
                <a:lnTo>
                  <a:pt x="97345" y="71107"/>
                </a:lnTo>
                <a:close/>
              </a:path>
              <a:path w="142240" h="170179">
                <a:moveTo>
                  <a:pt x="98336" y="70129"/>
                </a:moveTo>
                <a:lnTo>
                  <a:pt x="97167" y="68757"/>
                </a:lnTo>
                <a:lnTo>
                  <a:pt x="96608" y="69202"/>
                </a:lnTo>
                <a:lnTo>
                  <a:pt x="97396" y="69837"/>
                </a:lnTo>
                <a:lnTo>
                  <a:pt x="97040" y="70446"/>
                </a:lnTo>
                <a:lnTo>
                  <a:pt x="97028" y="70980"/>
                </a:lnTo>
                <a:lnTo>
                  <a:pt x="97332" y="71094"/>
                </a:lnTo>
                <a:lnTo>
                  <a:pt x="97548" y="70866"/>
                </a:lnTo>
                <a:lnTo>
                  <a:pt x="97853" y="70561"/>
                </a:lnTo>
                <a:lnTo>
                  <a:pt x="98336" y="70129"/>
                </a:lnTo>
                <a:close/>
              </a:path>
              <a:path w="142240" h="170179">
                <a:moveTo>
                  <a:pt x="101028" y="50342"/>
                </a:moveTo>
                <a:lnTo>
                  <a:pt x="97751" y="49885"/>
                </a:lnTo>
                <a:lnTo>
                  <a:pt x="97497" y="50025"/>
                </a:lnTo>
                <a:lnTo>
                  <a:pt x="97256" y="50241"/>
                </a:lnTo>
                <a:lnTo>
                  <a:pt x="97002" y="50380"/>
                </a:lnTo>
                <a:lnTo>
                  <a:pt x="98437" y="54571"/>
                </a:lnTo>
                <a:lnTo>
                  <a:pt x="101028" y="50342"/>
                </a:lnTo>
                <a:close/>
              </a:path>
              <a:path w="142240" h="170179">
                <a:moveTo>
                  <a:pt x="101968" y="60629"/>
                </a:moveTo>
                <a:lnTo>
                  <a:pt x="100901" y="59905"/>
                </a:lnTo>
                <a:lnTo>
                  <a:pt x="101168" y="59156"/>
                </a:lnTo>
                <a:lnTo>
                  <a:pt x="100749" y="58394"/>
                </a:lnTo>
                <a:lnTo>
                  <a:pt x="99847" y="58915"/>
                </a:lnTo>
                <a:lnTo>
                  <a:pt x="100838" y="61506"/>
                </a:lnTo>
                <a:lnTo>
                  <a:pt x="101968" y="60629"/>
                </a:lnTo>
                <a:close/>
              </a:path>
              <a:path w="142240" h="170179">
                <a:moveTo>
                  <a:pt x="102006" y="41021"/>
                </a:moveTo>
                <a:lnTo>
                  <a:pt x="100685" y="40360"/>
                </a:lnTo>
                <a:lnTo>
                  <a:pt x="99568" y="36639"/>
                </a:lnTo>
                <a:lnTo>
                  <a:pt x="98082" y="38125"/>
                </a:lnTo>
                <a:lnTo>
                  <a:pt x="97955" y="39738"/>
                </a:lnTo>
                <a:lnTo>
                  <a:pt x="100215" y="41021"/>
                </a:lnTo>
                <a:lnTo>
                  <a:pt x="102006" y="41021"/>
                </a:lnTo>
                <a:close/>
              </a:path>
              <a:path w="142240" h="170179">
                <a:moveTo>
                  <a:pt x="103098" y="68948"/>
                </a:moveTo>
                <a:lnTo>
                  <a:pt x="102158" y="66878"/>
                </a:lnTo>
                <a:lnTo>
                  <a:pt x="101701" y="66548"/>
                </a:lnTo>
                <a:lnTo>
                  <a:pt x="102489" y="66294"/>
                </a:lnTo>
                <a:lnTo>
                  <a:pt x="101612" y="65239"/>
                </a:lnTo>
                <a:lnTo>
                  <a:pt x="97599" y="64338"/>
                </a:lnTo>
                <a:lnTo>
                  <a:pt x="97878" y="66967"/>
                </a:lnTo>
                <a:lnTo>
                  <a:pt x="99834" y="64973"/>
                </a:lnTo>
                <a:lnTo>
                  <a:pt x="100545" y="66205"/>
                </a:lnTo>
                <a:lnTo>
                  <a:pt x="99085" y="67271"/>
                </a:lnTo>
                <a:lnTo>
                  <a:pt x="98463" y="69392"/>
                </a:lnTo>
                <a:lnTo>
                  <a:pt x="101053" y="70116"/>
                </a:lnTo>
                <a:lnTo>
                  <a:pt x="103098" y="68948"/>
                </a:lnTo>
                <a:close/>
              </a:path>
              <a:path w="142240" h="170179">
                <a:moveTo>
                  <a:pt x="105740" y="57302"/>
                </a:moveTo>
                <a:lnTo>
                  <a:pt x="105638" y="56667"/>
                </a:lnTo>
                <a:lnTo>
                  <a:pt x="105181" y="56032"/>
                </a:lnTo>
                <a:lnTo>
                  <a:pt x="105244" y="56210"/>
                </a:lnTo>
                <a:lnTo>
                  <a:pt x="105067" y="56349"/>
                </a:lnTo>
                <a:lnTo>
                  <a:pt x="105537" y="56794"/>
                </a:lnTo>
                <a:lnTo>
                  <a:pt x="105740" y="57302"/>
                </a:lnTo>
                <a:close/>
              </a:path>
              <a:path w="142240" h="170179">
                <a:moveTo>
                  <a:pt x="106845" y="57645"/>
                </a:moveTo>
                <a:lnTo>
                  <a:pt x="106413" y="57226"/>
                </a:lnTo>
                <a:lnTo>
                  <a:pt x="105981" y="56896"/>
                </a:lnTo>
                <a:lnTo>
                  <a:pt x="105676" y="56705"/>
                </a:lnTo>
                <a:lnTo>
                  <a:pt x="106146" y="57226"/>
                </a:lnTo>
                <a:lnTo>
                  <a:pt x="106845" y="57645"/>
                </a:lnTo>
                <a:close/>
              </a:path>
              <a:path w="142240" h="170179">
                <a:moveTo>
                  <a:pt x="108521" y="60274"/>
                </a:moveTo>
                <a:lnTo>
                  <a:pt x="108356" y="59524"/>
                </a:lnTo>
                <a:lnTo>
                  <a:pt x="108102" y="59944"/>
                </a:lnTo>
                <a:lnTo>
                  <a:pt x="108165" y="60198"/>
                </a:lnTo>
                <a:lnTo>
                  <a:pt x="108369" y="60286"/>
                </a:lnTo>
                <a:lnTo>
                  <a:pt x="108521" y="60274"/>
                </a:lnTo>
                <a:close/>
              </a:path>
              <a:path w="142240" h="170179">
                <a:moveTo>
                  <a:pt x="108521" y="60274"/>
                </a:moveTo>
                <a:lnTo>
                  <a:pt x="108292" y="60375"/>
                </a:lnTo>
                <a:lnTo>
                  <a:pt x="108165" y="60198"/>
                </a:lnTo>
                <a:lnTo>
                  <a:pt x="107035" y="59893"/>
                </a:lnTo>
                <a:lnTo>
                  <a:pt x="106743" y="59677"/>
                </a:lnTo>
                <a:lnTo>
                  <a:pt x="107505" y="59207"/>
                </a:lnTo>
                <a:lnTo>
                  <a:pt x="106172" y="58953"/>
                </a:lnTo>
                <a:lnTo>
                  <a:pt x="105956" y="58343"/>
                </a:lnTo>
                <a:lnTo>
                  <a:pt x="105994" y="58915"/>
                </a:lnTo>
                <a:lnTo>
                  <a:pt x="101561" y="58039"/>
                </a:lnTo>
                <a:lnTo>
                  <a:pt x="103682" y="61544"/>
                </a:lnTo>
                <a:lnTo>
                  <a:pt x="103403" y="61036"/>
                </a:lnTo>
                <a:lnTo>
                  <a:pt x="104178" y="61188"/>
                </a:lnTo>
                <a:lnTo>
                  <a:pt x="103682" y="61544"/>
                </a:lnTo>
                <a:lnTo>
                  <a:pt x="104508" y="61036"/>
                </a:lnTo>
                <a:lnTo>
                  <a:pt x="106083" y="60083"/>
                </a:lnTo>
                <a:lnTo>
                  <a:pt x="105422" y="62318"/>
                </a:lnTo>
                <a:lnTo>
                  <a:pt x="104394" y="63411"/>
                </a:lnTo>
                <a:lnTo>
                  <a:pt x="105905" y="62572"/>
                </a:lnTo>
                <a:lnTo>
                  <a:pt x="107276" y="61544"/>
                </a:lnTo>
                <a:lnTo>
                  <a:pt x="108521" y="60274"/>
                </a:lnTo>
                <a:close/>
              </a:path>
              <a:path w="142240" h="170179">
                <a:moveTo>
                  <a:pt x="112433" y="60833"/>
                </a:moveTo>
                <a:lnTo>
                  <a:pt x="111379" y="60045"/>
                </a:lnTo>
                <a:lnTo>
                  <a:pt x="112141" y="56819"/>
                </a:lnTo>
                <a:lnTo>
                  <a:pt x="109639" y="57962"/>
                </a:lnTo>
                <a:lnTo>
                  <a:pt x="110413" y="59207"/>
                </a:lnTo>
                <a:lnTo>
                  <a:pt x="110248" y="60185"/>
                </a:lnTo>
                <a:lnTo>
                  <a:pt x="109512" y="61099"/>
                </a:lnTo>
                <a:lnTo>
                  <a:pt x="110299" y="62458"/>
                </a:lnTo>
                <a:lnTo>
                  <a:pt x="110045" y="63106"/>
                </a:lnTo>
                <a:lnTo>
                  <a:pt x="108915" y="62458"/>
                </a:lnTo>
                <a:lnTo>
                  <a:pt x="110096" y="63550"/>
                </a:lnTo>
                <a:lnTo>
                  <a:pt x="110566" y="62903"/>
                </a:lnTo>
                <a:lnTo>
                  <a:pt x="110667" y="63068"/>
                </a:lnTo>
                <a:lnTo>
                  <a:pt x="110769" y="62611"/>
                </a:lnTo>
                <a:lnTo>
                  <a:pt x="111252" y="61950"/>
                </a:lnTo>
                <a:lnTo>
                  <a:pt x="112433" y="60833"/>
                </a:lnTo>
                <a:close/>
              </a:path>
              <a:path w="142240" h="170179">
                <a:moveTo>
                  <a:pt x="115201" y="43395"/>
                </a:moveTo>
                <a:lnTo>
                  <a:pt x="114731" y="42456"/>
                </a:lnTo>
                <a:lnTo>
                  <a:pt x="113055" y="42811"/>
                </a:lnTo>
                <a:lnTo>
                  <a:pt x="112814" y="42557"/>
                </a:lnTo>
                <a:lnTo>
                  <a:pt x="113614" y="42519"/>
                </a:lnTo>
                <a:lnTo>
                  <a:pt x="113449" y="41008"/>
                </a:lnTo>
                <a:lnTo>
                  <a:pt x="112458" y="40881"/>
                </a:lnTo>
                <a:lnTo>
                  <a:pt x="109270" y="42240"/>
                </a:lnTo>
                <a:lnTo>
                  <a:pt x="110045" y="41465"/>
                </a:lnTo>
                <a:lnTo>
                  <a:pt x="109385" y="40589"/>
                </a:lnTo>
                <a:lnTo>
                  <a:pt x="108648" y="39789"/>
                </a:lnTo>
                <a:lnTo>
                  <a:pt x="107899" y="39865"/>
                </a:lnTo>
                <a:lnTo>
                  <a:pt x="108521" y="39954"/>
                </a:lnTo>
                <a:lnTo>
                  <a:pt x="108635" y="41008"/>
                </a:lnTo>
                <a:lnTo>
                  <a:pt x="108877" y="41211"/>
                </a:lnTo>
                <a:lnTo>
                  <a:pt x="107772" y="42240"/>
                </a:lnTo>
                <a:lnTo>
                  <a:pt x="107848" y="42837"/>
                </a:lnTo>
                <a:lnTo>
                  <a:pt x="107530" y="42964"/>
                </a:lnTo>
                <a:lnTo>
                  <a:pt x="107886" y="43205"/>
                </a:lnTo>
                <a:lnTo>
                  <a:pt x="107924" y="43408"/>
                </a:lnTo>
                <a:lnTo>
                  <a:pt x="110515" y="44894"/>
                </a:lnTo>
                <a:lnTo>
                  <a:pt x="110858" y="43789"/>
                </a:lnTo>
                <a:lnTo>
                  <a:pt x="112522" y="43586"/>
                </a:lnTo>
                <a:lnTo>
                  <a:pt x="112306" y="46558"/>
                </a:lnTo>
                <a:lnTo>
                  <a:pt x="114554" y="45135"/>
                </a:lnTo>
                <a:lnTo>
                  <a:pt x="113728" y="44196"/>
                </a:lnTo>
                <a:lnTo>
                  <a:pt x="115201" y="43395"/>
                </a:lnTo>
                <a:close/>
              </a:path>
              <a:path w="142240" h="170179">
                <a:moveTo>
                  <a:pt x="124066" y="26479"/>
                </a:moveTo>
                <a:lnTo>
                  <a:pt x="117906" y="22186"/>
                </a:lnTo>
                <a:lnTo>
                  <a:pt x="119748" y="25184"/>
                </a:lnTo>
                <a:lnTo>
                  <a:pt x="120396" y="25920"/>
                </a:lnTo>
                <a:lnTo>
                  <a:pt x="119926" y="26568"/>
                </a:lnTo>
                <a:lnTo>
                  <a:pt x="120307" y="27216"/>
                </a:lnTo>
                <a:lnTo>
                  <a:pt x="124066" y="26479"/>
                </a:lnTo>
                <a:close/>
              </a:path>
              <a:path w="142240" h="170179">
                <a:moveTo>
                  <a:pt x="126250" y="41084"/>
                </a:moveTo>
                <a:lnTo>
                  <a:pt x="122999" y="36245"/>
                </a:lnTo>
                <a:lnTo>
                  <a:pt x="122580" y="43484"/>
                </a:lnTo>
                <a:lnTo>
                  <a:pt x="126250" y="41084"/>
                </a:lnTo>
                <a:close/>
              </a:path>
              <a:path w="142240" h="170179">
                <a:moveTo>
                  <a:pt x="132397" y="27876"/>
                </a:moveTo>
                <a:lnTo>
                  <a:pt x="130708" y="26581"/>
                </a:lnTo>
                <a:lnTo>
                  <a:pt x="128612" y="31280"/>
                </a:lnTo>
                <a:lnTo>
                  <a:pt x="126873" y="30289"/>
                </a:lnTo>
                <a:lnTo>
                  <a:pt x="128536" y="32054"/>
                </a:lnTo>
                <a:lnTo>
                  <a:pt x="130492" y="29565"/>
                </a:lnTo>
                <a:lnTo>
                  <a:pt x="132397" y="27876"/>
                </a:lnTo>
                <a:close/>
              </a:path>
              <a:path w="142240" h="170179">
                <a:moveTo>
                  <a:pt x="135585" y="0"/>
                </a:moveTo>
                <a:lnTo>
                  <a:pt x="131953" y="228"/>
                </a:lnTo>
                <a:lnTo>
                  <a:pt x="131216" y="876"/>
                </a:lnTo>
                <a:lnTo>
                  <a:pt x="133642" y="5118"/>
                </a:lnTo>
                <a:lnTo>
                  <a:pt x="135585" y="0"/>
                </a:lnTo>
                <a:close/>
              </a:path>
              <a:path w="142240" h="170179">
                <a:moveTo>
                  <a:pt x="141605" y="19697"/>
                </a:moveTo>
                <a:lnTo>
                  <a:pt x="140169" y="17640"/>
                </a:lnTo>
                <a:lnTo>
                  <a:pt x="138607" y="16852"/>
                </a:lnTo>
                <a:lnTo>
                  <a:pt x="136944" y="18745"/>
                </a:lnTo>
                <a:lnTo>
                  <a:pt x="136766" y="21082"/>
                </a:lnTo>
                <a:lnTo>
                  <a:pt x="139649" y="21348"/>
                </a:lnTo>
                <a:lnTo>
                  <a:pt x="141605" y="19697"/>
                </a:lnTo>
                <a:close/>
              </a:path>
              <a:path w="142240" h="170179">
                <a:moveTo>
                  <a:pt x="141719" y="9766"/>
                </a:moveTo>
                <a:lnTo>
                  <a:pt x="139153" y="6908"/>
                </a:lnTo>
                <a:lnTo>
                  <a:pt x="138823" y="13258"/>
                </a:lnTo>
                <a:lnTo>
                  <a:pt x="141643" y="10718"/>
                </a:lnTo>
                <a:lnTo>
                  <a:pt x="141719" y="9766"/>
                </a:lnTo>
                <a:close/>
              </a:path>
              <a:path w="142240" h="170179">
                <a:moveTo>
                  <a:pt x="142163" y="10248"/>
                </a:moveTo>
                <a:lnTo>
                  <a:pt x="141719" y="10655"/>
                </a:lnTo>
                <a:lnTo>
                  <a:pt x="142163" y="102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785444" y="4181271"/>
            <a:ext cx="137160" cy="147320"/>
          </a:xfrm>
          <a:custGeom>
            <a:avLst/>
            <a:gdLst/>
            <a:ahLst/>
            <a:cxnLst/>
            <a:rect l="l" t="t" r="r" b="b"/>
            <a:pathLst>
              <a:path w="137159" h="147320">
                <a:moveTo>
                  <a:pt x="2489" y="135610"/>
                </a:moveTo>
                <a:lnTo>
                  <a:pt x="0" y="137312"/>
                </a:lnTo>
                <a:lnTo>
                  <a:pt x="1155" y="138518"/>
                </a:lnTo>
                <a:lnTo>
                  <a:pt x="1079" y="139636"/>
                </a:lnTo>
                <a:lnTo>
                  <a:pt x="469" y="140728"/>
                </a:lnTo>
                <a:lnTo>
                  <a:pt x="2159" y="142646"/>
                </a:lnTo>
                <a:lnTo>
                  <a:pt x="2489" y="135610"/>
                </a:lnTo>
                <a:close/>
              </a:path>
              <a:path w="137159" h="147320">
                <a:moveTo>
                  <a:pt x="16725" y="116027"/>
                </a:moveTo>
                <a:lnTo>
                  <a:pt x="15113" y="114795"/>
                </a:lnTo>
                <a:lnTo>
                  <a:pt x="15532" y="113677"/>
                </a:lnTo>
                <a:lnTo>
                  <a:pt x="14909" y="112560"/>
                </a:lnTo>
                <a:lnTo>
                  <a:pt x="13462" y="113245"/>
                </a:lnTo>
                <a:lnTo>
                  <a:pt x="14846" y="117322"/>
                </a:lnTo>
                <a:lnTo>
                  <a:pt x="16725" y="116027"/>
                </a:lnTo>
                <a:close/>
              </a:path>
              <a:path w="137159" h="147320">
                <a:moveTo>
                  <a:pt x="20421" y="129451"/>
                </a:moveTo>
                <a:lnTo>
                  <a:pt x="20320" y="129603"/>
                </a:lnTo>
                <a:lnTo>
                  <a:pt x="20218" y="130073"/>
                </a:lnTo>
                <a:lnTo>
                  <a:pt x="20396" y="129603"/>
                </a:lnTo>
                <a:lnTo>
                  <a:pt x="20421" y="129451"/>
                </a:lnTo>
                <a:close/>
              </a:path>
              <a:path w="137159" h="147320">
                <a:moveTo>
                  <a:pt x="20624" y="143725"/>
                </a:moveTo>
                <a:lnTo>
                  <a:pt x="20332" y="142227"/>
                </a:lnTo>
                <a:lnTo>
                  <a:pt x="19977" y="142862"/>
                </a:lnTo>
                <a:lnTo>
                  <a:pt x="20624" y="143725"/>
                </a:lnTo>
                <a:close/>
              </a:path>
              <a:path w="137159" h="147320">
                <a:moveTo>
                  <a:pt x="20701" y="129057"/>
                </a:moveTo>
                <a:lnTo>
                  <a:pt x="20447" y="129362"/>
                </a:lnTo>
                <a:lnTo>
                  <a:pt x="20701" y="129057"/>
                </a:lnTo>
                <a:close/>
              </a:path>
              <a:path w="137159" h="147320">
                <a:moveTo>
                  <a:pt x="21323" y="129222"/>
                </a:moveTo>
                <a:lnTo>
                  <a:pt x="21196" y="129120"/>
                </a:lnTo>
                <a:lnTo>
                  <a:pt x="21043" y="129057"/>
                </a:lnTo>
                <a:lnTo>
                  <a:pt x="20701" y="129057"/>
                </a:lnTo>
                <a:lnTo>
                  <a:pt x="20967" y="129070"/>
                </a:lnTo>
                <a:lnTo>
                  <a:pt x="21094" y="129171"/>
                </a:lnTo>
                <a:lnTo>
                  <a:pt x="21323" y="129222"/>
                </a:lnTo>
                <a:close/>
              </a:path>
              <a:path w="137159" h="147320">
                <a:moveTo>
                  <a:pt x="21996" y="139319"/>
                </a:moveTo>
                <a:lnTo>
                  <a:pt x="19672" y="139636"/>
                </a:lnTo>
                <a:lnTo>
                  <a:pt x="20231" y="141757"/>
                </a:lnTo>
                <a:lnTo>
                  <a:pt x="20332" y="142227"/>
                </a:lnTo>
                <a:lnTo>
                  <a:pt x="21996" y="139319"/>
                </a:lnTo>
                <a:close/>
              </a:path>
              <a:path w="137159" h="147320">
                <a:moveTo>
                  <a:pt x="25107" y="130200"/>
                </a:moveTo>
                <a:lnTo>
                  <a:pt x="21310" y="129197"/>
                </a:lnTo>
                <a:lnTo>
                  <a:pt x="21932" y="129628"/>
                </a:lnTo>
                <a:lnTo>
                  <a:pt x="20243" y="130683"/>
                </a:lnTo>
                <a:lnTo>
                  <a:pt x="20180" y="130073"/>
                </a:lnTo>
                <a:lnTo>
                  <a:pt x="19037" y="132511"/>
                </a:lnTo>
                <a:lnTo>
                  <a:pt x="19646" y="135077"/>
                </a:lnTo>
                <a:lnTo>
                  <a:pt x="18072" y="137452"/>
                </a:lnTo>
                <a:lnTo>
                  <a:pt x="17614" y="137083"/>
                </a:lnTo>
                <a:lnTo>
                  <a:pt x="11036" y="136017"/>
                </a:lnTo>
                <a:lnTo>
                  <a:pt x="8763" y="139636"/>
                </a:lnTo>
                <a:lnTo>
                  <a:pt x="8763" y="139928"/>
                </a:lnTo>
                <a:lnTo>
                  <a:pt x="15201" y="146773"/>
                </a:lnTo>
                <a:lnTo>
                  <a:pt x="12903" y="138569"/>
                </a:lnTo>
                <a:lnTo>
                  <a:pt x="14770" y="143738"/>
                </a:lnTo>
                <a:lnTo>
                  <a:pt x="15417" y="142595"/>
                </a:lnTo>
                <a:lnTo>
                  <a:pt x="16078" y="142722"/>
                </a:lnTo>
                <a:lnTo>
                  <a:pt x="16764" y="142722"/>
                </a:lnTo>
                <a:lnTo>
                  <a:pt x="16789" y="143370"/>
                </a:lnTo>
                <a:lnTo>
                  <a:pt x="16408" y="143675"/>
                </a:lnTo>
                <a:lnTo>
                  <a:pt x="15621" y="143802"/>
                </a:lnTo>
                <a:lnTo>
                  <a:pt x="16751" y="144094"/>
                </a:lnTo>
                <a:lnTo>
                  <a:pt x="17792" y="144589"/>
                </a:lnTo>
                <a:lnTo>
                  <a:pt x="18808" y="145211"/>
                </a:lnTo>
                <a:lnTo>
                  <a:pt x="18999" y="144538"/>
                </a:lnTo>
                <a:lnTo>
                  <a:pt x="19977" y="142862"/>
                </a:lnTo>
                <a:lnTo>
                  <a:pt x="19773" y="142595"/>
                </a:lnTo>
                <a:lnTo>
                  <a:pt x="18072" y="140347"/>
                </a:lnTo>
                <a:lnTo>
                  <a:pt x="18745" y="139928"/>
                </a:lnTo>
                <a:lnTo>
                  <a:pt x="19253" y="139725"/>
                </a:lnTo>
                <a:lnTo>
                  <a:pt x="19672" y="139636"/>
                </a:lnTo>
                <a:lnTo>
                  <a:pt x="19316" y="138569"/>
                </a:lnTo>
                <a:lnTo>
                  <a:pt x="18935" y="137452"/>
                </a:lnTo>
                <a:lnTo>
                  <a:pt x="18732" y="136880"/>
                </a:lnTo>
                <a:lnTo>
                  <a:pt x="18859" y="136982"/>
                </a:lnTo>
                <a:lnTo>
                  <a:pt x="19177" y="136423"/>
                </a:lnTo>
                <a:lnTo>
                  <a:pt x="24650" y="130683"/>
                </a:lnTo>
                <a:lnTo>
                  <a:pt x="25107" y="130200"/>
                </a:lnTo>
                <a:close/>
              </a:path>
              <a:path w="137159" h="147320">
                <a:moveTo>
                  <a:pt x="25869" y="110032"/>
                </a:moveTo>
                <a:lnTo>
                  <a:pt x="21983" y="108191"/>
                </a:lnTo>
                <a:lnTo>
                  <a:pt x="21132" y="109499"/>
                </a:lnTo>
                <a:lnTo>
                  <a:pt x="22250" y="109651"/>
                </a:lnTo>
                <a:lnTo>
                  <a:pt x="23329" y="110451"/>
                </a:lnTo>
                <a:lnTo>
                  <a:pt x="24371" y="111709"/>
                </a:lnTo>
                <a:lnTo>
                  <a:pt x="25869" y="110032"/>
                </a:lnTo>
                <a:close/>
              </a:path>
              <a:path w="137159" h="147320">
                <a:moveTo>
                  <a:pt x="26847" y="115925"/>
                </a:moveTo>
                <a:lnTo>
                  <a:pt x="25984" y="111645"/>
                </a:lnTo>
                <a:lnTo>
                  <a:pt x="19697" y="116687"/>
                </a:lnTo>
                <a:lnTo>
                  <a:pt x="22656" y="118389"/>
                </a:lnTo>
                <a:lnTo>
                  <a:pt x="23939" y="120040"/>
                </a:lnTo>
                <a:lnTo>
                  <a:pt x="25488" y="116420"/>
                </a:lnTo>
                <a:lnTo>
                  <a:pt x="26847" y="115925"/>
                </a:lnTo>
                <a:close/>
              </a:path>
              <a:path w="137159" h="147320">
                <a:moveTo>
                  <a:pt x="27012" y="120662"/>
                </a:moveTo>
                <a:lnTo>
                  <a:pt x="26822" y="120675"/>
                </a:lnTo>
                <a:lnTo>
                  <a:pt x="26670" y="120764"/>
                </a:lnTo>
                <a:lnTo>
                  <a:pt x="27012" y="120662"/>
                </a:lnTo>
                <a:close/>
              </a:path>
              <a:path w="137159" h="147320">
                <a:moveTo>
                  <a:pt x="32854" y="116878"/>
                </a:moveTo>
                <a:lnTo>
                  <a:pt x="31165" y="115582"/>
                </a:lnTo>
                <a:lnTo>
                  <a:pt x="29070" y="120281"/>
                </a:lnTo>
                <a:lnTo>
                  <a:pt x="27330" y="119291"/>
                </a:lnTo>
                <a:lnTo>
                  <a:pt x="28994" y="121056"/>
                </a:lnTo>
                <a:lnTo>
                  <a:pt x="30949" y="118567"/>
                </a:lnTo>
                <a:lnTo>
                  <a:pt x="32854" y="116878"/>
                </a:lnTo>
                <a:close/>
              </a:path>
              <a:path w="137159" h="147320">
                <a:moveTo>
                  <a:pt x="32905" y="126936"/>
                </a:moveTo>
                <a:lnTo>
                  <a:pt x="28117" y="121615"/>
                </a:lnTo>
                <a:lnTo>
                  <a:pt x="26479" y="121170"/>
                </a:lnTo>
                <a:lnTo>
                  <a:pt x="26593" y="120853"/>
                </a:lnTo>
                <a:lnTo>
                  <a:pt x="24663" y="121361"/>
                </a:lnTo>
                <a:lnTo>
                  <a:pt x="22148" y="123532"/>
                </a:lnTo>
                <a:lnTo>
                  <a:pt x="21729" y="125590"/>
                </a:lnTo>
                <a:lnTo>
                  <a:pt x="32905" y="126936"/>
                </a:lnTo>
                <a:close/>
              </a:path>
              <a:path w="137159" h="147320">
                <a:moveTo>
                  <a:pt x="33794" y="106768"/>
                </a:moveTo>
                <a:lnTo>
                  <a:pt x="31419" y="107670"/>
                </a:lnTo>
                <a:lnTo>
                  <a:pt x="32080" y="108889"/>
                </a:lnTo>
                <a:lnTo>
                  <a:pt x="31864" y="109753"/>
                </a:lnTo>
                <a:lnTo>
                  <a:pt x="31153" y="110553"/>
                </a:lnTo>
                <a:lnTo>
                  <a:pt x="32080" y="112471"/>
                </a:lnTo>
                <a:lnTo>
                  <a:pt x="33794" y="106768"/>
                </a:lnTo>
                <a:close/>
              </a:path>
              <a:path w="137159" h="147320">
                <a:moveTo>
                  <a:pt x="34874" y="102235"/>
                </a:moveTo>
                <a:lnTo>
                  <a:pt x="33959" y="101422"/>
                </a:lnTo>
                <a:lnTo>
                  <a:pt x="33769" y="98171"/>
                </a:lnTo>
                <a:lnTo>
                  <a:pt x="32296" y="99047"/>
                </a:lnTo>
                <a:lnTo>
                  <a:pt x="31826" y="100393"/>
                </a:lnTo>
                <a:lnTo>
                  <a:pt x="33426" y="101892"/>
                </a:lnTo>
                <a:lnTo>
                  <a:pt x="34874" y="102235"/>
                </a:lnTo>
                <a:close/>
              </a:path>
              <a:path w="137159" h="147320">
                <a:moveTo>
                  <a:pt x="38176" y="105587"/>
                </a:moveTo>
                <a:lnTo>
                  <a:pt x="37452" y="105791"/>
                </a:lnTo>
                <a:lnTo>
                  <a:pt x="35750" y="106616"/>
                </a:lnTo>
                <a:lnTo>
                  <a:pt x="36080" y="107645"/>
                </a:lnTo>
                <a:lnTo>
                  <a:pt x="38176" y="105587"/>
                </a:lnTo>
                <a:close/>
              </a:path>
              <a:path w="137159" h="147320">
                <a:moveTo>
                  <a:pt x="39636" y="104876"/>
                </a:moveTo>
                <a:lnTo>
                  <a:pt x="39408" y="104902"/>
                </a:lnTo>
                <a:lnTo>
                  <a:pt x="38811" y="104965"/>
                </a:lnTo>
                <a:lnTo>
                  <a:pt x="38176" y="105587"/>
                </a:lnTo>
                <a:lnTo>
                  <a:pt x="39331" y="105257"/>
                </a:lnTo>
                <a:lnTo>
                  <a:pt x="39560" y="105079"/>
                </a:lnTo>
                <a:lnTo>
                  <a:pt x="39636" y="104876"/>
                </a:lnTo>
                <a:close/>
              </a:path>
              <a:path w="137159" h="147320">
                <a:moveTo>
                  <a:pt x="40462" y="104787"/>
                </a:moveTo>
                <a:lnTo>
                  <a:pt x="40233" y="104813"/>
                </a:lnTo>
                <a:lnTo>
                  <a:pt x="39484" y="105232"/>
                </a:lnTo>
                <a:lnTo>
                  <a:pt x="40436" y="104965"/>
                </a:lnTo>
                <a:lnTo>
                  <a:pt x="40462" y="104787"/>
                </a:lnTo>
                <a:close/>
              </a:path>
              <a:path w="137159" h="147320">
                <a:moveTo>
                  <a:pt x="41389" y="104241"/>
                </a:moveTo>
                <a:lnTo>
                  <a:pt x="40944" y="103187"/>
                </a:lnTo>
                <a:lnTo>
                  <a:pt x="40449" y="102171"/>
                </a:lnTo>
                <a:lnTo>
                  <a:pt x="39535" y="102450"/>
                </a:lnTo>
                <a:lnTo>
                  <a:pt x="40322" y="103517"/>
                </a:lnTo>
                <a:lnTo>
                  <a:pt x="39674" y="104152"/>
                </a:lnTo>
                <a:lnTo>
                  <a:pt x="39408" y="104902"/>
                </a:lnTo>
                <a:lnTo>
                  <a:pt x="39573" y="104698"/>
                </a:lnTo>
                <a:lnTo>
                  <a:pt x="39636" y="104876"/>
                </a:lnTo>
                <a:lnTo>
                  <a:pt x="40233" y="104813"/>
                </a:lnTo>
                <a:lnTo>
                  <a:pt x="40436" y="104698"/>
                </a:lnTo>
                <a:lnTo>
                  <a:pt x="41389" y="104241"/>
                </a:lnTo>
                <a:close/>
              </a:path>
              <a:path w="137159" h="147320">
                <a:moveTo>
                  <a:pt x="45212" y="106832"/>
                </a:moveTo>
                <a:lnTo>
                  <a:pt x="44970" y="105943"/>
                </a:lnTo>
                <a:lnTo>
                  <a:pt x="43472" y="105918"/>
                </a:lnTo>
                <a:lnTo>
                  <a:pt x="43929" y="105359"/>
                </a:lnTo>
                <a:lnTo>
                  <a:pt x="43980" y="105511"/>
                </a:lnTo>
                <a:lnTo>
                  <a:pt x="44132" y="105422"/>
                </a:lnTo>
                <a:lnTo>
                  <a:pt x="44196" y="104927"/>
                </a:lnTo>
                <a:lnTo>
                  <a:pt x="44094" y="105117"/>
                </a:lnTo>
                <a:lnTo>
                  <a:pt x="43954" y="105295"/>
                </a:lnTo>
                <a:lnTo>
                  <a:pt x="43878" y="104432"/>
                </a:lnTo>
                <a:lnTo>
                  <a:pt x="41630" y="104635"/>
                </a:lnTo>
                <a:lnTo>
                  <a:pt x="40665" y="104902"/>
                </a:lnTo>
                <a:lnTo>
                  <a:pt x="40576" y="105232"/>
                </a:lnTo>
                <a:lnTo>
                  <a:pt x="41084" y="107086"/>
                </a:lnTo>
                <a:lnTo>
                  <a:pt x="42037" y="105308"/>
                </a:lnTo>
                <a:lnTo>
                  <a:pt x="43116" y="105968"/>
                </a:lnTo>
                <a:lnTo>
                  <a:pt x="42227" y="108813"/>
                </a:lnTo>
                <a:lnTo>
                  <a:pt x="44323" y="108102"/>
                </a:lnTo>
                <a:lnTo>
                  <a:pt x="43840" y="107162"/>
                </a:lnTo>
                <a:lnTo>
                  <a:pt x="45212" y="106832"/>
                </a:lnTo>
                <a:close/>
              </a:path>
              <a:path w="137159" h="147320">
                <a:moveTo>
                  <a:pt x="45796" y="71323"/>
                </a:moveTo>
                <a:lnTo>
                  <a:pt x="45669" y="71120"/>
                </a:lnTo>
                <a:lnTo>
                  <a:pt x="45618" y="70637"/>
                </a:lnTo>
                <a:lnTo>
                  <a:pt x="45046" y="71031"/>
                </a:lnTo>
                <a:lnTo>
                  <a:pt x="45796" y="71323"/>
                </a:lnTo>
                <a:close/>
              </a:path>
              <a:path w="137159" h="147320">
                <a:moveTo>
                  <a:pt x="46951" y="71755"/>
                </a:moveTo>
                <a:lnTo>
                  <a:pt x="45796" y="71323"/>
                </a:lnTo>
                <a:lnTo>
                  <a:pt x="46342" y="72072"/>
                </a:lnTo>
                <a:lnTo>
                  <a:pt x="46507" y="71869"/>
                </a:lnTo>
                <a:lnTo>
                  <a:pt x="46951" y="71755"/>
                </a:lnTo>
                <a:close/>
              </a:path>
              <a:path w="137159" h="147320">
                <a:moveTo>
                  <a:pt x="47256" y="69507"/>
                </a:moveTo>
                <a:lnTo>
                  <a:pt x="46393" y="68186"/>
                </a:lnTo>
                <a:lnTo>
                  <a:pt x="45478" y="69227"/>
                </a:lnTo>
                <a:lnTo>
                  <a:pt x="45618" y="70637"/>
                </a:lnTo>
                <a:lnTo>
                  <a:pt x="47256" y="69507"/>
                </a:lnTo>
                <a:close/>
              </a:path>
              <a:path w="137159" h="147320">
                <a:moveTo>
                  <a:pt x="48069" y="72161"/>
                </a:moveTo>
                <a:lnTo>
                  <a:pt x="47028" y="71729"/>
                </a:lnTo>
                <a:lnTo>
                  <a:pt x="48069" y="72161"/>
                </a:lnTo>
                <a:close/>
              </a:path>
              <a:path w="137159" h="147320">
                <a:moveTo>
                  <a:pt x="48069" y="72161"/>
                </a:moveTo>
                <a:lnTo>
                  <a:pt x="47371" y="72834"/>
                </a:lnTo>
                <a:lnTo>
                  <a:pt x="46786" y="72631"/>
                </a:lnTo>
                <a:lnTo>
                  <a:pt x="46342" y="72072"/>
                </a:lnTo>
                <a:lnTo>
                  <a:pt x="45999" y="72491"/>
                </a:lnTo>
                <a:lnTo>
                  <a:pt x="46926" y="73304"/>
                </a:lnTo>
                <a:lnTo>
                  <a:pt x="48069" y="72161"/>
                </a:lnTo>
                <a:close/>
              </a:path>
              <a:path w="137159" h="147320">
                <a:moveTo>
                  <a:pt x="49364" y="93624"/>
                </a:moveTo>
                <a:lnTo>
                  <a:pt x="48272" y="92329"/>
                </a:lnTo>
                <a:lnTo>
                  <a:pt x="48844" y="91554"/>
                </a:lnTo>
                <a:lnTo>
                  <a:pt x="48577" y="90436"/>
                </a:lnTo>
                <a:lnTo>
                  <a:pt x="47307" y="90716"/>
                </a:lnTo>
                <a:lnTo>
                  <a:pt x="47612" y="94335"/>
                </a:lnTo>
                <a:lnTo>
                  <a:pt x="49364" y="93624"/>
                </a:lnTo>
                <a:close/>
              </a:path>
              <a:path w="137159" h="147320">
                <a:moveTo>
                  <a:pt x="49390" y="93764"/>
                </a:moveTo>
                <a:lnTo>
                  <a:pt x="46901" y="95465"/>
                </a:lnTo>
                <a:lnTo>
                  <a:pt x="47980" y="96685"/>
                </a:lnTo>
                <a:lnTo>
                  <a:pt x="47942" y="97751"/>
                </a:lnTo>
                <a:lnTo>
                  <a:pt x="47371" y="98882"/>
                </a:lnTo>
                <a:lnTo>
                  <a:pt x="49022" y="100838"/>
                </a:lnTo>
                <a:lnTo>
                  <a:pt x="49390" y="93764"/>
                </a:lnTo>
                <a:close/>
              </a:path>
              <a:path w="137159" h="147320">
                <a:moveTo>
                  <a:pt x="51257" y="69253"/>
                </a:moveTo>
                <a:lnTo>
                  <a:pt x="49784" y="68605"/>
                </a:lnTo>
                <a:lnTo>
                  <a:pt x="49187" y="69773"/>
                </a:lnTo>
                <a:lnTo>
                  <a:pt x="49682" y="70866"/>
                </a:lnTo>
                <a:lnTo>
                  <a:pt x="48069" y="72174"/>
                </a:lnTo>
                <a:lnTo>
                  <a:pt x="49949" y="73418"/>
                </a:lnTo>
                <a:lnTo>
                  <a:pt x="51257" y="69253"/>
                </a:lnTo>
                <a:close/>
              </a:path>
              <a:path w="137159" h="147320">
                <a:moveTo>
                  <a:pt x="51295" y="86258"/>
                </a:moveTo>
                <a:lnTo>
                  <a:pt x="50596" y="85839"/>
                </a:lnTo>
                <a:lnTo>
                  <a:pt x="50749" y="85407"/>
                </a:lnTo>
                <a:lnTo>
                  <a:pt x="50990" y="85267"/>
                </a:lnTo>
                <a:lnTo>
                  <a:pt x="49999" y="84797"/>
                </a:lnTo>
                <a:lnTo>
                  <a:pt x="47294" y="85496"/>
                </a:lnTo>
                <a:lnTo>
                  <a:pt x="46570" y="87325"/>
                </a:lnTo>
                <a:lnTo>
                  <a:pt x="47866" y="88785"/>
                </a:lnTo>
                <a:lnTo>
                  <a:pt x="49466" y="88430"/>
                </a:lnTo>
                <a:lnTo>
                  <a:pt x="51295" y="86258"/>
                </a:lnTo>
                <a:close/>
              </a:path>
              <a:path w="137159" h="147320">
                <a:moveTo>
                  <a:pt x="51536" y="85750"/>
                </a:moveTo>
                <a:lnTo>
                  <a:pt x="51282" y="86233"/>
                </a:lnTo>
                <a:lnTo>
                  <a:pt x="51536" y="85750"/>
                </a:lnTo>
                <a:close/>
              </a:path>
              <a:path w="137159" h="147320">
                <a:moveTo>
                  <a:pt x="51777" y="85191"/>
                </a:moveTo>
                <a:lnTo>
                  <a:pt x="51269" y="85051"/>
                </a:lnTo>
                <a:lnTo>
                  <a:pt x="50990" y="85242"/>
                </a:lnTo>
                <a:lnTo>
                  <a:pt x="51346" y="85394"/>
                </a:lnTo>
                <a:lnTo>
                  <a:pt x="51523" y="85725"/>
                </a:lnTo>
                <a:lnTo>
                  <a:pt x="51777" y="85191"/>
                </a:lnTo>
                <a:close/>
              </a:path>
              <a:path w="137159" h="147320">
                <a:moveTo>
                  <a:pt x="57048" y="99580"/>
                </a:moveTo>
                <a:lnTo>
                  <a:pt x="55384" y="99250"/>
                </a:lnTo>
                <a:lnTo>
                  <a:pt x="52438" y="100672"/>
                </a:lnTo>
                <a:lnTo>
                  <a:pt x="51536" y="102476"/>
                </a:lnTo>
                <a:lnTo>
                  <a:pt x="52412" y="102844"/>
                </a:lnTo>
                <a:lnTo>
                  <a:pt x="53378" y="103085"/>
                </a:lnTo>
                <a:lnTo>
                  <a:pt x="54419" y="103162"/>
                </a:lnTo>
                <a:lnTo>
                  <a:pt x="55981" y="104292"/>
                </a:lnTo>
                <a:lnTo>
                  <a:pt x="56857" y="103136"/>
                </a:lnTo>
                <a:lnTo>
                  <a:pt x="57048" y="99580"/>
                </a:lnTo>
                <a:close/>
              </a:path>
              <a:path w="137159" h="147320">
                <a:moveTo>
                  <a:pt x="57238" y="95427"/>
                </a:moveTo>
                <a:lnTo>
                  <a:pt x="54902" y="94729"/>
                </a:lnTo>
                <a:lnTo>
                  <a:pt x="55841" y="94767"/>
                </a:lnTo>
                <a:lnTo>
                  <a:pt x="51650" y="89992"/>
                </a:lnTo>
                <a:lnTo>
                  <a:pt x="52565" y="92862"/>
                </a:lnTo>
                <a:lnTo>
                  <a:pt x="52946" y="93586"/>
                </a:lnTo>
                <a:lnTo>
                  <a:pt x="52489" y="94005"/>
                </a:lnTo>
                <a:lnTo>
                  <a:pt x="50050" y="93256"/>
                </a:lnTo>
                <a:lnTo>
                  <a:pt x="53759" y="96748"/>
                </a:lnTo>
                <a:lnTo>
                  <a:pt x="54457" y="98348"/>
                </a:lnTo>
                <a:lnTo>
                  <a:pt x="56400" y="95796"/>
                </a:lnTo>
                <a:lnTo>
                  <a:pt x="57238" y="95427"/>
                </a:lnTo>
                <a:close/>
              </a:path>
              <a:path w="137159" h="147320">
                <a:moveTo>
                  <a:pt x="57670" y="95237"/>
                </a:moveTo>
                <a:lnTo>
                  <a:pt x="57238" y="95427"/>
                </a:lnTo>
                <a:lnTo>
                  <a:pt x="57658" y="95554"/>
                </a:lnTo>
                <a:lnTo>
                  <a:pt x="57670" y="95237"/>
                </a:lnTo>
                <a:close/>
              </a:path>
              <a:path w="137159" h="147320">
                <a:moveTo>
                  <a:pt x="58051" y="90601"/>
                </a:moveTo>
                <a:lnTo>
                  <a:pt x="55219" y="88303"/>
                </a:lnTo>
                <a:lnTo>
                  <a:pt x="54292" y="89204"/>
                </a:lnTo>
                <a:lnTo>
                  <a:pt x="55168" y="89573"/>
                </a:lnTo>
                <a:lnTo>
                  <a:pt x="55905" y="90449"/>
                </a:lnTo>
                <a:lnTo>
                  <a:pt x="56489" y="91681"/>
                </a:lnTo>
                <a:lnTo>
                  <a:pt x="58051" y="90601"/>
                </a:lnTo>
                <a:close/>
              </a:path>
              <a:path w="137159" h="147320">
                <a:moveTo>
                  <a:pt x="58635" y="91401"/>
                </a:moveTo>
                <a:lnTo>
                  <a:pt x="57073" y="92481"/>
                </a:lnTo>
                <a:lnTo>
                  <a:pt x="58102" y="93611"/>
                </a:lnTo>
                <a:lnTo>
                  <a:pt x="58635" y="91401"/>
                </a:lnTo>
                <a:close/>
              </a:path>
              <a:path w="137159" h="147320">
                <a:moveTo>
                  <a:pt x="58762" y="87655"/>
                </a:moveTo>
                <a:lnTo>
                  <a:pt x="57886" y="87210"/>
                </a:lnTo>
                <a:lnTo>
                  <a:pt x="57162" y="84696"/>
                </a:lnTo>
                <a:lnTo>
                  <a:pt x="56235" y="85674"/>
                </a:lnTo>
                <a:lnTo>
                  <a:pt x="56083" y="86791"/>
                </a:lnTo>
                <a:lnTo>
                  <a:pt x="57581" y="87668"/>
                </a:lnTo>
                <a:lnTo>
                  <a:pt x="58762" y="87655"/>
                </a:lnTo>
                <a:close/>
              </a:path>
              <a:path w="137159" h="147320">
                <a:moveTo>
                  <a:pt x="60731" y="96481"/>
                </a:moveTo>
                <a:lnTo>
                  <a:pt x="58102" y="93611"/>
                </a:lnTo>
                <a:lnTo>
                  <a:pt x="57721" y="95237"/>
                </a:lnTo>
                <a:lnTo>
                  <a:pt x="57746" y="95580"/>
                </a:lnTo>
                <a:lnTo>
                  <a:pt x="60731" y="96481"/>
                </a:lnTo>
                <a:close/>
              </a:path>
              <a:path w="137159" h="147320">
                <a:moveTo>
                  <a:pt x="61277" y="77952"/>
                </a:moveTo>
                <a:lnTo>
                  <a:pt x="60642" y="78041"/>
                </a:lnTo>
                <a:lnTo>
                  <a:pt x="58889" y="78778"/>
                </a:lnTo>
                <a:lnTo>
                  <a:pt x="61277" y="77952"/>
                </a:lnTo>
                <a:close/>
              </a:path>
              <a:path w="137159" h="147320">
                <a:moveTo>
                  <a:pt x="62331" y="77330"/>
                </a:moveTo>
                <a:lnTo>
                  <a:pt x="60617" y="77355"/>
                </a:lnTo>
                <a:lnTo>
                  <a:pt x="57505" y="77978"/>
                </a:lnTo>
                <a:lnTo>
                  <a:pt x="56743" y="78282"/>
                </a:lnTo>
                <a:lnTo>
                  <a:pt x="57492" y="78892"/>
                </a:lnTo>
                <a:lnTo>
                  <a:pt x="58166" y="78397"/>
                </a:lnTo>
                <a:lnTo>
                  <a:pt x="60642" y="78041"/>
                </a:lnTo>
                <a:lnTo>
                  <a:pt x="62331" y="77330"/>
                </a:lnTo>
                <a:close/>
              </a:path>
              <a:path w="137159" h="147320">
                <a:moveTo>
                  <a:pt x="65112" y="71475"/>
                </a:moveTo>
                <a:lnTo>
                  <a:pt x="64922" y="71183"/>
                </a:lnTo>
                <a:lnTo>
                  <a:pt x="64350" y="70802"/>
                </a:lnTo>
                <a:lnTo>
                  <a:pt x="64681" y="71056"/>
                </a:lnTo>
                <a:lnTo>
                  <a:pt x="64897" y="71297"/>
                </a:lnTo>
                <a:lnTo>
                  <a:pt x="65087" y="71589"/>
                </a:lnTo>
                <a:close/>
              </a:path>
              <a:path w="137159" h="147320">
                <a:moveTo>
                  <a:pt x="66090" y="72821"/>
                </a:moveTo>
                <a:lnTo>
                  <a:pt x="65087" y="71602"/>
                </a:lnTo>
                <a:lnTo>
                  <a:pt x="65087" y="71945"/>
                </a:lnTo>
                <a:lnTo>
                  <a:pt x="63741" y="71475"/>
                </a:lnTo>
                <a:lnTo>
                  <a:pt x="64350" y="70802"/>
                </a:lnTo>
                <a:lnTo>
                  <a:pt x="62623" y="71780"/>
                </a:lnTo>
                <a:lnTo>
                  <a:pt x="63754" y="70967"/>
                </a:lnTo>
                <a:lnTo>
                  <a:pt x="63868" y="67348"/>
                </a:lnTo>
                <a:lnTo>
                  <a:pt x="62534" y="65506"/>
                </a:lnTo>
                <a:lnTo>
                  <a:pt x="61290" y="66967"/>
                </a:lnTo>
                <a:lnTo>
                  <a:pt x="63728" y="68122"/>
                </a:lnTo>
                <a:lnTo>
                  <a:pt x="62496" y="70497"/>
                </a:lnTo>
                <a:lnTo>
                  <a:pt x="61112" y="71513"/>
                </a:lnTo>
                <a:lnTo>
                  <a:pt x="61696" y="72301"/>
                </a:lnTo>
                <a:lnTo>
                  <a:pt x="61048" y="72669"/>
                </a:lnTo>
                <a:lnTo>
                  <a:pt x="60947" y="74244"/>
                </a:lnTo>
                <a:lnTo>
                  <a:pt x="64058" y="75590"/>
                </a:lnTo>
                <a:lnTo>
                  <a:pt x="65544" y="74180"/>
                </a:lnTo>
                <a:lnTo>
                  <a:pt x="66090" y="72821"/>
                </a:lnTo>
                <a:close/>
              </a:path>
              <a:path w="137159" h="147320">
                <a:moveTo>
                  <a:pt x="66522" y="89319"/>
                </a:moveTo>
                <a:lnTo>
                  <a:pt x="66357" y="87744"/>
                </a:lnTo>
                <a:lnTo>
                  <a:pt x="65735" y="87655"/>
                </a:lnTo>
                <a:lnTo>
                  <a:pt x="63525" y="88544"/>
                </a:lnTo>
                <a:lnTo>
                  <a:pt x="64122" y="88011"/>
                </a:lnTo>
                <a:lnTo>
                  <a:pt x="63588" y="87312"/>
                </a:lnTo>
                <a:lnTo>
                  <a:pt x="62992" y="86614"/>
                </a:lnTo>
                <a:lnTo>
                  <a:pt x="63309" y="87833"/>
                </a:lnTo>
                <a:lnTo>
                  <a:pt x="62534" y="88531"/>
                </a:lnTo>
                <a:lnTo>
                  <a:pt x="62611" y="88900"/>
                </a:lnTo>
                <a:lnTo>
                  <a:pt x="62484" y="88950"/>
                </a:lnTo>
                <a:lnTo>
                  <a:pt x="62649" y="89077"/>
                </a:lnTo>
                <a:lnTo>
                  <a:pt x="62699" y="89268"/>
                </a:lnTo>
                <a:lnTo>
                  <a:pt x="64338" y="90309"/>
                </a:lnTo>
                <a:lnTo>
                  <a:pt x="64871" y="88392"/>
                </a:lnTo>
                <a:lnTo>
                  <a:pt x="66522" y="89319"/>
                </a:lnTo>
                <a:close/>
              </a:path>
              <a:path w="137159" h="147320">
                <a:moveTo>
                  <a:pt x="68059" y="67716"/>
                </a:moveTo>
                <a:lnTo>
                  <a:pt x="68021" y="66929"/>
                </a:lnTo>
                <a:lnTo>
                  <a:pt x="67919" y="67678"/>
                </a:lnTo>
                <a:lnTo>
                  <a:pt x="67830" y="68338"/>
                </a:lnTo>
                <a:lnTo>
                  <a:pt x="68059" y="67716"/>
                </a:lnTo>
                <a:close/>
              </a:path>
              <a:path w="137159" h="147320">
                <a:moveTo>
                  <a:pt x="68795" y="61353"/>
                </a:moveTo>
                <a:lnTo>
                  <a:pt x="65151" y="63906"/>
                </a:lnTo>
                <a:lnTo>
                  <a:pt x="67106" y="63779"/>
                </a:lnTo>
                <a:lnTo>
                  <a:pt x="67957" y="65290"/>
                </a:lnTo>
                <a:lnTo>
                  <a:pt x="68021" y="66929"/>
                </a:lnTo>
                <a:lnTo>
                  <a:pt x="68465" y="63779"/>
                </a:lnTo>
                <a:lnTo>
                  <a:pt x="68795" y="61353"/>
                </a:lnTo>
                <a:close/>
              </a:path>
              <a:path w="137159" h="147320">
                <a:moveTo>
                  <a:pt x="73977" y="68122"/>
                </a:moveTo>
                <a:lnTo>
                  <a:pt x="73723" y="68656"/>
                </a:lnTo>
                <a:lnTo>
                  <a:pt x="73939" y="68224"/>
                </a:lnTo>
                <a:close/>
              </a:path>
              <a:path w="137159" h="147320">
                <a:moveTo>
                  <a:pt x="74269" y="67386"/>
                </a:moveTo>
                <a:lnTo>
                  <a:pt x="74079" y="67779"/>
                </a:lnTo>
                <a:lnTo>
                  <a:pt x="73977" y="68122"/>
                </a:lnTo>
                <a:lnTo>
                  <a:pt x="74180" y="67665"/>
                </a:lnTo>
                <a:lnTo>
                  <a:pt x="74269" y="67386"/>
                </a:lnTo>
                <a:close/>
              </a:path>
              <a:path w="137159" h="147320">
                <a:moveTo>
                  <a:pt x="75069" y="78524"/>
                </a:moveTo>
                <a:lnTo>
                  <a:pt x="74472" y="75692"/>
                </a:lnTo>
                <a:lnTo>
                  <a:pt x="72224" y="77457"/>
                </a:lnTo>
                <a:lnTo>
                  <a:pt x="70929" y="76403"/>
                </a:lnTo>
                <a:lnTo>
                  <a:pt x="70929" y="78473"/>
                </a:lnTo>
                <a:lnTo>
                  <a:pt x="70827" y="77749"/>
                </a:lnTo>
                <a:lnTo>
                  <a:pt x="70891" y="78371"/>
                </a:lnTo>
                <a:lnTo>
                  <a:pt x="70929" y="76403"/>
                </a:lnTo>
                <a:lnTo>
                  <a:pt x="69532" y="75260"/>
                </a:lnTo>
                <a:lnTo>
                  <a:pt x="68630" y="74523"/>
                </a:lnTo>
                <a:lnTo>
                  <a:pt x="67995" y="73939"/>
                </a:lnTo>
                <a:lnTo>
                  <a:pt x="67729" y="74269"/>
                </a:lnTo>
                <a:lnTo>
                  <a:pt x="67652" y="74612"/>
                </a:lnTo>
                <a:lnTo>
                  <a:pt x="67297" y="75057"/>
                </a:lnTo>
                <a:lnTo>
                  <a:pt x="67500" y="74968"/>
                </a:lnTo>
                <a:lnTo>
                  <a:pt x="66370" y="75514"/>
                </a:lnTo>
                <a:lnTo>
                  <a:pt x="67068" y="75260"/>
                </a:lnTo>
                <a:lnTo>
                  <a:pt x="67259" y="76301"/>
                </a:lnTo>
                <a:lnTo>
                  <a:pt x="67665" y="78016"/>
                </a:lnTo>
                <a:lnTo>
                  <a:pt x="68541" y="79476"/>
                </a:lnTo>
                <a:lnTo>
                  <a:pt x="69913" y="80581"/>
                </a:lnTo>
                <a:lnTo>
                  <a:pt x="70688" y="79629"/>
                </a:lnTo>
                <a:lnTo>
                  <a:pt x="70777" y="79235"/>
                </a:lnTo>
                <a:lnTo>
                  <a:pt x="72263" y="80111"/>
                </a:lnTo>
                <a:lnTo>
                  <a:pt x="73101" y="81203"/>
                </a:lnTo>
                <a:lnTo>
                  <a:pt x="74117" y="78854"/>
                </a:lnTo>
                <a:lnTo>
                  <a:pt x="75069" y="78524"/>
                </a:lnTo>
                <a:close/>
              </a:path>
              <a:path w="137159" h="147320">
                <a:moveTo>
                  <a:pt x="78981" y="40982"/>
                </a:moveTo>
                <a:lnTo>
                  <a:pt x="77546" y="40297"/>
                </a:lnTo>
                <a:lnTo>
                  <a:pt x="75539" y="36741"/>
                </a:lnTo>
                <a:lnTo>
                  <a:pt x="70523" y="42595"/>
                </a:lnTo>
                <a:lnTo>
                  <a:pt x="74396" y="44018"/>
                </a:lnTo>
                <a:lnTo>
                  <a:pt x="75298" y="45364"/>
                </a:lnTo>
                <a:lnTo>
                  <a:pt x="78981" y="40982"/>
                </a:lnTo>
                <a:close/>
              </a:path>
              <a:path w="137159" h="147320">
                <a:moveTo>
                  <a:pt x="80987" y="60845"/>
                </a:moveTo>
                <a:lnTo>
                  <a:pt x="78994" y="60934"/>
                </a:lnTo>
                <a:lnTo>
                  <a:pt x="78892" y="61061"/>
                </a:lnTo>
                <a:lnTo>
                  <a:pt x="78740" y="60731"/>
                </a:lnTo>
                <a:lnTo>
                  <a:pt x="78600" y="60401"/>
                </a:lnTo>
                <a:lnTo>
                  <a:pt x="78486" y="60032"/>
                </a:lnTo>
                <a:lnTo>
                  <a:pt x="77838" y="60833"/>
                </a:lnTo>
                <a:lnTo>
                  <a:pt x="77228" y="61506"/>
                </a:lnTo>
                <a:lnTo>
                  <a:pt x="76593" y="62293"/>
                </a:lnTo>
                <a:lnTo>
                  <a:pt x="78790" y="63385"/>
                </a:lnTo>
                <a:lnTo>
                  <a:pt x="80987" y="60845"/>
                </a:lnTo>
                <a:close/>
              </a:path>
              <a:path w="137159" h="147320">
                <a:moveTo>
                  <a:pt x="81229" y="60820"/>
                </a:moveTo>
                <a:lnTo>
                  <a:pt x="81000" y="60833"/>
                </a:lnTo>
                <a:lnTo>
                  <a:pt x="81229" y="60820"/>
                </a:lnTo>
                <a:close/>
              </a:path>
              <a:path w="137159" h="147320">
                <a:moveTo>
                  <a:pt x="85445" y="38531"/>
                </a:moveTo>
                <a:lnTo>
                  <a:pt x="85331" y="36715"/>
                </a:lnTo>
                <a:lnTo>
                  <a:pt x="84582" y="35001"/>
                </a:lnTo>
                <a:lnTo>
                  <a:pt x="84162" y="36804"/>
                </a:lnTo>
                <a:lnTo>
                  <a:pt x="84328" y="38646"/>
                </a:lnTo>
                <a:lnTo>
                  <a:pt x="85039" y="40398"/>
                </a:lnTo>
                <a:lnTo>
                  <a:pt x="85445" y="38531"/>
                </a:lnTo>
                <a:close/>
              </a:path>
              <a:path w="137159" h="147320">
                <a:moveTo>
                  <a:pt x="92354" y="47078"/>
                </a:moveTo>
                <a:lnTo>
                  <a:pt x="91554" y="45529"/>
                </a:lnTo>
                <a:lnTo>
                  <a:pt x="89458" y="44107"/>
                </a:lnTo>
                <a:lnTo>
                  <a:pt x="87591" y="45897"/>
                </a:lnTo>
                <a:lnTo>
                  <a:pt x="88392" y="47383"/>
                </a:lnTo>
                <a:lnTo>
                  <a:pt x="88646" y="47574"/>
                </a:lnTo>
                <a:lnTo>
                  <a:pt x="85979" y="46799"/>
                </a:lnTo>
                <a:lnTo>
                  <a:pt x="86245" y="46418"/>
                </a:lnTo>
                <a:lnTo>
                  <a:pt x="85877" y="45085"/>
                </a:lnTo>
                <a:lnTo>
                  <a:pt x="85051" y="43802"/>
                </a:lnTo>
                <a:lnTo>
                  <a:pt x="83223" y="42583"/>
                </a:lnTo>
                <a:lnTo>
                  <a:pt x="80149" y="43827"/>
                </a:lnTo>
                <a:lnTo>
                  <a:pt x="82892" y="45910"/>
                </a:lnTo>
                <a:lnTo>
                  <a:pt x="81851" y="45605"/>
                </a:lnTo>
                <a:lnTo>
                  <a:pt x="81432" y="46126"/>
                </a:lnTo>
                <a:lnTo>
                  <a:pt x="83553" y="47942"/>
                </a:lnTo>
                <a:lnTo>
                  <a:pt x="82486" y="50634"/>
                </a:lnTo>
                <a:lnTo>
                  <a:pt x="81610" y="49606"/>
                </a:lnTo>
                <a:lnTo>
                  <a:pt x="79883" y="48564"/>
                </a:lnTo>
                <a:lnTo>
                  <a:pt x="79883" y="52400"/>
                </a:lnTo>
                <a:lnTo>
                  <a:pt x="78701" y="54140"/>
                </a:lnTo>
                <a:lnTo>
                  <a:pt x="77508" y="54241"/>
                </a:lnTo>
                <a:lnTo>
                  <a:pt x="77508" y="56210"/>
                </a:lnTo>
                <a:lnTo>
                  <a:pt x="76784" y="58293"/>
                </a:lnTo>
                <a:lnTo>
                  <a:pt x="73367" y="58699"/>
                </a:lnTo>
                <a:lnTo>
                  <a:pt x="73507" y="56476"/>
                </a:lnTo>
                <a:lnTo>
                  <a:pt x="73545" y="55841"/>
                </a:lnTo>
                <a:lnTo>
                  <a:pt x="72415" y="55968"/>
                </a:lnTo>
                <a:lnTo>
                  <a:pt x="71577" y="56413"/>
                </a:lnTo>
                <a:lnTo>
                  <a:pt x="71831" y="55968"/>
                </a:lnTo>
                <a:lnTo>
                  <a:pt x="71869" y="55689"/>
                </a:lnTo>
                <a:lnTo>
                  <a:pt x="71678" y="55486"/>
                </a:lnTo>
                <a:lnTo>
                  <a:pt x="70713" y="54483"/>
                </a:lnTo>
                <a:lnTo>
                  <a:pt x="72136" y="55359"/>
                </a:lnTo>
                <a:lnTo>
                  <a:pt x="74168" y="54483"/>
                </a:lnTo>
                <a:lnTo>
                  <a:pt x="74396" y="54381"/>
                </a:lnTo>
                <a:lnTo>
                  <a:pt x="74574" y="54305"/>
                </a:lnTo>
                <a:lnTo>
                  <a:pt x="76542" y="54940"/>
                </a:lnTo>
                <a:lnTo>
                  <a:pt x="76695" y="54927"/>
                </a:lnTo>
                <a:lnTo>
                  <a:pt x="76898" y="55016"/>
                </a:lnTo>
                <a:lnTo>
                  <a:pt x="77038" y="55143"/>
                </a:lnTo>
                <a:lnTo>
                  <a:pt x="76809" y="55054"/>
                </a:lnTo>
                <a:lnTo>
                  <a:pt x="76530" y="54965"/>
                </a:lnTo>
                <a:lnTo>
                  <a:pt x="76123" y="55041"/>
                </a:lnTo>
                <a:lnTo>
                  <a:pt x="77025" y="56400"/>
                </a:lnTo>
                <a:lnTo>
                  <a:pt x="77393" y="56286"/>
                </a:lnTo>
                <a:lnTo>
                  <a:pt x="77470" y="56019"/>
                </a:lnTo>
                <a:lnTo>
                  <a:pt x="77508" y="56210"/>
                </a:lnTo>
                <a:lnTo>
                  <a:pt x="77508" y="54241"/>
                </a:lnTo>
                <a:lnTo>
                  <a:pt x="77304" y="54254"/>
                </a:lnTo>
                <a:lnTo>
                  <a:pt x="75819" y="52768"/>
                </a:lnTo>
                <a:lnTo>
                  <a:pt x="77050" y="51079"/>
                </a:lnTo>
                <a:lnTo>
                  <a:pt x="78409" y="50939"/>
                </a:lnTo>
                <a:lnTo>
                  <a:pt x="79883" y="52400"/>
                </a:lnTo>
                <a:lnTo>
                  <a:pt x="79883" y="48564"/>
                </a:lnTo>
                <a:lnTo>
                  <a:pt x="79540" y="48348"/>
                </a:lnTo>
                <a:lnTo>
                  <a:pt x="78333" y="49504"/>
                </a:lnTo>
                <a:lnTo>
                  <a:pt x="78879" y="46558"/>
                </a:lnTo>
                <a:lnTo>
                  <a:pt x="81432" y="46126"/>
                </a:lnTo>
                <a:lnTo>
                  <a:pt x="80848" y="45313"/>
                </a:lnTo>
                <a:lnTo>
                  <a:pt x="80429" y="45313"/>
                </a:lnTo>
                <a:lnTo>
                  <a:pt x="80149" y="46062"/>
                </a:lnTo>
                <a:lnTo>
                  <a:pt x="78701" y="46596"/>
                </a:lnTo>
                <a:lnTo>
                  <a:pt x="77724" y="47040"/>
                </a:lnTo>
                <a:lnTo>
                  <a:pt x="76517" y="48958"/>
                </a:lnTo>
                <a:lnTo>
                  <a:pt x="77927" y="49885"/>
                </a:lnTo>
                <a:lnTo>
                  <a:pt x="76771" y="50990"/>
                </a:lnTo>
                <a:lnTo>
                  <a:pt x="73494" y="52400"/>
                </a:lnTo>
                <a:lnTo>
                  <a:pt x="69634" y="52578"/>
                </a:lnTo>
                <a:lnTo>
                  <a:pt x="69773" y="53327"/>
                </a:lnTo>
                <a:lnTo>
                  <a:pt x="69900" y="53632"/>
                </a:lnTo>
                <a:lnTo>
                  <a:pt x="70053" y="53886"/>
                </a:lnTo>
                <a:lnTo>
                  <a:pt x="70586" y="54381"/>
                </a:lnTo>
                <a:lnTo>
                  <a:pt x="70167" y="54051"/>
                </a:lnTo>
                <a:lnTo>
                  <a:pt x="70053" y="53886"/>
                </a:lnTo>
                <a:lnTo>
                  <a:pt x="69723" y="53619"/>
                </a:lnTo>
                <a:lnTo>
                  <a:pt x="69024" y="53327"/>
                </a:lnTo>
                <a:lnTo>
                  <a:pt x="65811" y="55359"/>
                </a:lnTo>
                <a:lnTo>
                  <a:pt x="65684" y="55765"/>
                </a:lnTo>
                <a:lnTo>
                  <a:pt x="65811" y="56375"/>
                </a:lnTo>
                <a:lnTo>
                  <a:pt x="66929" y="55486"/>
                </a:lnTo>
                <a:lnTo>
                  <a:pt x="68122" y="58864"/>
                </a:lnTo>
                <a:lnTo>
                  <a:pt x="71145" y="57175"/>
                </a:lnTo>
                <a:lnTo>
                  <a:pt x="71462" y="56616"/>
                </a:lnTo>
                <a:lnTo>
                  <a:pt x="72059" y="56921"/>
                </a:lnTo>
                <a:lnTo>
                  <a:pt x="72694" y="56476"/>
                </a:lnTo>
                <a:lnTo>
                  <a:pt x="73444" y="57073"/>
                </a:lnTo>
                <a:lnTo>
                  <a:pt x="72504" y="58788"/>
                </a:lnTo>
                <a:lnTo>
                  <a:pt x="72212" y="58826"/>
                </a:lnTo>
                <a:lnTo>
                  <a:pt x="71285" y="58559"/>
                </a:lnTo>
                <a:lnTo>
                  <a:pt x="70192" y="59397"/>
                </a:lnTo>
                <a:lnTo>
                  <a:pt x="71882" y="60629"/>
                </a:lnTo>
                <a:lnTo>
                  <a:pt x="72758" y="59588"/>
                </a:lnTo>
                <a:lnTo>
                  <a:pt x="74015" y="61150"/>
                </a:lnTo>
                <a:lnTo>
                  <a:pt x="74295" y="64147"/>
                </a:lnTo>
                <a:lnTo>
                  <a:pt x="72478" y="63804"/>
                </a:lnTo>
                <a:lnTo>
                  <a:pt x="72402" y="61264"/>
                </a:lnTo>
                <a:lnTo>
                  <a:pt x="71056" y="62852"/>
                </a:lnTo>
                <a:lnTo>
                  <a:pt x="67818" y="68389"/>
                </a:lnTo>
                <a:lnTo>
                  <a:pt x="67284" y="69303"/>
                </a:lnTo>
                <a:lnTo>
                  <a:pt x="67487" y="69291"/>
                </a:lnTo>
                <a:lnTo>
                  <a:pt x="66675" y="71551"/>
                </a:lnTo>
                <a:lnTo>
                  <a:pt x="69024" y="69735"/>
                </a:lnTo>
                <a:lnTo>
                  <a:pt x="68351" y="69202"/>
                </a:lnTo>
                <a:lnTo>
                  <a:pt x="71234" y="68922"/>
                </a:lnTo>
                <a:lnTo>
                  <a:pt x="73723" y="68656"/>
                </a:lnTo>
                <a:lnTo>
                  <a:pt x="71259" y="68910"/>
                </a:lnTo>
                <a:lnTo>
                  <a:pt x="74460" y="65824"/>
                </a:lnTo>
                <a:lnTo>
                  <a:pt x="74498" y="66306"/>
                </a:lnTo>
                <a:lnTo>
                  <a:pt x="74269" y="67386"/>
                </a:lnTo>
                <a:lnTo>
                  <a:pt x="74523" y="66573"/>
                </a:lnTo>
                <a:lnTo>
                  <a:pt x="74777" y="69138"/>
                </a:lnTo>
                <a:lnTo>
                  <a:pt x="76847" y="64960"/>
                </a:lnTo>
                <a:lnTo>
                  <a:pt x="75869" y="64376"/>
                </a:lnTo>
                <a:lnTo>
                  <a:pt x="75653" y="63715"/>
                </a:lnTo>
                <a:lnTo>
                  <a:pt x="75984" y="62953"/>
                </a:lnTo>
                <a:lnTo>
                  <a:pt x="74612" y="61709"/>
                </a:lnTo>
                <a:lnTo>
                  <a:pt x="77012" y="59791"/>
                </a:lnTo>
                <a:lnTo>
                  <a:pt x="82651" y="56921"/>
                </a:lnTo>
                <a:lnTo>
                  <a:pt x="83007" y="54927"/>
                </a:lnTo>
                <a:lnTo>
                  <a:pt x="83121" y="54305"/>
                </a:lnTo>
                <a:lnTo>
                  <a:pt x="83248" y="53619"/>
                </a:lnTo>
                <a:lnTo>
                  <a:pt x="84404" y="55524"/>
                </a:lnTo>
                <a:lnTo>
                  <a:pt x="88176" y="56642"/>
                </a:lnTo>
                <a:lnTo>
                  <a:pt x="89585" y="55765"/>
                </a:lnTo>
                <a:lnTo>
                  <a:pt x="89712" y="55359"/>
                </a:lnTo>
                <a:lnTo>
                  <a:pt x="89738" y="53619"/>
                </a:lnTo>
                <a:lnTo>
                  <a:pt x="89738" y="52705"/>
                </a:lnTo>
                <a:lnTo>
                  <a:pt x="89750" y="52146"/>
                </a:lnTo>
                <a:lnTo>
                  <a:pt x="87642" y="52705"/>
                </a:lnTo>
                <a:lnTo>
                  <a:pt x="86677" y="51879"/>
                </a:lnTo>
                <a:lnTo>
                  <a:pt x="84467" y="49999"/>
                </a:lnTo>
                <a:lnTo>
                  <a:pt x="83667" y="50647"/>
                </a:lnTo>
                <a:lnTo>
                  <a:pt x="83273" y="51295"/>
                </a:lnTo>
                <a:lnTo>
                  <a:pt x="83146" y="51879"/>
                </a:lnTo>
                <a:lnTo>
                  <a:pt x="82715" y="50939"/>
                </a:lnTo>
                <a:lnTo>
                  <a:pt x="85026" y="48590"/>
                </a:lnTo>
                <a:lnTo>
                  <a:pt x="86283" y="48983"/>
                </a:lnTo>
                <a:lnTo>
                  <a:pt x="85026" y="48590"/>
                </a:lnTo>
                <a:lnTo>
                  <a:pt x="84239" y="49390"/>
                </a:lnTo>
                <a:lnTo>
                  <a:pt x="86423" y="49060"/>
                </a:lnTo>
                <a:lnTo>
                  <a:pt x="89522" y="50507"/>
                </a:lnTo>
                <a:lnTo>
                  <a:pt x="90741" y="51562"/>
                </a:lnTo>
                <a:lnTo>
                  <a:pt x="91859" y="48475"/>
                </a:lnTo>
                <a:lnTo>
                  <a:pt x="91109" y="48272"/>
                </a:lnTo>
                <a:lnTo>
                  <a:pt x="92354" y="47078"/>
                </a:lnTo>
                <a:close/>
              </a:path>
              <a:path w="137159" h="147320">
                <a:moveTo>
                  <a:pt x="99860" y="37807"/>
                </a:moveTo>
                <a:lnTo>
                  <a:pt x="97345" y="38862"/>
                </a:lnTo>
                <a:lnTo>
                  <a:pt x="92392" y="40220"/>
                </a:lnTo>
                <a:lnTo>
                  <a:pt x="91605" y="37109"/>
                </a:lnTo>
                <a:lnTo>
                  <a:pt x="90868" y="38798"/>
                </a:lnTo>
                <a:lnTo>
                  <a:pt x="89166" y="35750"/>
                </a:lnTo>
                <a:lnTo>
                  <a:pt x="84645" y="40906"/>
                </a:lnTo>
                <a:lnTo>
                  <a:pt x="87528" y="42570"/>
                </a:lnTo>
                <a:lnTo>
                  <a:pt x="86702" y="42227"/>
                </a:lnTo>
                <a:lnTo>
                  <a:pt x="84988" y="41871"/>
                </a:lnTo>
                <a:lnTo>
                  <a:pt x="87757" y="42786"/>
                </a:lnTo>
                <a:lnTo>
                  <a:pt x="87591" y="42608"/>
                </a:lnTo>
                <a:lnTo>
                  <a:pt x="87807" y="42710"/>
                </a:lnTo>
                <a:lnTo>
                  <a:pt x="88011" y="42799"/>
                </a:lnTo>
                <a:lnTo>
                  <a:pt x="89293" y="41300"/>
                </a:lnTo>
                <a:lnTo>
                  <a:pt x="90309" y="40081"/>
                </a:lnTo>
                <a:lnTo>
                  <a:pt x="90170" y="40424"/>
                </a:lnTo>
                <a:lnTo>
                  <a:pt x="97586" y="41198"/>
                </a:lnTo>
                <a:lnTo>
                  <a:pt x="99860" y="37807"/>
                </a:lnTo>
                <a:close/>
              </a:path>
              <a:path w="137159" h="147320">
                <a:moveTo>
                  <a:pt x="101777" y="40894"/>
                </a:moveTo>
                <a:lnTo>
                  <a:pt x="101003" y="40487"/>
                </a:lnTo>
                <a:lnTo>
                  <a:pt x="100215" y="38328"/>
                </a:lnTo>
                <a:lnTo>
                  <a:pt x="99428" y="39204"/>
                </a:lnTo>
                <a:lnTo>
                  <a:pt x="99352" y="40246"/>
                </a:lnTo>
                <a:lnTo>
                  <a:pt x="100749" y="40970"/>
                </a:lnTo>
                <a:lnTo>
                  <a:pt x="101777" y="40894"/>
                </a:lnTo>
                <a:close/>
              </a:path>
              <a:path w="137159" h="147320">
                <a:moveTo>
                  <a:pt x="101892" y="44196"/>
                </a:moveTo>
                <a:lnTo>
                  <a:pt x="100444" y="45300"/>
                </a:lnTo>
                <a:lnTo>
                  <a:pt x="101130" y="45999"/>
                </a:lnTo>
                <a:lnTo>
                  <a:pt x="101155" y="46634"/>
                </a:lnTo>
                <a:lnTo>
                  <a:pt x="100812" y="47320"/>
                </a:lnTo>
                <a:lnTo>
                  <a:pt x="101841" y="48425"/>
                </a:lnTo>
                <a:lnTo>
                  <a:pt x="101892" y="44196"/>
                </a:lnTo>
                <a:close/>
              </a:path>
              <a:path w="137159" h="147320">
                <a:moveTo>
                  <a:pt x="108851" y="33324"/>
                </a:moveTo>
                <a:lnTo>
                  <a:pt x="106819" y="31064"/>
                </a:lnTo>
                <a:lnTo>
                  <a:pt x="105778" y="32359"/>
                </a:lnTo>
                <a:lnTo>
                  <a:pt x="104648" y="32473"/>
                </a:lnTo>
                <a:lnTo>
                  <a:pt x="103492" y="32016"/>
                </a:lnTo>
                <a:lnTo>
                  <a:pt x="101765" y="33997"/>
                </a:lnTo>
                <a:lnTo>
                  <a:pt x="108851" y="33324"/>
                </a:lnTo>
                <a:close/>
              </a:path>
              <a:path w="137159" h="147320">
                <a:moveTo>
                  <a:pt x="110083" y="32219"/>
                </a:moveTo>
                <a:lnTo>
                  <a:pt x="109105" y="31559"/>
                </a:lnTo>
                <a:lnTo>
                  <a:pt x="109334" y="30848"/>
                </a:lnTo>
                <a:lnTo>
                  <a:pt x="108915" y="30175"/>
                </a:lnTo>
                <a:lnTo>
                  <a:pt x="108089" y="30683"/>
                </a:lnTo>
                <a:lnTo>
                  <a:pt x="108991" y="33058"/>
                </a:lnTo>
                <a:lnTo>
                  <a:pt x="110083" y="32219"/>
                </a:lnTo>
                <a:close/>
              </a:path>
              <a:path w="137159" h="147320">
                <a:moveTo>
                  <a:pt x="114427" y="34544"/>
                </a:moveTo>
                <a:lnTo>
                  <a:pt x="113639" y="33566"/>
                </a:lnTo>
                <a:lnTo>
                  <a:pt x="112585" y="32994"/>
                </a:lnTo>
                <a:lnTo>
                  <a:pt x="114427" y="34544"/>
                </a:lnTo>
                <a:close/>
              </a:path>
              <a:path w="137159" h="147320">
                <a:moveTo>
                  <a:pt x="115404" y="28498"/>
                </a:moveTo>
                <a:lnTo>
                  <a:pt x="113093" y="27444"/>
                </a:lnTo>
                <a:lnTo>
                  <a:pt x="112610" y="28295"/>
                </a:lnTo>
                <a:lnTo>
                  <a:pt x="113258" y="28346"/>
                </a:lnTo>
                <a:lnTo>
                  <a:pt x="113919" y="28803"/>
                </a:lnTo>
                <a:lnTo>
                  <a:pt x="114566" y="29540"/>
                </a:lnTo>
                <a:lnTo>
                  <a:pt x="115404" y="28498"/>
                </a:lnTo>
                <a:close/>
              </a:path>
              <a:path w="137159" h="147320">
                <a:moveTo>
                  <a:pt x="116382" y="28562"/>
                </a:moveTo>
                <a:lnTo>
                  <a:pt x="115176" y="29616"/>
                </a:lnTo>
                <a:lnTo>
                  <a:pt x="114134" y="31407"/>
                </a:lnTo>
                <a:lnTo>
                  <a:pt x="110947" y="29286"/>
                </a:lnTo>
                <a:lnTo>
                  <a:pt x="112090" y="31102"/>
                </a:lnTo>
                <a:lnTo>
                  <a:pt x="112509" y="31508"/>
                </a:lnTo>
                <a:lnTo>
                  <a:pt x="112255" y="31927"/>
                </a:lnTo>
                <a:lnTo>
                  <a:pt x="112483" y="32321"/>
                </a:lnTo>
                <a:lnTo>
                  <a:pt x="113995" y="31953"/>
                </a:lnTo>
                <a:lnTo>
                  <a:pt x="113652" y="33553"/>
                </a:lnTo>
                <a:lnTo>
                  <a:pt x="115303" y="35585"/>
                </a:lnTo>
                <a:lnTo>
                  <a:pt x="116382" y="28562"/>
                </a:lnTo>
                <a:close/>
              </a:path>
              <a:path w="137159" h="147320">
                <a:moveTo>
                  <a:pt x="116814" y="28194"/>
                </a:moveTo>
                <a:lnTo>
                  <a:pt x="116484" y="27927"/>
                </a:lnTo>
                <a:lnTo>
                  <a:pt x="116382" y="28562"/>
                </a:lnTo>
                <a:lnTo>
                  <a:pt x="116814" y="28194"/>
                </a:lnTo>
                <a:close/>
              </a:path>
              <a:path w="137159" h="147320">
                <a:moveTo>
                  <a:pt x="122910" y="25933"/>
                </a:moveTo>
                <a:lnTo>
                  <a:pt x="121920" y="25882"/>
                </a:lnTo>
                <a:lnTo>
                  <a:pt x="121310" y="25184"/>
                </a:lnTo>
                <a:lnTo>
                  <a:pt x="121094" y="23914"/>
                </a:lnTo>
                <a:lnTo>
                  <a:pt x="118846" y="23469"/>
                </a:lnTo>
                <a:lnTo>
                  <a:pt x="119507" y="27584"/>
                </a:lnTo>
                <a:lnTo>
                  <a:pt x="121462" y="26619"/>
                </a:lnTo>
                <a:lnTo>
                  <a:pt x="119494" y="27609"/>
                </a:lnTo>
                <a:lnTo>
                  <a:pt x="121450" y="26733"/>
                </a:lnTo>
                <a:lnTo>
                  <a:pt x="121488" y="26924"/>
                </a:lnTo>
                <a:lnTo>
                  <a:pt x="121945" y="26111"/>
                </a:lnTo>
                <a:lnTo>
                  <a:pt x="122453" y="25984"/>
                </a:lnTo>
                <a:lnTo>
                  <a:pt x="122910" y="25933"/>
                </a:lnTo>
                <a:close/>
              </a:path>
              <a:path w="137159" h="147320">
                <a:moveTo>
                  <a:pt x="130352" y="25298"/>
                </a:moveTo>
                <a:lnTo>
                  <a:pt x="125361" y="20853"/>
                </a:lnTo>
                <a:lnTo>
                  <a:pt x="126098" y="20421"/>
                </a:lnTo>
                <a:lnTo>
                  <a:pt x="126034" y="19888"/>
                </a:lnTo>
                <a:lnTo>
                  <a:pt x="128651" y="18364"/>
                </a:lnTo>
                <a:lnTo>
                  <a:pt x="125844" y="18770"/>
                </a:lnTo>
                <a:lnTo>
                  <a:pt x="125768" y="18021"/>
                </a:lnTo>
                <a:lnTo>
                  <a:pt x="125691" y="17678"/>
                </a:lnTo>
                <a:lnTo>
                  <a:pt x="123393" y="17195"/>
                </a:lnTo>
                <a:lnTo>
                  <a:pt x="123710" y="19380"/>
                </a:lnTo>
                <a:lnTo>
                  <a:pt x="122859" y="18605"/>
                </a:lnTo>
                <a:lnTo>
                  <a:pt x="99187" y="0"/>
                </a:lnTo>
                <a:lnTo>
                  <a:pt x="98844" y="419"/>
                </a:lnTo>
                <a:lnTo>
                  <a:pt x="122174" y="19443"/>
                </a:lnTo>
                <a:lnTo>
                  <a:pt x="123913" y="20701"/>
                </a:lnTo>
                <a:lnTo>
                  <a:pt x="124053" y="21590"/>
                </a:lnTo>
                <a:lnTo>
                  <a:pt x="124663" y="21247"/>
                </a:lnTo>
                <a:lnTo>
                  <a:pt x="130352" y="25298"/>
                </a:lnTo>
                <a:close/>
              </a:path>
              <a:path w="137159" h="147320">
                <a:moveTo>
                  <a:pt x="137058" y="8724"/>
                </a:moveTo>
                <a:lnTo>
                  <a:pt x="136639" y="8394"/>
                </a:lnTo>
                <a:lnTo>
                  <a:pt x="134645" y="8013"/>
                </a:lnTo>
                <a:lnTo>
                  <a:pt x="135255" y="7899"/>
                </a:lnTo>
                <a:lnTo>
                  <a:pt x="135089" y="6324"/>
                </a:lnTo>
                <a:lnTo>
                  <a:pt x="134442" y="6350"/>
                </a:lnTo>
                <a:lnTo>
                  <a:pt x="134721" y="7188"/>
                </a:lnTo>
                <a:lnTo>
                  <a:pt x="134150" y="7480"/>
                </a:lnTo>
                <a:lnTo>
                  <a:pt x="133946" y="7734"/>
                </a:lnTo>
                <a:lnTo>
                  <a:pt x="133946" y="7874"/>
                </a:lnTo>
                <a:lnTo>
                  <a:pt x="133946" y="7734"/>
                </a:lnTo>
                <a:lnTo>
                  <a:pt x="133604" y="7797"/>
                </a:lnTo>
                <a:lnTo>
                  <a:pt x="133731" y="8102"/>
                </a:lnTo>
                <a:lnTo>
                  <a:pt x="134416" y="9690"/>
                </a:lnTo>
                <a:lnTo>
                  <a:pt x="135674" y="8572"/>
                </a:lnTo>
                <a:lnTo>
                  <a:pt x="136423" y="10007"/>
                </a:lnTo>
                <a:lnTo>
                  <a:pt x="137058" y="8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906881" y="4053344"/>
            <a:ext cx="109855" cy="149225"/>
          </a:xfrm>
          <a:custGeom>
            <a:avLst/>
            <a:gdLst/>
            <a:ahLst/>
            <a:cxnLst/>
            <a:rect l="l" t="t" r="r" b="b"/>
            <a:pathLst>
              <a:path w="109855" h="149225">
                <a:moveTo>
                  <a:pt x="2514" y="148653"/>
                </a:moveTo>
                <a:lnTo>
                  <a:pt x="1854" y="147777"/>
                </a:lnTo>
                <a:lnTo>
                  <a:pt x="1028" y="147167"/>
                </a:lnTo>
                <a:lnTo>
                  <a:pt x="0" y="146824"/>
                </a:lnTo>
                <a:lnTo>
                  <a:pt x="660" y="147701"/>
                </a:lnTo>
                <a:lnTo>
                  <a:pt x="1485" y="148310"/>
                </a:lnTo>
                <a:lnTo>
                  <a:pt x="2514" y="148653"/>
                </a:lnTo>
                <a:close/>
              </a:path>
              <a:path w="109855" h="149225">
                <a:moveTo>
                  <a:pt x="7518" y="143535"/>
                </a:moveTo>
                <a:lnTo>
                  <a:pt x="6896" y="141325"/>
                </a:lnTo>
                <a:lnTo>
                  <a:pt x="6451" y="142811"/>
                </a:lnTo>
                <a:lnTo>
                  <a:pt x="5207" y="145453"/>
                </a:lnTo>
                <a:lnTo>
                  <a:pt x="3556" y="144602"/>
                </a:lnTo>
                <a:lnTo>
                  <a:pt x="4445" y="146481"/>
                </a:lnTo>
                <a:lnTo>
                  <a:pt x="7518" y="143535"/>
                </a:lnTo>
                <a:close/>
              </a:path>
              <a:path w="109855" h="149225">
                <a:moveTo>
                  <a:pt x="8318" y="135775"/>
                </a:moveTo>
                <a:lnTo>
                  <a:pt x="6616" y="135839"/>
                </a:lnTo>
                <a:lnTo>
                  <a:pt x="6756" y="136779"/>
                </a:lnTo>
                <a:lnTo>
                  <a:pt x="6426" y="137261"/>
                </a:lnTo>
                <a:lnTo>
                  <a:pt x="5778" y="137642"/>
                </a:lnTo>
                <a:lnTo>
                  <a:pt x="5969" y="139103"/>
                </a:lnTo>
                <a:lnTo>
                  <a:pt x="8318" y="135775"/>
                </a:lnTo>
                <a:close/>
              </a:path>
              <a:path w="109855" h="149225">
                <a:moveTo>
                  <a:pt x="10312" y="130187"/>
                </a:moveTo>
                <a:lnTo>
                  <a:pt x="9118" y="130467"/>
                </a:lnTo>
                <a:lnTo>
                  <a:pt x="8509" y="131216"/>
                </a:lnTo>
                <a:lnTo>
                  <a:pt x="9182" y="132511"/>
                </a:lnTo>
                <a:lnTo>
                  <a:pt x="10083" y="133108"/>
                </a:lnTo>
                <a:lnTo>
                  <a:pt x="9664" y="132346"/>
                </a:lnTo>
                <a:lnTo>
                  <a:pt x="10312" y="130187"/>
                </a:lnTo>
                <a:close/>
              </a:path>
              <a:path w="109855" h="149225">
                <a:moveTo>
                  <a:pt x="12547" y="136017"/>
                </a:moveTo>
                <a:lnTo>
                  <a:pt x="12204" y="136029"/>
                </a:lnTo>
                <a:lnTo>
                  <a:pt x="12547" y="136042"/>
                </a:lnTo>
                <a:close/>
              </a:path>
              <a:path w="109855" h="149225">
                <a:moveTo>
                  <a:pt x="13817" y="135737"/>
                </a:moveTo>
                <a:lnTo>
                  <a:pt x="13652" y="134251"/>
                </a:lnTo>
                <a:lnTo>
                  <a:pt x="13004" y="134277"/>
                </a:lnTo>
                <a:lnTo>
                  <a:pt x="13284" y="135115"/>
                </a:lnTo>
                <a:lnTo>
                  <a:pt x="12712" y="135407"/>
                </a:lnTo>
                <a:lnTo>
                  <a:pt x="12369" y="135826"/>
                </a:lnTo>
                <a:lnTo>
                  <a:pt x="12509" y="135737"/>
                </a:lnTo>
                <a:lnTo>
                  <a:pt x="12547" y="136017"/>
                </a:lnTo>
                <a:lnTo>
                  <a:pt x="12700" y="136017"/>
                </a:lnTo>
                <a:lnTo>
                  <a:pt x="13817" y="135826"/>
                </a:lnTo>
                <a:close/>
              </a:path>
              <a:path w="109855" h="149225">
                <a:moveTo>
                  <a:pt x="15595" y="116878"/>
                </a:moveTo>
                <a:lnTo>
                  <a:pt x="14630" y="116370"/>
                </a:lnTo>
                <a:lnTo>
                  <a:pt x="13766" y="113614"/>
                </a:lnTo>
                <a:lnTo>
                  <a:pt x="12738" y="114706"/>
                </a:lnTo>
                <a:lnTo>
                  <a:pt x="12611" y="115976"/>
                </a:lnTo>
                <a:lnTo>
                  <a:pt x="14262" y="116903"/>
                </a:lnTo>
                <a:lnTo>
                  <a:pt x="15595" y="116878"/>
                </a:lnTo>
                <a:close/>
              </a:path>
              <a:path w="109855" h="149225">
                <a:moveTo>
                  <a:pt x="15621" y="121005"/>
                </a:moveTo>
                <a:lnTo>
                  <a:pt x="13804" y="122224"/>
                </a:lnTo>
                <a:lnTo>
                  <a:pt x="14617" y="123088"/>
                </a:lnTo>
                <a:lnTo>
                  <a:pt x="14592" y="123964"/>
                </a:lnTo>
                <a:lnTo>
                  <a:pt x="14185" y="124739"/>
                </a:lnTo>
                <a:lnTo>
                  <a:pt x="15405" y="126199"/>
                </a:lnTo>
                <a:lnTo>
                  <a:pt x="15621" y="121005"/>
                </a:lnTo>
                <a:close/>
              </a:path>
              <a:path w="109855" h="149225">
                <a:moveTo>
                  <a:pt x="20243" y="129921"/>
                </a:moveTo>
                <a:lnTo>
                  <a:pt x="17983" y="127952"/>
                </a:lnTo>
                <a:lnTo>
                  <a:pt x="18491" y="129882"/>
                </a:lnTo>
                <a:lnTo>
                  <a:pt x="19037" y="133629"/>
                </a:lnTo>
                <a:lnTo>
                  <a:pt x="16624" y="133883"/>
                </a:lnTo>
                <a:lnTo>
                  <a:pt x="18897" y="135242"/>
                </a:lnTo>
                <a:lnTo>
                  <a:pt x="20243" y="129921"/>
                </a:lnTo>
                <a:close/>
              </a:path>
              <a:path w="109855" h="149225">
                <a:moveTo>
                  <a:pt x="25374" y="118579"/>
                </a:moveTo>
                <a:lnTo>
                  <a:pt x="25006" y="117932"/>
                </a:lnTo>
                <a:lnTo>
                  <a:pt x="24218" y="118084"/>
                </a:lnTo>
                <a:lnTo>
                  <a:pt x="24066" y="116814"/>
                </a:lnTo>
                <a:lnTo>
                  <a:pt x="23342" y="116776"/>
                </a:lnTo>
                <a:lnTo>
                  <a:pt x="20840" y="117805"/>
                </a:lnTo>
                <a:lnTo>
                  <a:pt x="21005" y="117652"/>
                </a:lnTo>
                <a:lnTo>
                  <a:pt x="20904" y="116408"/>
                </a:lnTo>
                <a:lnTo>
                  <a:pt x="20294" y="115633"/>
                </a:lnTo>
                <a:lnTo>
                  <a:pt x="19583" y="116090"/>
                </a:lnTo>
                <a:lnTo>
                  <a:pt x="20713" y="117005"/>
                </a:lnTo>
                <a:lnTo>
                  <a:pt x="19939" y="117652"/>
                </a:lnTo>
                <a:lnTo>
                  <a:pt x="19951" y="118173"/>
                </a:lnTo>
                <a:lnTo>
                  <a:pt x="19723" y="118262"/>
                </a:lnTo>
                <a:lnTo>
                  <a:pt x="19951" y="118427"/>
                </a:lnTo>
                <a:lnTo>
                  <a:pt x="19964" y="118605"/>
                </a:lnTo>
                <a:lnTo>
                  <a:pt x="21932" y="119697"/>
                </a:lnTo>
                <a:lnTo>
                  <a:pt x="22479" y="117589"/>
                </a:lnTo>
                <a:lnTo>
                  <a:pt x="23520" y="118211"/>
                </a:lnTo>
                <a:lnTo>
                  <a:pt x="23266" y="120929"/>
                </a:lnTo>
                <a:lnTo>
                  <a:pt x="24904" y="119849"/>
                </a:lnTo>
                <a:lnTo>
                  <a:pt x="24269" y="119189"/>
                </a:lnTo>
                <a:lnTo>
                  <a:pt x="25374" y="118579"/>
                </a:lnTo>
                <a:close/>
              </a:path>
              <a:path w="109855" h="149225">
                <a:moveTo>
                  <a:pt x="26136" y="106476"/>
                </a:moveTo>
                <a:lnTo>
                  <a:pt x="24942" y="105575"/>
                </a:lnTo>
                <a:lnTo>
                  <a:pt x="25234" y="104787"/>
                </a:lnTo>
                <a:lnTo>
                  <a:pt x="24765" y="103924"/>
                </a:lnTo>
                <a:lnTo>
                  <a:pt x="23710" y="104457"/>
                </a:lnTo>
                <a:lnTo>
                  <a:pt x="24790" y="107454"/>
                </a:lnTo>
                <a:lnTo>
                  <a:pt x="26136" y="106476"/>
                </a:lnTo>
                <a:close/>
              </a:path>
              <a:path w="109855" h="149225">
                <a:moveTo>
                  <a:pt x="33629" y="108826"/>
                </a:moveTo>
                <a:lnTo>
                  <a:pt x="33566" y="108572"/>
                </a:lnTo>
                <a:lnTo>
                  <a:pt x="33489" y="109258"/>
                </a:lnTo>
                <a:lnTo>
                  <a:pt x="33629" y="108826"/>
                </a:lnTo>
                <a:close/>
              </a:path>
              <a:path w="109855" h="149225">
                <a:moveTo>
                  <a:pt x="34378" y="99631"/>
                </a:moveTo>
                <a:lnTo>
                  <a:pt x="34112" y="99364"/>
                </a:lnTo>
                <a:lnTo>
                  <a:pt x="34226" y="99733"/>
                </a:lnTo>
                <a:lnTo>
                  <a:pt x="34378" y="99631"/>
                </a:lnTo>
                <a:close/>
              </a:path>
              <a:path w="109855" h="149225">
                <a:moveTo>
                  <a:pt x="35598" y="98717"/>
                </a:moveTo>
                <a:lnTo>
                  <a:pt x="35090" y="98920"/>
                </a:lnTo>
                <a:lnTo>
                  <a:pt x="35229" y="98996"/>
                </a:lnTo>
                <a:lnTo>
                  <a:pt x="35598" y="98717"/>
                </a:lnTo>
                <a:close/>
              </a:path>
              <a:path w="109855" h="149225">
                <a:moveTo>
                  <a:pt x="36639" y="104648"/>
                </a:moveTo>
                <a:lnTo>
                  <a:pt x="36576" y="104457"/>
                </a:lnTo>
                <a:lnTo>
                  <a:pt x="33578" y="103403"/>
                </a:lnTo>
                <a:lnTo>
                  <a:pt x="32232" y="103619"/>
                </a:lnTo>
                <a:lnTo>
                  <a:pt x="32385" y="105105"/>
                </a:lnTo>
                <a:lnTo>
                  <a:pt x="30937" y="105130"/>
                </a:lnTo>
                <a:lnTo>
                  <a:pt x="30784" y="105295"/>
                </a:lnTo>
                <a:lnTo>
                  <a:pt x="27368" y="102844"/>
                </a:lnTo>
                <a:lnTo>
                  <a:pt x="28714" y="105105"/>
                </a:lnTo>
                <a:lnTo>
                  <a:pt x="29159" y="105664"/>
                </a:lnTo>
                <a:lnTo>
                  <a:pt x="28829" y="106159"/>
                </a:lnTo>
                <a:lnTo>
                  <a:pt x="29108" y="106667"/>
                </a:lnTo>
                <a:lnTo>
                  <a:pt x="29591" y="106578"/>
                </a:lnTo>
                <a:lnTo>
                  <a:pt x="28930" y="107289"/>
                </a:lnTo>
                <a:lnTo>
                  <a:pt x="29083" y="107391"/>
                </a:lnTo>
                <a:lnTo>
                  <a:pt x="28168" y="107975"/>
                </a:lnTo>
                <a:lnTo>
                  <a:pt x="24638" y="107734"/>
                </a:lnTo>
                <a:lnTo>
                  <a:pt x="26670" y="114058"/>
                </a:lnTo>
                <a:lnTo>
                  <a:pt x="29413" y="111874"/>
                </a:lnTo>
                <a:lnTo>
                  <a:pt x="30822" y="111836"/>
                </a:lnTo>
                <a:lnTo>
                  <a:pt x="29413" y="107569"/>
                </a:lnTo>
                <a:lnTo>
                  <a:pt x="30543" y="108178"/>
                </a:lnTo>
                <a:lnTo>
                  <a:pt x="36639" y="104648"/>
                </a:lnTo>
                <a:close/>
              </a:path>
              <a:path w="109855" h="149225">
                <a:moveTo>
                  <a:pt x="37363" y="82118"/>
                </a:moveTo>
                <a:lnTo>
                  <a:pt x="34823" y="82613"/>
                </a:lnTo>
                <a:lnTo>
                  <a:pt x="35267" y="83934"/>
                </a:lnTo>
                <a:lnTo>
                  <a:pt x="34861" y="84772"/>
                </a:lnTo>
                <a:lnTo>
                  <a:pt x="33985" y="85445"/>
                </a:lnTo>
                <a:lnTo>
                  <a:pt x="34620" y="87541"/>
                </a:lnTo>
                <a:lnTo>
                  <a:pt x="37363" y="82118"/>
                </a:lnTo>
                <a:close/>
              </a:path>
              <a:path w="109855" h="149225">
                <a:moveTo>
                  <a:pt x="37973" y="93827"/>
                </a:moveTo>
                <a:lnTo>
                  <a:pt x="36537" y="90665"/>
                </a:lnTo>
                <a:lnTo>
                  <a:pt x="36093" y="92989"/>
                </a:lnTo>
                <a:lnTo>
                  <a:pt x="34899" y="97193"/>
                </a:lnTo>
                <a:lnTo>
                  <a:pt x="32219" y="96329"/>
                </a:lnTo>
                <a:lnTo>
                  <a:pt x="33134" y="97650"/>
                </a:lnTo>
                <a:lnTo>
                  <a:pt x="30022" y="97434"/>
                </a:lnTo>
                <a:lnTo>
                  <a:pt x="31280" y="101434"/>
                </a:lnTo>
                <a:lnTo>
                  <a:pt x="31127" y="101320"/>
                </a:lnTo>
                <a:lnTo>
                  <a:pt x="30099" y="101384"/>
                </a:lnTo>
                <a:lnTo>
                  <a:pt x="31102" y="101320"/>
                </a:lnTo>
                <a:lnTo>
                  <a:pt x="29311" y="100952"/>
                </a:lnTo>
                <a:lnTo>
                  <a:pt x="28422" y="100571"/>
                </a:lnTo>
                <a:lnTo>
                  <a:pt x="27495" y="100444"/>
                </a:lnTo>
                <a:lnTo>
                  <a:pt x="29197" y="101066"/>
                </a:lnTo>
                <a:lnTo>
                  <a:pt x="30619" y="102019"/>
                </a:lnTo>
                <a:lnTo>
                  <a:pt x="31788" y="103301"/>
                </a:lnTo>
                <a:lnTo>
                  <a:pt x="32016" y="103733"/>
                </a:lnTo>
                <a:lnTo>
                  <a:pt x="34759" y="101549"/>
                </a:lnTo>
                <a:lnTo>
                  <a:pt x="34226" y="99733"/>
                </a:lnTo>
                <a:lnTo>
                  <a:pt x="33540" y="99390"/>
                </a:lnTo>
                <a:lnTo>
                  <a:pt x="33540" y="98234"/>
                </a:lnTo>
                <a:lnTo>
                  <a:pt x="34010" y="98882"/>
                </a:lnTo>
                <a:lnTo>
                  <a:pt x="37973" y="93827"/>
                </a:lnTo>
                <a:close/>
              </a:path>
              <a:path w="109855" h="149225">
                <a:moveTo>
                  <a:pt x="39319" y="77698"/>
                </a:moveTo>
                <a:lnTo>
                  <a:pt x="38531" y="76720"/>
                </a:lnTo>
                <a:lnTo>
                  <a:pt x="38938" y="73393"/>
                </a:lnTo>
                <a:lnTo>
                  <a:pt x="37299" y="74066"/>
                </a:lnTo>
                <a:lnTo>
                  <a:pt x="36588" y="75285"/>
                </a:lnTo>
                <a:lnTo>
                  <a:pt x="37922" y="77114"/>
                </a:lnTo>
                <a:lnTo>
                  <a:pt x="39319" y="77698"/>
                </a:lnTo>
                <a:close/>
              </a:path>
              <a:path w="109855" h="149225">
                <a:moveTo>
                  <a:pt x="40182" y="102463"/>
                </a:moveTo>
                <a:lnTo>
                  <a:pt x="39801" y="100291"/>
                </a:lnTo>
                <a:lnTo>
                  <a:pt x="38354" y="100215"/>
                </a:lnTo>
                <a:lnTo>
                  <a:pt x="36347" y="101079"/>
                </a:lnTo>
                <a:lnTo>
                  <a:pt x="35775" y="99275"/>
                </a:lnTo>
                <a:lnTo>
                  <a:pt x="35229" y="98996"/>
                </a:lnTo>
                <a:lnTo>
                  <a:pt x="34378" y="99631"/>
                </a:lnTo>
                <a:lnTo>
                  <a:pt x="36474" y="101752"/>
                </a:lnTo>
                <a:lnTo>
                  <a:pt x="36766" y="103200"/>
                </a:lnTo>
                <a:lnTo>
                  <a:pt x="38227" y="103352"/>
                </a:lnTo>
                <a:lnTo>
                  <a:pt x="40182" y="102463"/>
                </a:lnTo>
                <a:close/>
              </a:path>
              <a:path w="109855" h="149225">
                <a:moveTo>
                  <a:pt x="40373" y="86537"/>
                </a:moveTo>
                <a:lnTo>
                  <a:pt x="37693" y="86702"/>
                </a:lnTo>
                <a:lnTo>
                  <a:pt x="37515" y="86829"/>
                </a:lnTo>
                <a:lnTo>
                  <a:pt x="37350" y="87045"/>
                </a:lnTo>
                <a:lnTo>
                  <a:pt x="37172" y="87172"/>
                </a:lnTo>
                <a:lnTo>
                  <a:pt x="38989" y="90297"/>
                </a:lnTo>
                <a:lnTo>
                  <a:pt x="40373" y="86537"/>
                </a:lnTo>
                <a:close/>
              </a:path>
              <a:path w="109855" h="149225">
                <a:moveTo>
                  <a:pt x="44005" y="99009"/>
                </a:moveTo>
                <a:lnTo>
                  <a:pt x="43129" y="98298"/>
                </a:lnTo>
                <a:lnTo>
                  <a:pt x="39814" y="98234"/>
                </a:lnTo>
                <a:lnTo>
                  <a:pt x="40411" y="100304"/>
                </a:lnTo>
                <a:lnTo>
                  <a:pt x="41694" y="98374"/>
                </a:lnTo>
                <a:lnTo>
                  <a:pt x="42811" y="99631"/>
                </a:lnTo>
                <a:lnTo>
                  <a:pt x="44005" y="99009"/>
                </a:lnTo>
                <a:close/>
              </a:path>
              <a:path w="109855" h="149225">
                <a:moveTo>
                  <a:pt x="48907" y="84289"/>
                </a:moveTo>
                <a:lnTo>
                  <a:pt x="48844" y="83350"/>
                </a:lnTo>
                <a:lnTo>
                  <a:pt x="47904" y="83172"/>
                </a:lnTo>
                <a:lnTo>
                  <a:pt x="48336" y="81788"/>
                </a:lnTo>
                <a:lnTo>
                  <a:pt x="47599" y="81330"/>
                </a:lnTo>
                <a:lnTo>
                  <a:pt x="44500" y="81280"/>
                </a:lnTo>
                <a:lnTo>
                  <a:pt x="44678" y="81216"/>
                </a:lnTo>
                <a:lnTo>
                  <a:pt x="45491" y="80975"/>
                </a:lnTo>
                <a:lnTo>
                  <a:pt x="45212" y="79781"/>
                </a:lnTo>
                <a:lnTo>
                  <a:pt x="44907" y="78714"/>
                </a:lnTo>
                <a:lnTo>
                  <a:pt x="43980" y="78854"/>
                </a:lnTo>
                <a:lnTo>
                  <a:pt x="44564" y="80086"/>
                </a:lnTo>
                <a:lnTo>
                  <a:pt x="43815" y="80581"/>
                </a:lnTo>
                <a:lnTo>
                  <a:pt x="43408" y="81254"/>
                </a:lnTo>
                <a:lnTo>
                  <a:pt x="43599" y="81102"/>
                </a:lnTo>
                <a:lnTo>
                  <a:pt x="43637" y="81254"/>
                </a:lnTo>
                <a:lnTo>
                  <a:pt x="43408" y="81254"/>
                </a:lnTo>
                <a:lnTo>
                  <a:pt x="43065" y="81241"/>
                </a:lnTo>
                <a:lnTo>
                  <a:pt x="43319" y="81648"/>
                </a:lnTo>
                <a:lnTo>
                  <a:pt x="43167" y="81711"/>
                </a:lnTo>
                <a:lnTo>
                  <a:pt x="43319" y="81661"/>
                </a:lnTo>
                <a:lnTo>
                  <a:pt x="44704" y="83807"/>
                </a:lnTo>
                <a:lnTo>
                  <a:pt x="46278" y="81775"/>
                </a:lnTo>
                <a:lnTo>
                  <a:pt x="47142" y="83032"/>
                </a:lnTo>
                <a:lnTo>
                  <a:pt x="46939" y="82981"/>
                </a:lnTo>
                <a:lnTo>
                  <a:pt x="45478" y="85725"/>
                </a:lnTo>
                <a:lnTo>
                  <a:pt x="47764" y="85369"/>
                </a:lnTo>
                <a:lnTo>
                  <a:pt x="47472" y="84366"/>
                </a:lnTo>
                <a:lnTo>
                  <a:pt x="48907" y="84289"/>
                </a:lnTo>
                <a:close/>
              </a:path>
              <a:path w="109855" h="149225">
                <a:moveTo>
                  <a:pt x="48920" y="92887"/>
                </a:moveTo>
                <a:lnTo>
                  <a:pt x="48704" y="92646"/>
                </a:lnTo>
                <a:lnTo>
                  <a:pt x="48310" y="92532"/>
                </a:lnTo>
                <a:lnTo>
                  <a:pt x="48539" y="93268"/>
                </a:lnTo>
                <a:lnTo>
                  <a:pt x="48742" y="93433"/>
                </a:lnTo>
                <a:lnTo>
                  <a:pt x="48920" y="93230"/>
                </a:lnTo>
                <a:lnTo>
                  <a:pt x="48920" y="92887"/>
                </a:lnTo>
                <a:close/>
              </a:path>
              <a:path w="109855" h="149225">
                <a:moveTo>
                  <a:pt x="50520" y="91808"/>
                </a:moveTo>
                <a:lnTo>
                  <a:pt x="49491" y="91109"/>
                </a:lnTo>
                <a:lnTo>
                  <a:pt x="49187" y="92938"/>
                </a:lnTo>
                <a:lnTo>
                  <a:pt x="48945" y="93230"/>
                </a:lnTo>
                <a:lnTo>
                  <a:pt x="48971" y="93383"/>
                </a:lnTo>
                <a:lnTo>
                  <a:pt x="48869" y="93573"/>
                </a:lnTo>
                <a:lnTo>
                  <a:pt x="48780" y="93776"/>
                </a:lnTo>
                <a:lnTo>
                  <a:pt x="50038" y="95199"/>
                </a:lnTo>
                <a:lnTo>
                  <a:pt x="50520" y="91808"/>
                </a:lnTo>
                <a:close/>
              </a:path>
              <a:path w="109855" h="149225">
                <a:moveTo>
                  <a:pt x="55321" y="68376"/>
                </a:moveTo>
                <a:lnTo>
                  <a:pt x="54038" y="68427"/>
                </a:lnTo>
                <a:lnTo>
                  <a:pt x="55321" y="68376"/>
                </a:lnTo>
                <a:close/>
              </a:path>
              <a:path w="109855" h="149225">
                <a:moveTo>
                  <a:pt x="55867" y="73710"/>
                </a:moveTo>
                <a:lnTo>
                  <a:pt x="54508" y="73164"/>
                </a:lnTo>
                <a:lnTo>
                  <a:pt x="52666" y="75526"/>
                </a:lnTo>
                <a:lnTo>
                  <a:pt x="53035" y="76098"/>
                </a:lnTo>
                <a:lnTo>
                  <a:pt x="55295" y="77304"/>
                </a:lnTo>
                <a:lnTo>
                  <a:pt x="53594" y="75234"/>
                </a:lnTo>
                <a:lnTo>
                  <a:pt x="53886" y="74447"/>
                </a:lnTo>
                <a:lnTo>
                  <a:pt x="55867" y="73710"/>
                </a:lnTo>
                <a:close/>
              </a:path>
              <a:path w="109855" h="149225">
                <a:moveTo>
                  <a:pt x="56540" y="73977"/>
                </a:moveTo>
                <a:lnTo>
                  <a:pt x="55880" y="73710"/>
                </a:lnTo>
                <a:lnTo>
                  <a:pt x="56540" y="73977"/>
                </a:lnTo>
                <a:close/>
              </a:path>
              <a:path w="109855" h="149225">
                <a:moveTo>
                  <a:pt x="58623" y="62014"/>
                </a:moveTo>
                <a:lnTo>
                  <a:pt x="57353" y="61887"/>
                </a:lnTo>
                <a:lnTo>
                  <a:pt x="55079" y="59842"/>
                </a:lnTo>
                <a:lnTo>
                  <a:pt x="52984" y="65239"/>
                </a:lnTo>
                <a:lnTo>
                  <a:pt x="56070" y="65252"/>
                </a:lnTo>
                <a:lnTo>
                  <a:pt x="57023" y="65951"/>
                </a:lnTo>
                <a:lnTo>
                  <a:pt x="58623" y="62014"/>
                </a:lnTo>
                <a:close/>
              </a:path>
              <a:path w="109855" h="149225">
                <a:moveTo>
                  <a:pt x="61595" y="65062"/>
                </a:moveTo>
                <a:lnTo>
                  <a:pt x="61010" y="64592"/>
                </a:lnTo>
                <a:lnTo>
                  <a:pt x="60680" y="64744"/>
                </a:lnTo>
                <a:lnTo>
                  <a:pt x="60642" y="65341"/>
                </a:lnTo>
                <a:lnTo>
                  <a:pt x="59753" y="66052"/>
                </a:lnTo>
                <a:lnTo>
                  <a:pt x="59169" y="66611"/>
                </a:lnTo>
                <a:lnTo>
                  <a:pt x="58762" y="68211"/>
                </a:lnTo>
                <a:lnTo>
                  <a:pt x="60210" y="68630"/>
                </a:lnTo>
                <a:lnTo>
                  <a:pt x="59867" y="66001"/>
                </a:lnTo>
                <a:lnTo>
                  <a:pt x="61582" y="65074"/>
                </a:lnTo>
                <a:close/>
              </a:path>
              <a:path w="109855" h="149225">
                <a:moveTo>
                  <a:pt x="62699" y="60083"/>
                </a:moveTo>
                <a:lnTo>
                  <a:pt x="62560" y="58648"/>
                </a:lnTo>
                <a:lnTo>
                  <a:pt x="61976" y="57416"/>
                </a:lnTo>
                <a:lnTo>
                  <a:pt x="61061" y="56337"/>
                </a:lnTo>
                <a:lnTo>
                  <a:pt x="61214" y="57772"/>
                </a:lnTo>
                <a:lnTo>
                  <a:pt x="61760" y="59042"/>
                </a:lnTo>
                <a:lnTo>
                  <a:pt x="62699" y="60083"/>
                </a:lnTo>
                <a:close/>
              </a:path>
              <a:path w="109855" h="149225">
                <a:moveTo>
                  <a:pt x="63131" y="69342"/>
                </a:moveTo>
                <a:lnTo>
                  <a:pt x="62852" y="69215"/>
                </a:lnTo>
                <a:lnTo>
                  <a:pt x="62026" y="68834"/>
                </a:lnTo>
                <a:lnTo>
                  <a:pt x="62026" y="69875"/>
                </a:lnTo>
                <a:lnTo>
                  <a:pt x="61023" y="69405"/>
                </a:lnTo>
                <a:lnTo>
                  <a:pt x="61277" y="70370"/>
                </a:lnTo>
                <a:lnTo>
                  <a:pt x="61620" y="70370"/>
                </a:lnTo>
                <a:lnTo>
                  <a:pt x="60693" y="71615"/>
                </a:lnTo>
                <a:lnTo>
                  <a:pt x="59880" y="71856"/>
                </a:lnTo>
                <a:lnTo>
                  <a:pt x="59677" y="71462"/>
                </a:lnTo>
                <a:lnTo>
                  <a:pt x="59347" y="70802"/>
                </a:lnTo>
                <a:lnTo>
                  <a:pt x="59829" y="69608"/>
                </a:lnTo>
                <a:lnTo>
                  <a:pt x="60706" y="69215"/>
                </a:lnTo>
                <a:lnTo>
                  <a:pt x="62026" y="69875"/>
                </a:lnTo>
                <a:lnTo>
                  <a:pt x="62026" y="68834"/>
                </a:lnTo>
                <a:lnTo>
                  <a:pt x="60947" y="68313"/>
                </a:lnTo>
                <a:lnTo>
                  <a:pt x="55486" y="71666"/>
                </a:lnTo>
                <a:lnTo>
                  <a:pt x="54749" y="70180"/>
                </a:lnTo>
                <a:lnTo>
                  <a:pt x="55397" y="69469"/>
                </a:lnTo>
                <a:lnTo>
                  <a:pt x="54063" y="68440"/>
                </a:lnTo>
                <a:lnTo>
                  <a:pt x="53086" y="68491"/>
                </a:lnTo>
                <a:lnTo>
                  <a:pt x="55105" y="71462"/>
                </a:lnTo>
                <a:lnTo>
                  <a:pt x="55168" y="71856"/>
                </a:lnTo>
                <a:lnTo>
                  <a:pt x="54800" y="72491"/>
                </a:lnTo>
                <a:lnTo>
                  <a:pt x="57200" y="71666"/>
                </a:lnTo>
                <a:lnTo>
                  <a:pt x="57785" y="71462"/>
                </a:lnTo>
                <a:lnTo>
                  <a:pt x="59029" y="71793"/>
                </a:lnTo>
                <a:lnTo>
                  <a:pt x="58775" y="72783"/>
                </a:lnTo>
                <a:lnTo>
                  <a:pt x="58686" y="73406"/>
                </a:lnTo>
                <a:lnTo>
                  <a:pt x="58839" y="73418"/>
                </a:lnTo>
                <a:lnTo>
                  <a:pt x="59016" y="73406"/>
                </a:lnTo>
                <a:lnTo>
                  <a:pt x="60769" y="72783"/>
                </a:lnTo>
                <a:lnTo>
                  <a:pt x="61658" y="73990"/>
                </a:lnTo>
                <a:lnTo>
                  <a:pt x="58940" y="73431"/>
                </a:lnTo>
                <a:lnTo>
                  <a:pt x="58356" y="73647"/>
                </a:lnTo>
                <a:lnTo>
                  <a:pt x="57670" y="74066"/>
                </a:lnTo>
                <a:lnTo>
                  <a:pt x="56959" y="74930"/>
                </a:lnTo>
                <a:lnTo>
                  <a:pt x="57543" y="74993"/>
                </a:lnTo>
                <a:lnTo>
                  <a:pt x="57899" y="74460"/>
                </a:lnTo>
                <a:lnTo>
                  <a:pt x="58585" y="74726"/>
                </a:lnTo>
                <a:lnTo>
                  <a:pt x="58280" y="76276"/>
                </a:lnTo>
                <a:lnTo>
                  <a:pt x="57378" y="76377"/>
                </a:lnTo>
                <a:lnTo>
                  <a:pt x="56857" y="77190"/>
                </a:lnTo>
                <a:lnTo>
                  <a:pt x="58115" y="77597"/>
                </a:lnTo>
                <a:lnTo>
                  <a:pt x="58699" y="76542"/>
                </a:lnTo>
                <a:lnTo>
                  <a:pt x="59232" y="75184"/>
                </a:lnTo>
                <a:lnTo>
                  <a:pt x="59372" y="75780"/>
                </a:lnTo>
                <a:lnTo>
                  <a:pt x="60299" y="77698"/>
                </a:lnTo>
                <a:lnTo>
                  <a:pt x="60464" y="77838"/>
                </a:lnTo>
                <a:lnTo>
                  <a:pt x="61734" y="75184"/>
                </a:lnTo>
                <a:lnTo>
                  <a:pt x="62077" y="74460"/>
                </a:lnTo>
                <a:lnTo>
                  <a:pt x="62306" y="73990"/>
                </a:lnTo>
                <a:lnTo>
                  <a:pt x="62738" y="73088"/>
                </a:lnTo>
                <a:lnTo>
                  <a:pt x="62776" y="72783"/>
                </a:lnTo>
                <a:lnTo>
                  <a:pt x="62865" y="71856"/>
                </a:lnTo>
                <a:lnTo>
                  <a:pt x="63080" y="69875"/>
                </a:lnTo>
                <a:lnTo>
                  <a:pt x="63131" y="69342"/>
                </a:lnTo>
                <a:close/>
              </a:path>
              <a:path w="109855" h="149225">
                <a:moveTo>
                  <a:pt x="63868" y="76720"/>
                </a:moveTo>
                <a:lnTo>
                  <a:pt x="63347" y="76161"/>
                </a:lnTo>
                <a:lnTo>
                  <a:pt x="62611" y="76314"/>
                </a:lnTo>
                <a:lnTo>
                  <a:pt x="62331" y="77000"/>
                </a:lnTo>
                <a:lnTo>
                  <a:pt x="62141" y="77660"/>
                </a:lnTo>
                <a:lnTo>
                  <a:pt x="62674" y="77762"/>
                </a:lnTo>
                <a:lnTo>
                  <a:pt x="63004" y="77266"/>
                </a:lnTo>
                <a:lnTo>
                  <a:pt x="63715" y="77495"/>
                </a:lnTo>
                <a:lnTo>
                  <a:pt x="63754" y="77266"/>
                </a:lnTo>
                <a:lnTo>
                  <a:pt x="63868" y="76720"/>
                </a:lnTo>
                <a:close/>
              </a:path>
              <a:path w="109855" h="149225">
                <a:moveTo>
                  <a:pt x="64782" y="65659"/>
                </a:moveTo>
                <a:lnTo>
                  <a:pt x="62865" y="65557"/>
                </a:lnTo>
                <a:lnTo>
                  <a:pt x="61582" y="65074"/>
                </a:lnTo>
                <a:lnTo>
                  <a:pt x="62814" y="65786"/>
                </a:lnTo>
                <a:lnTo>
                  <a:pt x="63855" y="65951"/>
                </a:lnTo>
                <a:lnTo>
                  <a:pt x="64782" y="65659"/>
                </a:lnTo>
                <a:close/>
              </a:path>
              <a:path w="109855" h="149225">
                <a:moveTo>
                  <a:pt x="65024" y="64084"/>
                </a:moveTo>
                <a:lnTo>
                  <a:pt x="64516" y="63182"/>
                </a:lnTo>
                <a:lnTo>
                  <a:pt x="63563" y="62484"/>
                </a:lnTo>
                <a:lnTo>
                  <a:pt x="61925" y="62128"/>
                </a:lnTo>
                <a:lnTo>
                  <a:pt x="60121" y="63766"/>
                </a:lnTo>
                <a:lnTo>
                  <a:pt x="64719" y="65214"/>
                </a:lnTo>
                <a:lnTo>
                  <a:pt x="65024" y="64084"/>
                </a:lnTo>
                <a:close/>
              </a:path>
              <a:path w="109855" h="149225">
                <a:moveTo>
                  <a:pt x="66179" y="59575"/>
                </a:moveTo>
                <a:lnTo>
                  <a:pt x="66154" y="59245"/>
                </a:lnTo>
                <a:lnTo>
                  <a:pt x="66040" y="59563"/>
                </a:lnTo>
                <a:lnTo>
                  <a:pt x="66179" y="59575"/>
                </a:lnTo>
                <a:close/>
              </a:path>
              <a:path w="109855" h="149225">
                <a:moveTo>
                  <a:pt x="66916" y="65722"/>
                </a:moveTo>
                <a:lnTo>
                  <a:pt x="66382" y="64947"/>
                </a:lnTo>
                <a:lnTo>
                  <a:pt x="66344" y="64490"/>
                </a:lnTo>
                <a:lnTo>
                  <a:pt x="65874" y="65074"/>
                </a:lnTo>
                <a:lnTo>
                  <a:pt x="65417" y="65468"/>
                </a:lnTo>
                <a:lnTo>
                  <a:pt x="64782" y="65646"/>
                </a:lnTo>
                <a:lnTo>
                  <a:pt x="66014" y="65671"/>
                </a:lnTo>
                <a:lnTo>
                  <a:pt x="66916" y="65722"/>
                </a:lnTo>
                <a:close/>
              </a:path>
              <a:path w="109855" h="149225">
                <a:moveTo>
                  <a:pt x="67017" y="65722"/>
                </a:moveTo>
                <a:lnTo>
                  <a:pt x="66509" y="64287"/>
                </a:lnTo>
                <a:lnTo>
                  <a:pt x="66903" y="65468"/>
                </a:lnTo>
                <a:lnTo>
                  <a:pt x="67017" y="65722"/>
                </a:lnTo>
                <a:close/>
              </a:path>
              <a:path w="109855" h="149225">
                <a:moveTo>
                  <a:pt x="67056" y="65900"/>
                </a:moveTo>
                <a:lnTo>
                  <a:pt x="66992" y="65722"/>
                </a:lnTo>
                <a:lnTo>
                  <a:pt x="67056" y="65900"/>
                </a:lnTo>
                <a:close/>
              </a:path>
              <a:path w="109855" h="149225">
                <a:moveTo>
                  <a:pt x="67564" y="59626"/>
                </a:moveTo>
                <a:lnTo>
                  <a:pt x="67094" y="59448"/>
                </a:lnTo>
                <a:lnTo>
                  <a:pt x="67157" y="59613"/>
                </a:lnTo>
                <a:lnTo>
                  <a:pt x="67564" y="59626"/>
                </a:lnTo>
                <a:close/>
              </a:path>
              <a:path w="109855" h="149225">
                <a:moveTo>
                  <a:pt x="67970" y="66001"/>
                </a:moveTo>
                <a:lnTo>
                  <a:pt x="67271" y="65735"/>
                </a:lnTo>
                <a:lnTo>
                  <a:pt x="67017" y="65722"/>
                </a:lnTo>
                <a:lnTo>
                  <a:pt x="67271" y="66421"/>
                </a:lnTo>
                <a:lnTo>
                  <a:pt x="67970" y="66001"/>
                </a:lnTo>
                <a:close/>
              </a:path>
              <a:path w="109855" h="149225">
                <a:moveTo>
                  <a:pt x="69519" y="65074"/>
                </a:moveTo>
                <a:lnTo>
                  <a:pt x="67970" y="66001"/>
                </a:lnTo>
                <a:lnTo>
                  <a:pt x="69494" y="66560"/>
                </a:lnTo>
                <a:lnTo>
                  <a:pt x="69519" y="65074"/>
                </a:lnTo>
                <a:close/>
              </a:path>
              <a:path w="109855" h="149225">
                <a:moveTo>
                  <a:pt x="69570" y="63017"/>
                </a:moveTo>
                <a:lnTo>
                  <a:pt x="68605" y="62166"/>
                </a:lnTo>
                <a:lnTo>
                  <a:pt x="66763" y="61683"/>
                </a:lnTo>
                <a:lnTo>
                  <a:pt x="67373" y="60096"/>
                </a:lnTo>
                <a:lnTo>
                  <a:pt x="67157" y="59613"/>
                </a:lnTo>
                <a:lnTo>
                  <a:pt x="66179" y="59575"/>
                </a:lnTo>
                <a:lnTo>
                  <a:pt x="66459" y="62191"/>
                </a:lnTo>
                <a:lnTo>
                  <a:pt x="65836" y="63373"/>
                </a:lnTo>
                <a:lnTo>
                  <a:pt x="66802" y="64223"/>
                </a:lnTo>
                <a:lnTo>
                  <a:pt x="68681" y="64706"/>
                </a:lnTo>
                <a:lnTo>
                  <a:pt x="69570" y="63017"/>
                </a:lnTo>
                <a:close/>
              </a:path>
              <a:path w="109855" h="149225">
                <a:moveTo>
                  <a:pt x="71818" y="52120"/>
                </a:moveTo>
                <a:lnTo>
                  <a:pt x="70345" y="51473"/>
                </a:lnTo>
                <a:lnTo>
                  <a:pt x="71031" y="50800"/>
                </a:lnTo>
                <a:lnTo>
                  <a:pt x="70993" y="50076"/>
                </a:lnTo>
                <a:lnTo>
                  <a:pt x="71120" y="50177"/>
                </a:lnTo>
                <a:lnTo>
                  <a:pt x="70916" y="49745"/>
                </a:lnTo>
                <a:lnTo>
                  <a:pt x="69608" y="50596"/>
                </a:lnTo>
                <a:lnTo>
                  <a:pt x="69913" y="51409"/>
                </a:lnTo>
                <a:lnTo>
                  <a:pt x="71818" y="52120"/>
                </a:lnTo>
                <a:close/>
              </a:path>
              <a:path w="109855" h="149225">
                <a:moveTo>
                  <a:pt x="72618" y="54635"/>
                </a:moveTo>
                <a:lnTo>
                  <a:pt x="71043" y="55981"/>
                </a:lnTo>
                <a:lnTo>
                  <a:pt x="67856" y="58216"/>
                </a:lnTo>
                <a:lnTo>
                  <a:pt x="66573" y="56146"/>
                </a:lnTo>
                <a:lnTo>
                  <a:pt x="66471" y="57492"/>
                </a:lnTo>
                <a:lnTo>
                  <a:pt x="64439" y="55651"/>
                </a:lnTo>
                <a:lnTo>
                  <a:pt x="62712" y="60083"/>
                </a:lnTo>
                <a:lnTo>
                  <a:pt x="62318" y="61087"/>
                </a:lnTo>
                <a:lnTo>
                  <a:pt x="65443" y="61137"/>
                </a:lnTo>
                <a:lnTo>
                  <a:pt x="66001" y="59626"/>
                </a:lnTo>
                <a:lnTo>
                  <a:pt x="65900" y="59245"/>
                </a:lnTo>
                <a:lnTo>
                  <a:pt x="65773" y="58940"/>
                </a:lnTo>
                <a:lnTo>
                  <a:pt x="66421" y="58140"/>
                </a:lnTo>
                <a:lnTo>
                  <a:pt x="66370" y="58864"/>
                </a:lnTo>
                <a:lnTo>
                  <a:pt x="71818" y="57569"/>
                </a:lnTo>
                <a:lnTo>
                  <a:pt x="72618" y="54635"/>
                </a:lnTo>
                <a:close/>
              </a:path>
              <a:path w="109855" h="149225">
                <a:moveTo>
                  <a:pt x="73914" y="59372"/>
                </a:moveTo>
                <a:lnTo>
                  <a:pt x="71577" y="59550"/>
                </a:lnTo>
                <a:lnTo>
                  <a:pt x="70789" y="60769"/>
                </a:lnTo>
                <a:lnTo>
                  <a:pt x="70980" y="60439"/>
                </a:lnTo>
                <a:lnTo>
                  <a:pt x="71107" y="59855"/>
                </a:lnTo>
                <a:lnTo>
                  <a:pt x="70624" y="60972"/>
                </a:lnTo>
                <a:lnTo>
                  <a:pt x="71361" y="61849"/>
                </a:lnTo>
                <a:lnTo>
                  <a:pt x="72288" y="61645"/>
                </a:lnTo>
                <a:lnTo>
                  <a:pt x="73418" y="60413"/>
                </a:lnTo>
                <a:lnTo>
                  <a:pt x="73914" y="59372"/>
                </a:lnTo>
                <a:close/>
              </a:path>
              <a:path w="109855" h="149225">
                <a:moveTo>
                  <a:pt x="75463" y="45935"/>
                </a:moveTo>
                <a:lnTo>
                  <a:pt x="72974" y="45847"/>
                </a:lnTo>
                <a:lnTo>
                  <a:pt x="73558" y="44462"/>
                </a:lnTo>
                <a:lnTo>
                  <a:pt x="73152" y="43522"/>
                </a:lnTo>
                <a:lnTo>
                  <a:pt x="73291" y="43357"/>
                </a:lnTo>
                <a:lnTo>
                  <a:pt x="72758" y="42989"/>
                </a:lnTo>
                <a:lnTo>
                  <a:pt x="72923" y="43129"/>
                </a:lnTo>
                <a:lnTo>
                  <a:pt x="73063" y="43294"/>
                </a:lnTo>
                <a:lnTo>
                  <a:pt x="73139" y="43522"/>
                </a:lnTo>
                <a:lnTo>
                  <a:pt x="72999" y="43522"/>
                </a:lnTo>
                <a:lnTo>
                  <a:pt x="72631" y="43294"/>
                </a:lnTo>
                <a:lnTo>
                  <a:pt x="72034" y="44881"/>
                </a:lnTo>
                <a:lnTo>
                  <a:pt x="74536" y="48006"/>
                </a:lnTo>
                <a:lnTo>
                  <a:pt x="75463" y="45935"/>
                </a:lnTo>
                <a:close/>
              </a:path>
              <a:path w="109855" h="149225">
                <a:moveTo>
                  <a:pt x="77495" y="46418"/>
                </a:moveTo>
                <a:lnTo>
                  <a:pt x="77381" y="42405"/>
                </a:lnTo>
                <a:lnTo>
                  <a:pt x="75920" y="42252"/>
                </a:lnTo>
                <a:lnTo>
                  <a:pt x="75717" y="43535"/>
                </a:lnTo>
                <a:lnTo>
                  <a:pt x="76479" y="44284"/>
                </a:lnTo>
                <a:lnTo>
                  <a:pt x="75476" y="45948"/>
                </a:lnTo>
                <a:lnTo>
                  <a:pt x="77495" y="46418"/>
                </a:lnTo>
                <a:close/>
              </a:path>
              <a:path w="109855" h="149225">
                <a:moveTo>
                  <a:pt x="77914" y="49237"/>
                </a:moveTo>
                <a:lnTo>
                  <a:pt x="75895" y="48158"/>
                </a:lnTo>
                <a:lnTo>
                  <a:pt x="75488" y="49339"/>
                </a:lnTo>
                <a:lnTo>
                  <a:pt x="74688" y="49657"/>
                </a:lnTo>
                <a:lnTo>
                  <a:pt x="73723" y="49644"/>
                </a:lnTo>
                <a:lnTo>
                  <a:pt x="73456" y="50317"/>
                </a:lnTo>
                <a:lnTo>
                  <a:pt x="72923" y="50050"/>
                </a:lnTo>
                <a:lnTo>
                  <a:pt x="72529" y="50698"/>
                </a:lnTo>
                <a:lnTo>
                  <a:pt x="72796" y="51396"/>
                </a:lnTo>
                <a:lnTo>
                  <a:pt x="71805" y="52108"/>
                </a:lnTo>
                <a:lnTo>
                  <a:pt x="72910" y="52870"/>
                </a:lnTo>
                <a:lnTo>
                  <a:pt x="73469" y="51269"/>
                </a:lnTo>
                <a:lnTo>
                  <a:pt x="77914" y="49237"/>
                </a:lnTo>
                <a:close/>
              </a:path>
              <a:path w="109855" h="149225">
                <a:moveTo>
                  <a:pt x="81292" y="49847"/>
                </a:moveTo>
                <a:lnTo>
                  <a:pt x="80454" y="48475"/>
                </a:lnTo>
                <a:lnTo>
                  <a:pt x="79679" y="49364"/>
                </a:lnTo>
                <a:lnTo>
                  <a:pt x="81089" y="50088"/>
                </a:lnTo>
                <a:lnTo>
                  <a:pt x="80314" y="51460"/>
                </a:lnTo>
                <a:lnTo>
                  <a:pt x="79463" y="52006"/>
                </a:lnTo>
                <a:lnTo>
                  <a:pt x="79895" y="52501"/>
                </a:lnTo>
                <a:lnTo>
                  <a:pt x="81051" y="51155"/>
                </a:lnTo>
                <a:lnTo>
                  <a:pt x="81292" y="49847"/>
                </a:lnTo>
                <a:close/>
              </a:path>
              <a:path w="109855" h="149225">
                <a:moveTo>
                  <a:pt x="82613" y="52514"/>
                </a:moveTo>
                <a:lnTo>
                  <a:pt x="81381" y="51663"/>
                </a:lnTo>
                <a:lnTo>
                  <a:pt x="80391" y="52717"/>
                </a:lnTo>
                <a:lnTo>
                  <a:pt x="80264" y="53721"/>
                </a:lnTo>
                <a:lnTo>
                  <a:pt x="80721" y="54089"/>
                </a:lnTo>
                <a:lnTo>
                  <a:pt x="81140" y="54495"/>
                </a:lnTo>
                <a:lnTo>
                  <a:pt x="82219" y="53517"/>
                </a:lnTo>
                <a:lnTo>
                  <a:pt x="82613" y="52514"/>
                </a:lnTo>
                <a:close/>
              </a:path>
              <a:path w="109855" h="149225">
                <a:moveTo>
                  <a:pt x="84975" y="51079"/>
                </a:moveTo>
                <a:lnTo>
                  <a:pt x="84658" y="50914"/>
                </a:lnTo>
                <a:lnTo>
                  <a:pt x="84201" y="50673"/>
                </a:lnTo>
                <a:lnTo>
                  <a:pt x="84074" y="50914"/>
                </a:lnTo>
                <a:lnTo>
                  <a:pt x="83527" y="50393"/>
                </a:lnTo>
                <a:lnTo>
                  <a:pt x="83426" y="49758"/>
                </a:lnTo>
                <a:lnTo>
                  <a:pt x="83426" y="47625"/>
                </a:lnTo>
                <a:lnTo>
                  <a:pt x="83667" y="46583"/>
                </a:lnTo>
                <a:lnTo>
                  <a:pt x="82054" y="47625"/>
                </a:lnTo>
                <a:lnTo>
                  <a:pt x="82067" y="49161"/>
                </a:lnTo>
                <a:lnTo>
                  <a:pt x="82765" y="50330"/>
                </a:lnTo>
                <a:lnTo>
                  <a:pt x="83921" y="51269"/>
                </a:lnTo>
                <a:lnTo>
                  <a:pt x="83451" y="51854"/>
                </a:lnTo>
                <a:lnTo>
                  <a:pt x="82651" y="51752"/>
                </a:lnTo>
                <a:lnTo>
                  <a:pt x="82118" y="52146"/>
                </a:lnTo>
                <a:lnTo>
                  <a:pt x="84099" y="52920"/>
                </a:lnTo>
                <a:lnTo>
                  <a:pt x="84582" y="51854"/>
                </a:lnTo>
                <a:lnTo>
                  <a:pt x="84975" y="51079"/>
                </a:lnTo>
                <a:close/>
              </a:path>
              <a:path w="109855" h="149225">
                <a:moveTo>
                  <a:pt x="85382" y="42252"/>
                </a:moveTo>
                <a:lnTo>
                  <a:pt x="84963" y="41910"/>
                </a:lnTo>
                <a:lnTo>
                  <a:pt x="84531" y="41503"/>
                </a:lnTo>
                <a:lnTo>
                  <a:pt x="82626" y="42659"/>
                </a:lnTo>
                <a:lnTo>
                  <a:pt x="82588" y="43230"/>
                </a:lnTo>
                <a:lnTo>
                  <a:pt x="83210" y="43980"/>
                </a:lnTo>
                <a:lnTo>
                  <a:pt x="82296" y="43688"/>
                </a:lnTo>
                <a:lnTo>
                  <a:pt x="81089" y="44157"/>
                </a:lnTo>
                <a:lnTo>
                  <a:pt x="81026" y="46101"/>
                </a:lnTo>
                <a:lnTo>
                  <a:pt x="81648" y="47294"/>
                </a:lnTo>
                <a:lnTo>
                  <a:pt x="81686" y="46151"/>
                </a:lnTo>
                <a:lnTo>
                  <a:pt x="83553" y="44373"/>
                </a:lnTo>
                <a:lnTo>
                  <a:pt x="83896" y="44767"/>
                </a:lnTo>
                <a:lnTo>
                  <a:pt x="83731" y="44208"/>
                </a:lnTo>
                <a:lnTo>
                  <a:pt x="83312" y="42735"/>
                </a:lnTo>
                <a:lnTo>
                  <a:pt x="83667" y="42316"/>
                </a:lnTo>
                <a:lnTo>
                  <a:pt x="85382" y="42252"/>
                </a:lnTo>
                <a:close/>
              </a:path>
              <a:path w="109855" h="149225">
                <a:moveTo>
                  <a:pt x="86296" y="44907"/>
                </a:moveTo>
                <a:lnTo>
                  <a:pt x="85991" y="44869"/>
                </a:lnTo>
                <a:lnTo>
                  <a:pt x="85610" y="44907"/>
                </a:lnTo>
                <a:lnTo>
                  <a:pt x="85102" y="45110"/>
                </a:lnTo>
                <a:lnTo>
                  <a:pt x="85674" y="45085"/>
                </a:lnTo>
                <a:lnTo>
                  <a:pt x="86042" y="45046"/>
                </a:lnTo>
                <a:lnTo>
                  <a:pt x="86296" y="44907"/>
                </a:lnTo>
                <a:close/>
              </a:path>
              <a:path w="109855" h="149225">
                <a:moveTo>
                  <a:pt x="87960" y="33439"/>
                </a:moveTo>
                <a:lnTo>
                  <a:pt x="87769" y="33426"/>
                </a:lnTo>
                <a:lnTo>
                  <a:pt x="87172" y="34251"/>
                </a:lnTo>
                <a:lnTo>
                  <a:pt x="87185" y="34747"/>
                </a:lnTo>
                <a:lnTo>
                  <a:pt x="87490" y="35052"/>
                </a:lnTo>
                <a:lnTo>
                  <a:pt x="87426" y="34455"/>
                </a:lnTo>
                <a:lnTo>
                  <a:pt x="87579" y="33756"/>
                </a:lnTo>
                <a:lnTo>
                  <a:pt x="87960" y="33439"/>
                </a:lnTo>
                <a:close/>
              </a:path>
              <a:path w="109855" h="149225">
                <a:moveTo>
                  <a:pt x="88887" y="48539"/>
                </a:moveTo>
                <a:lnTo>
                  <a:pt x="88315" y="48145"/>
                </a:lnTo>
                <a:lnTo>
                  <a:pt x="88201" y="47777"/>
                </a:lnTo>
                <a:lnTo>
                  <a:pt x="88417" y="47332"/>
                </a:lnTo>
                <a:lnTo>
                  <a:pt x="87312" y="46228"/>
                </a:lnTo>
                <a:lnTo>
                  <a:pt x="87579" y="50927"/>
                </a:lnTo>
                <a:lnTo>
                  <a:pt x="88887" y="48539"/>
                </a:lnTo>
                <a:close/>
              </a:path>
              <a:path w="109855" h="149225">
                <a:moveTo>
                  <a:pt x="89852" y="34175"/>
                </a:moveTo>
                <a:lnTo>
                  <a:pt x="89750" y="33616"/>
                </a:lnTo>
                <a:lnTo>
                  <a:pt x="89268" y="33362"/>
                </a:lnTo>
                <a:lnTo>
                  <a:pt x="88734" y="33337"/>
                </a:lnTo>
                <a:lnTo>
                  <a:pt x="89052" y="33464"/>
                </a:lnTo>
                <a:lnTo>
                  <a:pt x="89420" y="33693"/>
                </a:lnTo>
                <a:lnTo>
                  <a:pt x="89852" y="34175"/>
                </a:lnTo>
                <a:close/>
              </a:path>
              <a:path w="109855" h="149225">
                <a:moveTo>
                  <a:pt x="90081" y="35483"/>
                </a:moveTo>
                <a:lnTo>
                  <a:pt x="90043" y="35179"/>
                </a:lnTo>
                <a:lnTo>
                  <a:pt x="89979" y="34925"/>
                </a:lnTo>
                <a:lnTo>
                  <a:pt x="89979" y="34505"/>
                </a:lnTo>
                <a:lnTo>
                  <a:pt x="89966" y="34772"/>
                </a:lnTo>
                <a:lnTo>
                  <a:pt x="89662" y="35153"/>
                </a:lnTo>
                <a:lnTo>
                  <a:pt x="89357" y="35521"/>
                </a:lnTo>
                <a:lnTo>
                  <a:pt x="89585" y="35496"/>
                </a:lnTo>
                <a:lnTo>
                  <a:pt x="89852" y="35509"/>
                </a:lnTo>
                <a:lnTo>
                  <a:pt x="90081" y="35483"/>
                </a:lnTo>
                <a:close/>
              </a:path>
              <a:path w="109855" h="149225">
                <a:moveTo>
                  <a:pt x="92773" y="9271"/>
                </a:moveTo>
                <a:lnTo>
                  <a:pt x="91236" y="9131"/>
                </a:lnTo>
                <a:lnTo>
                  <a:pt x="88417" y="6565"/>
                </a:lnTo>
                <a:lnTo>
                  <a:pt x="85852" y="13309"/>
                </a:lnTo>
                <a:lnTo>
                  <a:pt x="89687" y="13246"/>
                </a:lnTo>
                <a:lnTo>
                  <a:pt x="90881" y="14147"/>
                </a:lnTo>
                <a:lnTo>
                  <a:pt x="92773" y="9271"/>
                </a:lnTo>
                <a:close/>
              </a:path>
              <a:path w="109855" h="149225">
                <a:moveTo>
                  <a:pt x="96418" y="12954"/>
                </a:moveTo>
                <a:lnTo>
                  <a:pt x="95719" y="12382"/>
                </a:lnTo>
                <a:lnTo>
                  <a:pt x="95313" y="12534"/>
                </a:lnTo>
                <a:lnTo>
                  <a:pt x="95300" y="13284"/>
                </a:lnTo>
                <a:lnTo>
                  <a:pt x="94272" y="14173"/>
                </a:lnTo>
                <a:lnTo>
                  <a:pt x="93510" y="14859"/>
                </a:lnTo>
                <a:lnTo>
                  <a:pt x="93027" y="16878"/>
                </a:lnTo>
                <a:lnTo>
                  <a:pt x="94830" y="17386"/>
                </a:lnTo>
                <a:lnTo>
                  <a:pt x="94373" y="14122"/>
                </a:lnTo>
                <a:lnTo>
                  <a:pt x="96418" y="12954"/>
                </a:lnTo>
                <a:close/>
              </a:path>
              <a:path w="109855" h="149225">
                <a:moveTo>
                  <a:pt x="97053" y="39192"/>
                </a:moveTo>
                <a:lnTo>
                  <a:pt x="96672" y="39573"/>
                </a:lnTo>
                <a:lnTo>
                  <a:pt x="97053" y="39192"/>
                </a:lnTo>
                <a:close/>
              </a:path>
              <a:path w="109855" h="149225">
                <a:moveTo>
                  <a:pt x="97116" y="32981"/>
                </a:moveTo>
                <a:lnTo>
                  <a:pt x="96278" y="30784"/>
                </a:lnTo>
                <a:lnTo>
                  <a:pt x="96697" y="32981"/>
                </a:lnTo>
                <a:lnTo>
                  <a:pt x="97116" y="32981"/>
                </a:lnTo>
                <a:close/>
              </a:path>
              <a:path w="109855" h="149225">
                <a:moveTo>
                  <a:pt x="99402" y="27228"/>
                </a:moveTo>
                <a:lnTo>
                  <a:pt x="98158" y="25958"/>
                </a:lnTo>
                <a:lnTo>
                  <a:pt x="97866" y="26822"/>
                </a:lnTo>
                <a:lnTo>
                  <a:pt x="97243" y="28448"/>
                </a:lnTo>
                <a:lnTo>
                  <a:pt x="97574" y="27609"/>
                </a:lnTo>
                <a:lnTo>
                  <a:pt x="97980" y="28562"/>
                </a:lnTo>
                <a:lnTo>
                  <a:pt x="98412" y="27940"/>
                </a:lnTo>
                <a:lnTo>
                  <a:pt x="99161" y="28282"/>
                </a:lnTo>
                <a:lnTo>
                  <a:pt x="99237" y="27940"/>
                </a:lnTo>
                <a:lnTo>
                  <a:pt x="99314" y="27609"/>
                </a:lnTo>
                <a:lnTo>
                  <a:pt x="99402" y="27228"/>
                </a:lnTo>
                <a:close/>
              </a:path>
              <a:path w="109855" h="149225">
                <a:moveTo>
                  <a:pt x="100685" y="11734"/>
                </a:moveTo>
                <a:lnTo>
                  <a:pt x="100037" y="10655"/>
                </a:lnTo>
                <a:lnTo>
                  <a:pt x="98882" y="9791"/>
                </a:lnTo>
                <a:lnTo>
                  <a:pt x="96850" y="9321"/>
                </a:lnTo>
                <a:lnTo>
                  <a:pt x="94627" y="11303"/>
                </a:lnTo>
                <a:lnTo>
                  <a:pt x="100330" y="13106"/>
                </a:lnTo>
                <a:lnTo>
                  <a:pt x="100685" y="11734"/>
                </a:lnTo>
                <a:close/>
              </a:path>
              <a:path w="109855" h="149225">
                <a:moveTo>
                  <a:pt x="109855" y="0"/>
                </a:moveTo>
                <a:lnTo>
                  <a:pt x="107975" y="1714"/>
                </a:lnTo>
                <a:lnTo>
                  <a:pt x="104114" y="4445"/>
                </a:lnTo>
                <a:lnTo>
                  <a:pt x="103492" y="3505"/>
                </a:lnTo>
                <a:lnTo>
                  <a:pt x="104152" y="3162"/>
                </a:lnTo>
                <a:lnTo>
                  <a:pt x="102920" y="2641"/>
                </a:lnTo>
                <a:lnTo>
                  <a:pt x="102489" y="1955"/>
                </a:lnTo>
                <a:lnTo>
                  <a:pt x="102450" y="2438"/>
                </a:lnTo>
                <a:lnTo>
                  <a:pt x="101600" y="2057"/>
                </a:lnTo>
                <a:lnTo>
                  <a:pt x="101612" y="3314"/>
                </a:lnTo>
                <a:lnTo>
                  <a:pt x="100977" y="4178"/>
                </a:lnTo>
                <a:lnTo>
                  <a:pt x="99733" y="4546"/>
                </a:lnTo>
                <a:lnTo>
                  <a:pt x="98463" y="3721"/>
                </a:lnTo>
                <a:lnTo>
                  <a:pt x="99491" y="2705"/>
                </a:lnTo>
                <a:lnTo>
                  <a:pt x="98869" y="1778"/>
                </a:lnTo>
                <a:lnTo>
                  <a:pt x="98171" y="2705"/>
                </a:lnTo>
                <a:lnTo>
                  <a:pt x="98069" y="3314"/>
                </a:lnTo>
                <a:lnTo>
                  <a:pt x="99453" y="8102"/>
                </a:lnTo>
                <a:lnTo>
                  <a:pt x="101130" y="8089"/>
                </a:lnTo>
                <a:lnTo>
                  <a:pt x="101981" y="5753"/>
                </a:lnTo>
                <a:lnTo>
                  <a:pt x="102425" y="9372"/>
                </a:lnTo>
                <a:lnTo>
                  <a:pt x="101688" y="10833"/>
                </a:lnTo>
                <a:lnTo>
                  <a:pt x="102895" y="11887"/>
                </a:lnTo>
                <a:lnTo>
                  <a:pt x="105168" y="12484"/>
                </a:lnTo>
                <a:lnTo>
                  <a:pt x="106248" y="10388"/>
                </a:lnTo>
                <a:lnTo>
                  <a:pt x="105067" y="9296"/>
                </a:lnTo>
                <a:lnTo>
                  <a:pt x="102768" y="8750"/>
                </a:lnTo>
                <a:lnTo>
                  <a:pt x="103530" y="6769"/>
                </a:lnTo>
                <a:lnTo>
                  <a:pt x="103746" y="6210"/>
                </a:lnTo>
                <a:lnTo>
                  <a:pt x="103505" y="6769"/>
                </a:lnTo>
                <a:lnTo>
                  <a:pt x="103238" y="6210"/>
                </a:lnTo>
                <a:lnTo>
                  <a:pt x="103187" y="6032"/>
                </a:lnTo>
                <a:lnTo>
                  <a:pt x="103746" y="6210"/>
                </a:lnTo>
                <a:lnTo>
                  <a:pt x="103187" y="6007"/>
                </a:lnTo>
                <a:lnTo>
                  <a:pt x="102489" y="5753"/>
                </a:lnTo>
                <a:lnTo>
                  <a:pt x="100507" y="5029"/>
                </a:lnTo>
                <a:lnTo>
                  <a:pt x="101447" y="4546"/>
                </a:lnTo>
                <a:lnTo>
                  <a:pt x="102349" y="4089"/>
                </a:lnTo>
                <a:lnTo>
                  <a:pt x="102273" y="5283"/>
                </a:lnTo>
                <a:lnTo>
                  <a:pt x="108978" y="3632"/>
                </a:lnTo>
                <a:lnTo>
                  <a:pt x="1098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992505" y="3931957"/>
            <a:ext cx="129539" cy="158115"/>
          </a:xfrm>
          <a:custGeom>
            <a:avLst/>
            <a:gdLst/>
            <a:ahLst/>
            <a:cxnLst/>
            <a:rect l="l" t="t" r="r" b="b"/>
            <a:pathLst>
              <a:path w="129540" h="158114">
                <a:moveTo>
                  <a:pt x="2336" y="154825"/>
                </a:moveTo>
                <a:lnTo>
                  <a:pt x="2146" y="154813"/>
                </a:lnTo>
                <a:lnTo>
                  <a:pt x="1549" y="155638"/>
                </a:lnTo>
                <a:lnTo>
                  <a:pt x="1562" y="156133"/>
                </a:lnTo>
                <a:lnTo>
                  <a:pt x="1866" y="156438"/>
                </a:lnTo>
                <a:lnTo>
                  <a:pt x="1803" y="155841"/>
                </a:lnTo>
                <a:lnTo>
                  <a:pt x="1955" y="155143"/>
                </a:lnTo>
                <a:lnTo>
                  <a:pt x="2336" y="154825"/>
                </a:lnTo>
                <a:close/>
              </a:path>
              <a:path w="129540" h="158114">
                <a:moveTo>
                  <a:pt x="3746" y="156933"/>
                </a:moveTo>
                <a:lnTo>
                  <a:pt x="2895" y="156870"/>
                </a:lnTo>
                <a:lnTo>
                  <a:pt x="2209" y="156794"/>
                </a:lnTo>
                <a:lnTo>
                  <a:pt x="1866" y="156451"/>
                </a:lnTo>
                <a:lnTo>
                  <a:pt x="1917" y="156972"/>
                </a:lnTo>
                <a:lnTo>
                  <a:pt x="2057" y="157492"/>
                </a:lnTo>
                <a:lnTo>
                  <a:pt x="2286" y="157543"/>
                </a:lnTo>
                <a:lnTo>
                  <a:pt x="2565" y="157975"/>
                </a:lnTo>
                <a:lnTo>
                  <a:pt x="3225" y="157480"/>
                </a:lnTo>
                <a:lnTo>
                  <a:pt x="3746" y="156933"/>
                </a:lnTo>
                <a:close/>
              </a:path>
              <a:path w="129540" h="158114">
                <a:moveTo>
                  <a:pt x="12179" y="128231"/>
                </a:moveTo>
                <a:lnTo>
                  <a:pt x="11988" y="126504"/>
                </a:lnTo>
                <a:lnTo>
                  <a:pt x="11303" y="124980"/>
                </a:lnTo>
                <a:lnTo>
                  <a:pt x="10096" y="123659"/>
                </a:lnTo>
                <a:lnTo>
                  <a:pt x="10312" y="125349"/>
                </a:lnTo>
                <a:lnTo>
                  <a:pt x="10972" y="126911"/>
                </a:lnTo>
                <a:lnTo>
                  <a:pt x="12179" y="128231"/>
                </a:lnTo>
                <a:close/>
              </a:path>
              <a:path w="129540" h="158114">
                <a:moveTo>
                  <a:pt x="14782" y="139306"/>
                </a:moveTo>
                <a:lnTo>
                  <a:pt x="11430" y="137642"/>
                </a:lnTo>
                <a:lnTo>
                  <a:pt x="11430" y="140271"/>
                </a:lnTo>
                <a:lnTo>
                  <a:pt x="10871" y="142151"/>
                </a:lnTo>
                <a:lnTo>
                  <a:pt x="10541" y="142316"/>
                </a:lnTo>
                <a:lnTo>
                  <a:pt x="10541" y="144094"/>
                </a:lnTo>
                <a:lnTo>
                  <a:pt x="10515" y="146418"/>
                </a:lnTo>
                <a:lnTo>
                  <a:pt x="7670" y="147751"/>
                </a:lnTo>
                <a:lnTo>
                  <a:pt x="7200" y="146011"/>
                </a:lnTo>
                <a:lnTo>
                  <a:pt x="6985" y="145237"/>
                </a:lnTo>
                <a:lnTo>
                  <a:pt x="6007" y="145605"/>
                </a:lnTo>
                <a:lnTo>
                  <a:pt x="5473" y="146253"/>
                </a:lnTo>
                <a:lnTo>
                  <a:pt x="5600" y="145605"/>
                </a:lnTo>
                <a:lnTo>
                  <a:pt x="4114" y="144881"/>
                </a:lnTo>
                <a:lnTo>
                  <a:pt x="5600" y="145262"/>
                </a:lnTo>
                <a:lnTo>
                  <a:pt x="5994" y="144881"/>
                </a:lnTo>
                <a:lnTo>
                  <a:pt x="7366" y="143586"/>
                </a:lnTo>
                <a:lnTo>
                  <a:pt x="9296" y="143497"/>
                </a:lnTo>
                <a:lnTo>
                  <a:pt x="9626" y="143433"/>
                </a:lnTo>
                <a:lnTo>
                  <a:pt x="9842" y="143510"/>
                </a:lnTo>
                <a:lnTo>
                  <a:pt x="9563" y="143535"/>
                </a:lnTo>
                <a:lnTo>
                  <a:pt x="9296" y="143522"/>
                </a:lnTo>
                <a:lnTo>
                  <a:pt x="8978" y="143751"/>
                </a:lnTo>
                <a:lnTo>
                  <a:pt x="10134" y="144614"/>
                </a:lnTo>
                <a:lnTo>
                  <a:pt x="10414" y="144437"/>
                </a:lnTo>
                <a:lnTo>
                  <a:pt x="10388" y="144132"/>
                </a:lnTo>
                <a:lnTo>
                  <a:pt x="10363" y="143903"/>
                </a:lnTo>
                <a:lnTo>
                  <a:pt x="10185" y="143624"/>
                </a:lnTo>
                <a:lnTo>
                  <a:pt x="9931" y="143535"/>
                </a:lnTo>
                <a:lnTo>
                  <a:pt x="10185" y="143598"/>
                </a:lnTo>
                <a:lnTo>
                  <a:pt x="10541" y="144094"/>
                </a:lnTo>
                <a:lnTo>
                  <a:pt x="10541" y="142316"/>
                </a:lnTo>
                <a:lnTo>
                  <a:pt x="9740" y="142697"/>
                </a:lnTo>
                <a:lnTo>
                  <a:pt x="7975" y="141808"/>
                </a:lnTo>
                <a:lnTo>
                  <a:pt x="8509" y="139966"/>
                </a:lnTo>
                <a:lnTo>
                  <a:pt x="9664" y="139471"/>
                </a:lnTo>
                <a:lnTo>
                  <a:pt x="11430" y="140271"/>
                </a:lnTo>
                <a:lnTo>
                  <a:pt x="11430" y="137642"/>
                </a:lnTo>
                <a:lnTo>
                  <a:pt x="9855" y="136855"/>
                </a:lnTo>
                <a:lnTo>
                  <a:pt x="8280" y="139992"/>
                </a:lnTo>
                <a:lnTo>
                  <a:pt x="5816" y="142265"/>
                </a:lnTo>
                <a:lnTo>
                  <a:pt x="2603" y="143598"/>
                </a:lnTo>
                <a:lnTo>
                  <a:pt x="2984" y="144322"/>
                </a:lnTo>
                <a:lnTo>
                  <a:pt x="3327" y="144602"/>
                </a:lnTo>
                <a:lnTo>
                  <a:pt x="3479" y="144640"/>
                </a:lnTo>
                <a:lnTo>
                  <a:pt x="3924" y="144868"/>
                </a:lnTo>
                <a:lnTo>
                  <a:pt x="3441" y="144691"/>
                </a:lnTo>
                <a:lnTo>
                  <a:pt x="2971" y="144513"/>
                </a:lnTo>
                <a:lnTo>
                  <a:pt x="2273" y="144424"/>
                </a:lnTo>
                <a:lnTo>
                  <a:pt x="3111" y="144754"/>
                </a:lnTo>
                <a:lnTo>
                  <a:pt x="0" y="147332"/>
                </a:lnTo>
                <a:lnTo>
                  <a:pt x="419" y="148082"/>
                </a:lnTo>
                <a:lnTo>
                  <a:pt x="3187" y="149504"/>
                </a:lnTo>
                <a:lnTo>
                  <a:pt x="5308" y="147154"/>
                </a:lnTo>
                <a:lnTo>
                  <a:pt x="5422" y="146558"/>
                </a:lnTo>
                <a:lnTo>
                  <a:pt x="5994" y="146634"/>
                </a:lnTo>
                <a:lnTo>
                  <a:pt x="6426" y="146011"/>
                </a:lnTo>
                <a:lnTo>
                  <a:pt x="7213" y="146316"/>
                </a:lnTo>
                <a:lnTo>
                  <a:pt x="6934" y="148094"/>
                </a:lnTo>
                <a:lnTo>
                  <a:pt x="6629" y="148234"/>
                </a:lnTo>
                <a:lnTo>
                  <a:pt x="5829" y="148285"/>
                </a:lnTo>
                <a:lnTo>
                  <a:pt x="5181" y="149339"/>
                </a:lnTo>
                <a:lnTo>
                  <a:pt x="7023" y="149872"/>
                </a:lnTo>
                <a:lnTo>
                  <a:pt x="7429" y="148729"/>
                </a:lnTo>
                <a:lnTo>
                  <a:pt x="9639" y="150050"/>
                </a:lnTo>
                <a:lnTo>
                  <a:pt x="12153" y="146773"/>
                </a:lnTo>
                <a:lnTo>
                  <a:pt x="14363" y="143433"/>
                </a:lnTo>
                <a:lnTo>
                  <a:pt x="14706" y="142900"/>
                </a:lnTo>
                <a:lnTo>
                  <a:pt x="14706" y="142697"/>
                </a:lnTo>
                <a:lnTo>
                  <a:pt x="14782" y="139471"/>
                </a:lnTo>
                <a:lnTo>
                  <a:pt x="14782" y="139306"/>
                </a:lnTo>
                <a:close/>
              </a:path>
              <a:path w="129540" h="158114">
                <a:moveTo>
                  <a:pt x="27622" y="124714"/>
                </a:moveTo>
                <a:lnTo>
                  <a:pt x="26098" y="123609"/>
                </a:lnTo>
                <a:lnTo>
                  <a:pt x="26174" y="121818"/>
                </a:lnTo>
                <a:lnTo>
                  <a:pt x="26454" y="121221"/>
                </a:lnTo>
                <a:lnTo>
                  <a:pt x="26098" y="120726"/>
                </a:lnTo>
                <a:lnTo>
                  <a:pt x="25260" y="122516"/>
                </a:lnTo>
                <a:lnTo>
                  <a:pt x="25196" y="124714"/>
                </a:lnTo>
                <a:lnTo>
                  <a:pt x="25577" y="126212"/>
                </a:lnTo>
                <a:lnTo>
                  <a:pt x="27622" y="124714"/>
                </a:lnTo>
                <a:close/>
              </a:path>
              <a:path w="129540" h="158114">
                <a:moveTo>
                  <a:pt x="32194" y="111899"/>
                </a:moveTo>
                <a:lnTo>
                  <a:pt x="30988" y="110921"/>
                </a:lnTo>
                <a:lnTo>
                  <a:pt x="28282" y="112725"/>
                </a:lnTo>
                <a:lnTo>
                  <a:pt x="28511" y="113385"/>
                </a:lnTo>
                <a:lnTo>
                  <a:pt x="28778" y="113690"/>
                </a:lnTo>
                <a:lnTo>
                  <a:pt x="28219" y="113385"/>
                </a:lnTo>
                <a:lnTo>
                  <a:pt x="27762" y="114808"/>
                </a:lnTo>
                <a:lnTo>
                  <a:pt x="26746" y="115290"/>
                </a:lnTo>
                <a:lnTo>
                  <a:pt x="25603" y="115265"/>
                </a:lnTo>
                <a:lnTo>
                  <a:pt x="24688" y="117487"/>
                </a:lnTo>
                <a:lnTo>
                  <a:pt x="29997" y="114998"/>
                </a:lnTo>
                <a:lnTo>
                  <a:pt x="30353" y="115366"/>
                </a:lnTo>
                <a:lnTo>
                  <a:pt x="30175" y="114922"/>
                </a:lnTo>
                <a:lnTo>
                  <a:pt x="30683" y="114681"/>
                </a:lnTo>
                <a:lnTo>
                  <a:pt x="29959" y="114312"/>
                </a:lnTo>
                <a:lnTo>
                  <a:pt x="29387" y="112725"/>
                </a:lnTo>
                <a:lnTo>
                  <a:pt x="29933" y="112064"/>
                </a:lnTo>
                <a:lnTo>
                  <a:pt x="32194" y="111899"/>
                </a:lnTo>
                <a:close/>
              </a:path>
              <a:path w="129540" h="158114">
                <a:moveTo>
                  <a:pt x="33997" y="110388"/>
                </a:moveTo>
                <a:lnTo>
                  <a:pt x="33604" y="110185"/>
                </a:lnTo>
                <a:lnTo>
                  <a:pt x="31457" y="110375"/>
                </a:lnTo>
                <a:lnTo>
                  <a:pt x="33756" y="110515"/>
                </a:lnTo>
                <a:lnTo>
                  <a:pt x="33997" y="110388"/>
                </a:lnTo>
                <a:close/>
              </a:path>
              <a:path w="129540" h="158114">
                <a:moveTo>
                  <a:pt x="36753" y="119634"/>
                </a:moveTo>
                <a:lnTo>
                  <a:pt x="33947" y="119430"/>
                </a:lnTo>
                <a:lnTo>
                  <a:pt x="33934" y="119202"/>
                </a:lnTo>
                <a:lnTo>
                  <a:pt x="33832" y="117195"/>
                </a:lnTo>
                <a:lnTo>
                  <a:pt x="32207" y="119202"/>
                </a:lnTo>
                <a:lnTo>
                  <a:pt x="32867" y="120764"/>
                </a:lnTo>
                <a:lnTo>
                  <a:pt x="32727" y="123329"/>
                </a:lnTo>
                <a:lnTo>
                  <a:pt x="35013" y="123050"/>
                </a:lnTo>
                <a:lnTo>
                  <a:pt x="36753" y="119634"/>
                </a:lnTo>
                <a:close/>
              </a:path>
              <a:path w="129540" h="158114">
                <a:moveTo>
                  <a:pt x="38188" y="108877"/>
                </a:moveTo>
                <a:lnTo>
                  <a:pt x="37325" y="108991"/>
                </a:lnTo>
                <a:lnTo>
                  <a:pt x="38188" y="108877"/>
                </a:lnTo>
                <a:close/>
              </a:path>
              <a:path w="129540" h="158114">
                <a:moveTo>
                  <a:pt x="38671" y="105384"/>
                </a:moveTo>
                <a:lnTo>
                  <a:pt x="37757" y="105791"/>
                </a:lnTo>
                <a:lnTo>
                  <a:pt x="36855" y="107327"/>
                </a:lnTo>
                <a:lnTo>
                  <a:pt x="38201" y="108140"/>
                </a:lnTo>
                <a:lnTo>
                  <a:pt x="38671" y="105384"/>
                </a:lnTo>
                <a:close/>
              </a:path>
              <a:path w="129540" h="158114">
                <a:moveTo>
                  <a:pt x="38671" y="100952"/>
                </a:moveTo>
                <a:lnTo>
                  <a:pt x="37477" y="100457"/>
                </a:lnTo>
                <a:lnTo>
                  <a:pt x="35814" y="97599"/>
                </a:lnTo>
                <a:lnTo>
                  <a:pt x="31978" y="102412"/>
                </a:lnTo>
                <a:lnTo>
                  <a:pt x="35090" y="103416"/>
                </a:lnTo>
                <a:lnTo>
                  <a:pt x="35814" y="104482"/>
                </a:lnTo>
                <a:lnTo>
                  <a:pt x="38671" y="100952"/>
                </a:lnTo>
                <a:close/>
              </a:path>
              <a:path w="129540" h="158114">
                <a:moveTo>
                  <a:pt x="39509" y="110147"/>
                </a:moveTo>
                <a:lnTo>
                  <a:pt x="38836" y="110693"/>
                </a:lnTo>
                <a:lnTo>
                  <a:pt x="39128" y="110718"/>
                </a:lnTo>
                <a:lnTo>
                  <a:pt x="39509" y="110147"/>
                </a:lnTo>
                <a:close/>
              </a:path>
              <a:path w="129540" h="158114">
                <a:moveTo>
                  <a:pt x="40678" y="104990"/>
                </a:moveTo>
                <a:lnTo>
                  <a:pt x="40271" y="104305"/>
                </a:lnTo>
                <a:lnTo>
                  <a:pt x="39890" y="104343"/>
                </a:lnTo>
                <a:lnTo>
                  <a:pt x="39662" y="104965"/>
                </a:lnTo>
                <a:lnTo>
                  <a:pt x="38874" y="105283"/>
                </a:lnTo>
                <a:lnTo>
                  <a:pt x="38696" y="105308"/>
                </a:lnTo>
                <a:lnTo>
                  <a:pt x="38862" y="105333"/>
                </a:lnTo>
                <a:lnTo>
                  <a:pt x="39357" y="105206"/>
                </a:lnTo>
                <a:lnTo>
                  <a:pt x="39204" y="105232"/>
                </a:lnTo>
                <a:lnTo>
                  <a:pt x="39598" y="105117"/>
                </a:lnTo>
                <a:lnTo>
                  <a:pt x="39357" y="105206"/>
                </a:lnTo>
                <a:lnTo>
                  <a:pt x="40678" y="104990"/>
                </a:lnTo>
                <a:close/>
              </a:path>
              <a:path w="129540" h="158114">
                <a:moveTo>
                  <a:pt x="42202" y="110947"/>
                </a:moveTo>
                <a:lnTo>
                  <a:pt x="39128" y="110718"/>
                </a:lnTo>
                <a:lnTo>
                  <a:pt x="38671" y="111404"/>
                </a:lnTo>
                <a:lnTo>
                  <a:pt x="37579" y="111480"/>
                </a:lnTo>
                <a:lnTo>
                  <a:pt x="37325" y="111252"/>
                </a:lnTo>
                <a:lnTo>
                  <a:pt x="36385" y="110388"/>
                </a:lnTo>
                <a:lnTo>
                  <a:pt x="36499" y="110147"/>
                </a:lnTo>
                <a:lnTo>
                  <a:pt x="37122" y="109270"/>
                </a:lnTo>
                <a:lnTo>
                  <a:pt x="37249" y="109105"/>
                </a:lnTo>
                <a:lnTo>
                  <a:pt x="36550" y="109270"/>
                </a:lnTo>
                <a:lnTo>
                  <a:pt x="36690" y="108839"/>
                </a:lnTo>
                <a:lnTo>
                  <a:pt x="36804" y="108026"/>
                </a:lnTo>
                <a:lnTo>
                  <a:pt x="36017" y="107797"/>
                </a:lnTo>
                <a:lnTo>
                  <a:pt x="35255" y="109664"/>
                </a:lnTo>
                <a:lnTo>
                  <a:pt x="33997" y="110388"/>
                </a:lnTo>
                <a:lnTo>
                  <a:pt x="34886" y="110807"/>
                </a:lnTo>
                <a:lnTo>
                  <a:pt x="35306" y="112255"/>
                </a:lnTo>
                <a:lnTo>
                  <a:pt x="35433" y="111252"/>
                </a:lnTo>
                <a:lnTo>
                  <a:pt x="36195" y="111315"/>
                </a:lnTo>
                <a:lnTo>
                  <a:pt x="37680" y="112382"/>
                </a:lnTo>
                <a:lnTo>
                  <a:pt x="38341" y="114706"/>
                </a:lnTo>
                <a:lnTo>
                  <a:pt x="34785" y="114896"/>
                </a:lnTo>
                <a:lnTo>
                  <a:pt x="35610" y="113677"/>
                </a:lnTo>
                <a:lnTo>
                  <a:pt x="34747" y="114896"/>
                </a:lnTo>
                <a:lnTo>
                  <a:pt x="34683" y="113474"/>
                </a:lnTo>
                <a:lnTo>
                  <a:pt x="35229" y="113576"/>
                </a:lnTo>
                <a:lnTo>
                  <a:pt x="34404" y="113042"/>
                </a:lnTo>
                <a:lnTo>
                  <a:pt x="33642" y="112979"/>
                </a:lnTo>
                <a:lnTo>
                  <a:pt x="32893" y="113474"/>
                </a:lnTo>
                <a:lnTo>
                  <a:pt x="33451" y="113715"/>
                </a:lnTo>
                <a:lnTo>
                  <a:pt x="33985" y="113322"/>
                </a:lnTo>
                <a:lnTo>
                  <a:pt x="34556" y="113792"/>
                </a:lnTo>
                <a:lnTo>
                  <a:pt x="33985" y="114947"/>
                </a:lnTo>
                <a:lnTo>
                  <a:pt x="33312" y="114973"/>
                </a:lnTo>
                <a:lnTo>
                  <a:pt x="33540" y="115252"/>
                </a:lnTo>
                <a:lnTo>
                  <a:pt x="32905" y="115074"/>
                </a:lnTo>
                <a:lnTo>
                  <a:pt x="32029" y="115735"/>
                </a:lnTo>
                <a:lnTo>
                  <a:pt x="33413" y="116649"/>
                </a:lnTo>
                <a:lnTo>
                  <a:pt x="34061" y="115849"/>
                </a:lnTo>
                <a:lnTo>
                  <a:pt x="35509" y="117513"/>
                </a:lnTo>
                <a:lnTo>
                  <a:pt x="40157" y="113563"/>
                </a:lnTo>
                <a:lnTo>
                  <a:pt x="39458" y="115963"/>
                </a:lnTo>
                <a:lnTo>
                  <a:pt x="40767" y="113563"/>
                </a:lnTo>
                <a:lnTo>
                  <a:pt x="41910" y="111480"/>
                </a:lnTo>
                <a:lnTo>
                  <a:pt x="42202" y="110947"/>
                </a:lnTo>
                <a:close/>
              </a:path>
              <a:path w="129540" h="158114">
                <a:moveTo>
                  <a:pt x="42303" y="107861"/>
                </a:moveTo>
                <a:lnTo>
                  <a:pt x="38188" y="108877"/>
                </a:lnTo>
                <a:lnTo>
                  <a:pt x="38404" y="108839"/>
                </a:lnTo>
                <a:lnTo>
                  <a:pt x="39598" y="110007"/>
                </a:lnTo>
                <a:lnTo>
                  <a:pt x="39509" y="110147"/>
                </a:lnTo>
                <a:lnTo>
                  <a:pt x="41109" y="108839"/>
                </a:lnTo>
                <a:lnTo>
                  <a:pt x="42303" y="107861"/>
                </a:lnTo>
                <a:close/>
              </a:path>
              <a:path w="129540" h="158114">
                <a:moveTo>
                  <a:pt x="49428" y="105473"/>
                </a:moveTo>
                <a:lnTo>
                  <a:pt x="48729" y="104292"/>
                </a:lnTo>
                <a:lnTo>
                  <a:pt x="47015" y="103174"/>
                </a:lnTo>
                <a:lnTo>
                  <a:pt x="45567" y="104622"/>
                </a:lnTo>
                <a:lnTo>
                  <a:pt x="46266" y="105803"/>
                </a:lnTo>
                <a:lnTo>
                  <a:pt x="46875" y="106210"/>
                </a:lnTo>
                <a:lnTo>
                  <a:pt x="44297" y="105460"/>
                </a:lnTo>
                <a:lnTo>
                  <a:pt x="44526" y="105130"/>
                </a:lnTo>
                <a:lnTo>
                  <a:pt x="44221" y="104063"/>
                </a:lnTo>
                <a:lnTo>
                  <a:pt x="43548" y="103022"/>
                </a:lnTo>
                <a:lnTo>
                  <a:pt x="42037" y="102082"/>
                </a:lnTo>
                <a:lnTo>
                  <a:pt x="42024" y="104876"/>
                </a:lnTo>
                <a:lnTo>
                  <a:pt x="40944" y="104990"/>
                </a:lnTo>
                <a:lnTo>
                  <a:pt x="41262" y="104686"/>
                </a:lnTo>
                <a:lnTo>
                  <a:pt x="41325" y="104381"/>
                </a:lnTo>
                <a:lnTo>
                  <a:pt x="42024" y="104876"/>
                </a:lnTo>
                <a:lnTo>
                  <a:pt x="42024" y="102095"/>
                </a:lnTo>
                <a:lnTo>
                  <a:pt x="39636" y="103174"/>
                </a:lnTo>
                <a:lnTo>
                  <a:pt x="41198" y="104292"/>
                </a:lnTo>
                <a:lnTo>
                  <a:pt x="40716" y="105016"/>
                </a:lnTo>
                <a:lnTo>
                  <a:pt x="43345" y="107137"/>
                </a:lnTo>
                <a:lnTo>
                  <a:pt x="44691" y="106235"/>
                </a:lnTo>
                <a:lnTo>
                  <a:pt x="48221" y="109093"/>
                </a:lnTo>
                <a:lnTo>
                  <a:pt x="48971" y="106807"/>
                </a:lnTo>
                <a:lnTo>
                  <a:pt x="48285" y="106616"/>
                </a:lnTo>
                <a:lnTo>
                  <a:pt x="49428" y="105473"/>
                </a:lnTo>
                <a:close/>
              </a:path>
              <a:path w="129540" h="158114">
                <a:moveTo>
                  <a:pt x="52044" y="106337"/>
                </a:moveTo>
                <a:lnTo>
                  <a:pt x="51752" y="104990"/>
                </a:lnTo>
                <a:lnTo>
                  <a:pt x="50609" y="103936"/>
                </a:lnTo>
                <a:lnTo>
                  <a:pt x="50355" y="105524"/>
                </a:lnTo>
                <a:lnTo>
                  <a:pt x="50596" y="107022"/>
                </a:lnTo>
                <a:lnTo>
                  <a:pt x="51193" y="108407"/>
                </a:lnTo>
                <a:lnTo>
                  <a:pt x="51257" y="108242"/>
                </a:lnTo>
                <a:lnTo>
                  <a:pt x="51422" y="108038"/>
                </a:lnTo>
                <a:lnTo>
                  <a:pt x="51396" y="108432"/>
                </a:lnTo>
                <a:lnTo>
                  <a:pt x="51269" y="108673"/>
                </a:lnTo>
                <a:lnTo>
                  <a:pt x="52019" y="107759"/>
                </a:lnTo>
                <a:lnTo>
                  <a:pt x="51816" y="107670"/>
                </a:lnTo>
                <a:lnTo>
                  <a:pt x="51574" y="107886"/>
                </a:lnTo>
                <a:lnTo>
                  <a:pt x="52044" y="106337"/>
                </a:lnTo>
                <a:close/>
              </a:path>
              <a:path w="129540" h="158114">
                <a:moveTo>
                  <a:pt x="54343" y="98323"/>
                </a:moveTo>
                <a:lnTo>
                  <a:pt x="52222" y="99085"/>
                </a:lnTo>
                <a:lnTo>
                  <a:pt x="49212" y="99745"/>
                </a:lnTo>
                <a:lnTo>
                  <a:pt x="48602" y="97599"/>
                </a:lnTo>
                <a:lnTo>
                  <a:pt x="48056" y="98971"/>
                </a:lnTo>
                <a:lnTo>
                  <a:pt x="46583" y="96418"/>
                </a:lnTo>
                <a:lnTo>
                  <a:pt x="43484" y="100304"/>
                </a:lnTo>
                <a:lnTo>
                  <a:pt x="43751" y="98882"/>
                </a:lnTo>
                <a:lnTo>
                  <a:pt x="43637" y="97409"/>
                </a:lnTo>
                <a:lnTo>
                  <a:pt x="42989" y="95986"/>
                </a:lnTo>
                <a:lnTo>
                  <a:pt x="42697" y="97548"/>
                </a:lnTo>
                <a:lnTo>
                  <a:pt x="42887" y="98933"/>
                </a:lnTo>
                <a:lnTo>
                  <a:pt x="43472" y="100317"/>
                </a:lnTo>
                <a:lnTo>
                  <a:pt x="42748" y="101231"/>
                </a:lnTo>
                <a:lnTo>
                  <a:pt x="45859" y="102235"/>
                </a:lnTo>
                <a:lnTo>
                  <a:pt x="46329" y="101650"/>
                </a:lnTo>
                <a:lnTo>
                  <a:pt x="50342" y="102908"/>
                </a:lnTo>
                <a:lnTo>
                  <a:pt x="47650" y="100736"/>
                </a:lnTo>
                <a:lnTo>
                  <a:pt x="47637" y="100101"/>
                </a:lnTo>
                <a:lnTo>
                  <a:pt x="51435" y="99618"/>
                </a:lnTo>
                <a:lnTo>
                  <a:pt x="54343" y="98323"/>
                </a:lnTo>
                <a:close/>
              </a:path>
              <a:path w="129540" h="158114">
                <a:moveTo>
                  <a:pt x="55499" y="97675"/>
                </a:moveTo>
                <a:lnTo>
                  <a:pt x="55156" y="97929"/>
                </a:lnTo>
                <a:lnTo>
                  <a:pt x="54762" y="98171"/>
                </a:lnTo>
                <a:lnTo>
                  <a:pt x="54940" y="98107"/>
                </a:lnTo>
                <a:lnTo>
                  <a:pt x="55181" y="97980"/>
                </a:lnTo>
                <a:lnTo>
                  <a:pt x="55410" y="97790"/>
                </a:lnTo>
                <a:close/>
              </a:path>
              <a:path w="129540" h="158114">
                <a:moveTo>
                  <a:pt x="57099" y="84772"/>
                </a:moveTo>
                <a:lnTo>
                  <a:pt x="56019" y="84582"/>
                </a:lnTo>
                <a:lnTo>
                  <a:pt x="54013" y="82550"/>
                </a:lnTo>
                <a:lnTo>
                  <a:pt x="51752" y="87388"/>
                </a:lnTo>
                <a:lnTo>
                  <a:pt x="54584" y="87630"/>
                </a:lnTo>
                <a:lnTo>
                  <a:pt x="55460" y="88328"/>
                </a:lnTo>
                <a:lnTo>
                  <a:pt x="57099" y="84772"/>
                </a:lnTo>
                <a:close/>
              </a:path>
              <a:path w="129540" h="158114">
                <a:moveTo>
                  <a:pt x="58089" y="99504"/>
                </a:moveTo>
                <a:lnTo>
                  <a:pt x="57988" y="99288"/>
                </a:lnTo>
                <a:lnTo>
                  <a:pt x="58089" y="99504"/>
                </a:lnTo>
                <a:close/>
              </a:path>
              <a:path w="129540" h="158114">
                <a:moveTo>
                  <a:pt x="59296" y="100838"/>
                </a:moveTo>
                <a:lnTo>
                  <a:pt x="56946" y="101282"/>
                </a:lnTo>
                <a:lnTo>
                  <a:pt x="56400" y="99314"/>
                </a:lnTo>
                <a:lnTo>
                  <a:pt x="55460" y="101320"/>
                </a:lnTo>
                <a:lnTo>
                  <a:pt x="56286" y="102603"/>
                </a:lnTo>
                <a:lnTo>
                  <a:pt x="56705" y="104800"/>
                </a:lnTo>
                <a:lnTo>
                  <a:pt x="58572" y="104038"/>
                </a:lnTo>
                <a:lnTo>
                  <a:pt x="59194" y="101320"/>
                </a:lnTo>
                <a:lnTo>
                  <a:pt x="59296" y="100838"/>
                </a:lnTo>
                <a:close/>
              </a:path>
              <a:path w="129540" h="158114">
                <a:moveTo>
                  <a:pt x="60845" y="99250"/>
                </a:moveTo>
                <a:lnTo>
                  <a:pt x="60401" y="99047"/>
                </a:lnTo>
                <a:lnTo>
                  <a:pt x="60845" y="99250"/>
                </a:lnTo>
                <a:close/>
              </a:path>
              <a:path w="129540" h="158114">
                <a:moveTo>
                  <a:pt x="61480" y="91579"/>
                </a:moveTo>
                <a:lnTo>
                  <a:pt x="59613" y="91236"/>
                </a:lnTo>
                <a:lnTo>
                  <a:pt x="61480" y="91579"/>
                </a:lnTo>
                <a:close/>
              </a:path>
              <a:path w="129540" h="158114">
                <a:moveTo>
                  <a:pt x="62522" y="88506"/>
                </a:moveTo>
                <a:lnTo>
                  <a:pt x="61633" y="88404"/>
                </a:lnTo>
                <a:lnTo>
                  <a:pt x="60794" y="88341"/>
                </a:lnTo>
                <a:lnTo>
                  <a:pt x="59626" y="87744"/>
                </a:lnTo>
                <a:lnTo>
                  <a:pt x="60731" y="88506"/>
                </a:lnTo>
                <a:lnTo>
                  <a:pt x="61671" y="88709"/>
                </a:lnTo>
                <a:lnTo>
                  <a:pt x="62522" y="88506"/>
                </a:lnTo>
                <a:close/>
              </a:path>
              <a:path w="129540" h="158114">
                <a:moveTo>
                  <a:pt x="62865" y="87083"/>
                </a:moveTo>
                <a:lnTo>
                  <a:pt x="62395" y="86220"/>
                </a:lnTo>
                <a:lnTo>
                  <a:pt x="61645" y="85547"/>
                </a:lnTo>
                <a:lnTo>
                  <a:pt x="60147" y="85090"/>
                </a:lnTo>
                <a:lnTo>
                  <a:pt x="58381" y="86410"/>
                </a:lnTo>
                <a:lnTo>
                  <a:pt x="62522" y="88112"/>
                </a:lnTo>
                <a:lnTo>
                  <a:pt x="62865" y="87083"/>
                </a:lnTo>
                <a:close/>
              </a:path>
              <a:path w="129540" h="158114">
                <a:moveTo>
                  <a:pt x="63042" y="94500"/>
                </a:moveTo>
                <a:lnTo>
                  <a:pt x="62623" y="93726"/>
                </a:lnTo>
                <a:lnTo>
                  <a:pt x="62382" y="93268"/>
                </a:lnTo>
                <a:lnTo>
                  <a:pt x="61480" y="91579"/>
                </a:lnTo>
                <a:lnTo>
                  <a:pt x="61277" y="93268"/>
                </a:lnTo>
                <a:lnTo>
                  <a:pt x="59804" y="91478"/>
                </a:lnTo>
                <a:lnTo>
                  <a:pt x="59651" y="91287"/>
                </a:lnTo>
                <a:lnTo>
                  <a:pt x="59499" y="91274"/>
                </a:lnTo>
                <a:lnTo>
                  <a:pt x="59499" y="92811"/>
                </a:lnTo>
                <a:lnTo>
                  <a:pt x="59245" y="93484"/>
                </a:lnTo>
                <a:lnTo>
                  <a:pt x="58089" y="93726"/>
                </a:lnTo>
                <a:lnTo>
                  <a:pt x="57111" y="93141"/>
                </a:lnTo>
                <a:lnTo>
                  <a:pt x="57581" y="91795"/>
                </a:lnTo>
                <a:lnTo>
                  <a:pt x="58458" y="91478"/>
                </a:lnTo>
                <a:lnTo>
                  <a:pt x="59499" y="92811"/>
                </a:lnTo>
                <a:lnTo>
                  <a:pt x="59499" y="91274"/>
                </a:lnTo>
                <a:lnTo>
                  <a:pt x="58610" y="91122"/>
                </a:lnTo>
                <a:lnTo>
                  <a:pt x="57175" y="90576"/>
                </a:lnTo>
                <a:lnTo>
                  <a:pt x="58216" y="90932"/>
                </a:lnTo>
                <a:lnTo>
                  <a:pt x="58064" y="88493"/>
                </a:lnTo>
                <a:lnTo>
                  <a:pt x="59626" y="87744"/>
                </a:lnTo>
                <a:lnTo>
                  <a:pt x="59118" y="87261"/>
                </a:lnTo>
                <a:lnTo>
                  <a:pt x="58826" y="87363"/>
                </a:lnTo>
                <a:lnTo>
                  <a:pt x="58762" y="87922"/>
                </a:lnTo>
                <a:lnTo>
                  <a:pt x="57924" y="88569"/>
                </a:lnTo>
                <a:lnTo>
                  <a:pt x="57365" y="89001"/>
                </a:lnTo>
                <a:lnTo>
                  <a:pt x="56870" y="90462"/>
                </a:lnTo>
                <a:lnTo>
                  <a:pt x="55880" y="90068"/>
                </a:lnTo>
                <a:lnTo>
                  <a:pt x="55410" y="90741"/>
                </a:lnTo>
                <a:lnTo>
                  <a:pt x="55410" y="96100"/>
                </a:lnTo>
                <a:lnTo>
                  <a:pt x="55270" y="96151"/>
                </a:lnTo>
                <a:lnTo>
                  <a:pt x="55245" y="95948"/>
                </a:lnTo>
                <a:lnTo>
                  <a:pt x="55410" y="96100"/>
                </a:lnTo>
                <a:lnTo>
                  <a:pt x="55410" y="90741"/>
                </a:lnTo>
                <a:lnTo>
                  <a:pt x="53136" y="93980"/>
                </a:lnTo>
                <a:lnTo>
                  <a:pt x="53492" y="94208"/>
                </a:lnTo>
                <a:lnTo>
                  <a:pt x="54330" y="95008"/>
                </a:lnTo>
                <a:lnTo>
                  <a:pt x="52692" y="94729"/>
                </a:lnTo>
                <a:lnTo>
                  <a:pt x="53174" y="94907"/>
                </a:lnTo>
                <a:lnTo>
                  <a:pt x="51841" y="96037"/>
                </a:lnTo>
                <a:lnTo>
                  <a:pt x="52031" y="95631"/>
                </a:lnTo>
                <a:lnTo>
                  <a:pt x="51104" y="96951"/>
                </a:lnTo>
                <a:lnTo>
                  <a:pt x="51460" y="97523"/>
                </a:lnTo>
                <a:lnTo>
                  <a:pt x="53098" y="98564"/>
                </a:lnTo>
                <a:lnTo>
                  <a:pt x="55308" y="96431"/>
                </a:lnTo>
                <a:lnTo>
                  <a:pt x="55626" y="96342"/>
                </a:lnTo>
                <a:lnTo>
                  <a:pt x="55943" y="96735"/>
                </a:lnTo>
                <a:lnTo>
                  <a:pt x="55994" y="97066"/>
                </a:lnTo>
                <a:lnTo>
                  <a:pt x="55918" y="97256"/>
                </a:lnTo>
                <a:lnTo>
                  <a:pt x="55714" y="97510"/>
                </a:lnTo>
                <a:lnTo>
                  <a:pt x="55499" y="97688"/>
                </a:lnTo>
                <a:lnTo>
                  <a:pt x="55791" y="97497"/>
                </a:lnTo>
                <a:lnTo>
                  <a:pt x="57988" y="99288"/>
                </a:lnTo>
                <a:lnTo>
                  <a:pt x="58623" y="99110"/>
                </a:lnTo>
                <a:lnTo>
                  <a:pt x="59270" y="98818"/>
                </a:lnTo>
                <a:lnTo>
                  <a:pt x="59639" y="98691"/>
                </a:lnTo>
                <a:lnTo>
                  <a:pt x="59359" y="99301"/>
                </a:lnTo>
                <a:lnTo>
                  <a:pt x="59867" y="99428"/>
                </a:lnTo>
                <a:lnTo>
                  <a:pt x="60198" y="98945"/>
                </a:lnTo>
                <a:lnTo>
                  <a:pt x="60401" y="99047"/>
                </a:lnTo>
                <a:lnTo>
                  <a:pt x="60642" y="98818"/>
                </a:lnTo>
                <a:lnTo>
                  <a:pt x="60769" y="98920"/>
                </a:lnTo>
                <a:lnTo>
                  <a:pt x="60782" y="98691"/>
                </a:lnTo>
                <a:lnTo>
                  <a:pt x="60706" y="98386"/>
                </a:lnTo>
                <a:lnTo>
                  <a:pt x="60617" y="98171"/>
                </a:lnTo>
                <a:lnTo>
                  <a:pt x="62242" y="97066"/>
                </a:lnTo>
                <a:lnTo>
                  <a:pt x="62738" y="96735"/>
                </a:lnTo>
                <a:lnTo>
                  <a:pt x="62788" y="96342"/>
                </a:lnTo>
                <a:lnTo>
                  <a:pt x="63042" y="94500"/>
                </a:lnTo>
                <a:close/>
              </a:path>
              <a:path w="129540" h="158114">
                <a:moveTo>
                  <a:pt x="64287" y="83045"/>
                </a:moveTo>
                <a:lnTo>
                  <a:pt x="64096" y="82969"/>
                </a:lnTo>
                <a:lnTo>
                  <a:pt x="64287" y="83045"/>
                </a:lnTo>
                <a:close/>
              </a:path>
              <a:path w="129540" h="158114">
                <a:moveTo>
                  <a:pt x="64490" y="88709"/>
                </a:moveTo>
                <a:lnTo>
                  <a:pt x="64147" y="88112"/>
                </a:lnTo>
                <a:lnTo>
                  <a:pt x="64058" y="87528"/>
                </a:lnTo>
                <a:lnTo>
                  <a:pt x="63588" y="88112"/>
                </a:lnTo>
                <a:lnTo>
                  <a:pt x="63119" y="88353"/>
                </a:lnTo>
                <a:lnTo>
                  <a:pt x="62522" y="88493"/>
                </a:lnTo>
                <a:lnTo>
                  <a:pt x="63677" y="88595"/>
                </a:lnTo>
                <a:lnTo>
                  <a:pt x="64490" y="88709"/>
                </a:lnTo>
                <a:close/>
              </a:path>
              <a:path w="129540" h="158114">
                <a:moveTo>
                  <a:pt x="64579" y="88722"/>
                </a:moveTo>
                <a:lnTo>
                  <a:pt x="64223" y="87325"/>
                </a:lnTo>
                <a:lnTo>
                  <a:pt x="64465" y="88353"/>
                </a:lnTo>
                <a:lnTo>
                  <a:pt x="64579" y="88722"/>
                </a:lnTo>
                <a:close/>
              </a:path>
              <a:path w="129540" h="158114">
                <a:moveTo>
                  <a:pt x="64808" y="81407"/>
                </a:moveTo>
                <a:lnTo>
                  <a:pt x="62801" y="79375"/>
                </a:lnTo>
                <a:lnTo>
                  <a:pt x="60985" y="83248"/>
                </a:lnTo>
                <a:lnTo>
                  <a:pt x="60934" y="82003"/>
                </a:lnTo>
                <a:lnTo>
                  <a:pt x="60540" y="80784"/>
                </a:lnTo>
                <a:lnTo>
                  <a:pt x="59715" y="79768"/>
                </a:lnTo>
                <a:lnTo>
                  <a:pt x="59740" y="81102"/>
                </a:lnTo>
                <a:lnTo>
                  <a:pt x="60198" y="82232"/>
                </a:lnTo>
                <a:lnTo>
                  <a:pt x="60972" y="83273"/>
                </a:lnTo>
                <a:lnTo>
                  <a:pt x="60540" y="84213"/>
                </a:lnTo>
                <a:lnTo>
                  <a:pt x="63373" y="84455"/>
                </a:lnTo>
                <a:lnTo>
                  <a:pt x="63982" y="83210"/>
                </a:lnTo>
                <a:lnTo>
                  <a:pt x="64046" y="82969"/>
                </a:lnTo>
                <a:lnTo>
                  <a:pt x="63842" y="82423"/>
                </a:lnTo>
                <a:lnTo>
                  <a:pt x="64808" y="81407"/>
                </a:lnTo>
                <a:close/>
              </a:path>
              <a:path w="129540" h="158114">
                <a:moveTo>
                  <a:pt x="65366" y="89014"/>
                </a:moveTo>
                <a:lnTo>
                  <a:pt x="64795" y="88747"/>
                </a:lnTo>
                <a:lnTo>
                  <a:pt x="64579" y="88722"/>
                </a:lnTo>
                <a:lnTo>
                  <a:pt x="64744" y="89331"/>
                </a:lnTo>
                <a:lnTo>
                  <a:pt x="65366" y="89014"/>
                </a:lnTo>
                <a:close/>
              </a:path>
              <a:path w="129540" h="158114">
                <a:moveTo>
                  <a:pt x="66763" y="83159"/>
                </a:moveTo>
                <a:lnTo>
                  <a:pt x="65024" y="82994"/>
                </a:lnTo>
                <a:lnTo>
                  <a:pt x="65430" y="83185"/>
                </a:lnTo>
                <a:lnTo>
                  <a:pt x="66763" y="83159"/>
                </a:lnTo>
                <a:close/>
              </a:path>
              <a:path w="129540" h="158114">
                <a:moveTo>
                  <a:pt x="66941" y="88214"/>
                </a:moveTo>
                <a:lnTo>
                  <a:pt x="65366" y="89014"/>
                </a:lnTo>
                <a:lnTo>
                  <a:pt x="66751" y="89649"/>
                </a:lnTo>
                <a:lnTo>
                  <a:pt x="66941" y="88214"/>
                </a:lnTo>
                <a:close/>
              </a:path>
              <a:path w="129540" h="158114">
                <a:moveTo>
                  <a:pt x="67081" y="86398"/>
                </a:moveTo>
                <a:lnTo>
                  <a:pt x="66268" y="85534"/>
                </a:lnTo>
                <a:lnTo>
                  <a:pt x="64579" y="84988"/>
                </a:lnTo>
                <a:lnTo>
                  <a:pt x="63665" y="86448"/>
                </a:lnTo>
                <a:lnTo>
                  <a:pt x="64477" y="87325"/>
                </a:lnTo>
                <a:lnTo>
                  <a:pt x="66179" y="87858"/>
                </a:lnTo>
                <a:lnTo>
                  <a:pt x="67081" y="86398"/>
                </a:lnTo>
                <a:close/>
              </a:path>
              <a:path w="129540" h="158114">
                <a:moveTo>
                  <a:pt x="67271" y="80568"/>
                </a:moveTo>
                <a:lnTo>
                  <a:pt x="65620" y="80060"/>
                </a:lnTo>
                <a:lnTo>
                  <a:pt x="64731" y="79959"/>
                </a:lnTo>
                <a:lnTo>
                  <a:pt x="65278" y="80822"/>
                </a:lnTo>
                <a:lnTo>
                  <a:pt x="66243" y="80911"/>
                </a:lnTo>
                <a:lnTo>
                  <a:pt x="67271" y="80568"/>
                </a:lnTo>
                <a:close/>
              </a:path>
              <a:path w="129540" h="158114">
                <a:moveTo>
                  <a:pt x="69202" y="84137"/>
                </a:moveTo>
                <a:lnTo>
                  <a:pt x="68033" y="83464"/>
                </a:lnTo>
                <a:lnTo>
                  <a:pt x="66865" y="83210"/>
                </a:lnTo>
                <a:lnTo>
                  <a:pt x="65417" y="83210"/>
                </a:lnTo>
                <a:lnTo>
                  <a:pt x="64287" y="83045"/>
                </a:lnTo>
                <a:lnTo>
                  <a:pt x="67551" y="84315"/>
                </a:lnTo>
                <a:lnTo>
                  <a:pt x="69202" y="84137"/>
                </a:lnTo>
                <a:close/>
              </a:path>
              <a:path w="129540" h="158114">
                <a:moveTo>
                  <a:pt x="69723" y="63665"/>
                </a:moveTo>
                <a:lnTo>
                  <a:pt x="67437" y="64706"/>
                </a:lnTo>
                <a:lnTo>
                  <a:pt x="68160" y="65849"/>
                </a:lnTo>
                <a:lnTo>
                  <a:pt x="67995" y="66738"/>
                </a:lnTo>
                <a:lnTo>
                  <a:pt x="67348" y="67525"/>
                </a:lnTo>
                <a:lnTo>
                  <a:pt x="68427" y="69430"/>
                </a:lnTo>
                <a:lnTo>
                  <a:pt x="69723" y="63665"/>
                </a:lnTo>
                <a:close/>
              </a:path>
              <a:path w="129540" h="158114">
                <a:moveTo>
                  <a:pt x="70523" y="59093"/>
                </a:moveTo>
                <a:lnTo>
                  <a:pt x="69532" y="58356"/>
                </a:lnTo>
                <a:lnTo>
                  <a:pt x="69151" y="55092"/>
                </a:lnTo>
                <a:lnTo>
                  <a:pt x="67779" y="56108"/>
                </a:lnTo>
                <a:lnTo>
                  <a:pt x="67424" y="57404"/>
                </a:lnTo>
                <a:lnTo>
                  <a:pt x="69088" y="58826"/>
                </a:lnTo>
                <a:lnTo>
                  <a:pt x="70523" y="59093"/>
                </a:lnTo>
                <a:close/>
              </a:path>
              <a:path w="129540" h="158114">
                <a:moveTo>
                  <a:pt x="70802" y="75247"/>
                </a:moveTo>
                <a:lnTo>
                  <a:pt x="68834" y="75996"/>
                </a:lnTo>
                <a:lnTo>
                  <a:pt x="66954" y="76949"/>
                </a:lnTo>
                <a:lnTo>
                  <a:pt x="68300" y="78181"/>
                </a:lnTo>
                <a:lnTo>
                  <a:pt x="69875" y="78282"/>
                </a:lnTo>
                <a:lnTo>
                  <a:pt x="70561" y="76911"/>
                </a:lnTo>
                <a:lnTo>
                  <a:pt x="70802" y="75247"/>
                </a:lnTo>
                <a:close/>
              </a:path>
              <a:path w="129540" h="158114">
                <a:moveTo>
                  <a:pt x="73698" y="82384"/>
                </a:moveTo>
                <a:lnTo>
                  <a:pt x="72567" y="80556"/>
                </a:lnTo>
                <a:lnTo>
                  <a:pt x="72263" y="80060"/>
                </a:lnTo>
                <a:lnTo>
                  <a:pt x="71564" y="79908"/>
                </a:lnTo>
                <a:lnTo>
                  <a:pt x="71996" y="79629"/>
                </a:lnTo>
                <a:lnTo>
                  <a:pt x="70637" y="80454"/>
                </a:lnTo>
                <a:lnTo>
                  <a:pt x="69773" y="80581"/>
                </a:lnTo>
                <a:lnTo>
                  <a:pt x="70319" y="78892"/>
                </a:lnTo>
                <a:lnTo>
                  <a:pt x="69837" y="79324"/>
                </a:lnTo>
                <a:lnTo>
                  <a:pt x="68516" y="80187"/>
                </a:lnTo>
                <a:lnTo>
                  <a:pt x="67259" y="80543"/>
                </a:lnTo>
                <a:lnTo>
                  <a:pt x="68872" y="81026"/>
                </a:lnTo>
                <a:lnTo>
                  <a:pt x="70408" y="81584"/>
                </a:lnTo>
                <a:lnTo>
                  <a:pt x="71882" y="82499"/>
                </a:lnTo>
                <a:lnTo>
                  <a:pt x="70777" y="80581"/>
                </a:lnTo>
                <a:lnTo>
                  <a:pt x="73698" y="82384"/>
                </a:lnTo>
                <a:close/>
              </a:path>
              <a:path w="129540" h="158114">
                <a:moveTo>
                  <a:pt x="73825" y="73787"/>
                </a:moveTo>
                <a:lnTo>
                  <a:pt x="73698" y="73685"/>
                </a:lnTo>
                <a:lnTo>
                  <a:pt x="73647" y="73507"/>
                </a:lnTo>
                <a:lnTo>
                  <a:pt x="73761" y="73190"/>
                </a:lnTo>
                <a:lnTo>
                  <a:pt x="73304" y="74269"/>
                </a:lnTo>
                <a:lnTo>
                  <a:pt x="72605" y="74523"/>
                </a:lnTo>
                <a:lnTo>
                  <a:pt x="71716" y="74434"/>
                </a:lnTo>
                <a:lnTo>
                  <a:pt x="71742" y="73482"/>
                </a:lnTo>
                <a:lnTo>
                  <a:pt x="71488" y="72593"/>
                </a:lnTo>
                <a:lnTo>
                  <a:pt x="70954" y="71882"/>
                </a:lnTo>
                <a:lnTo>
                  <a:pt x="71056" y="72796"/>
                </a:lnTo>
                <a:lnTo>
                  <a:pt x="71043" y="74079"/>
                </a:lnTo>
                <a:lnTo>
                  <a:pt x="70815" y="75209"/>
                </a:lnTo>
                <a:lnTo>
                  <a:pt x="72174" y="74726"/>
                </a:lnTo>
                <a:lnTo>
                  <a:pt x="73418" y="74295"/>
                </a:lnTo>
                <a:lnTo>
                  <a:pt x="73825" y="73787"/>
                </a:lnTo>
                <a:close/>
              </a:path>
              <a:path w="129540" h="158114">
                <a:moveTo>
                  <a:pt x="74879" y="73863"/>
                </a:moveTo>
                <a:lnTo>
                  <a:pt x="74104" y="73393"/>
                </a:lnTo>
                <a:lnTo>
                  <a:pt x="74002" y="73583"/>
                </a:lnTo>
                <a:lnTo>
                  <a:pt x="73914" y="73863"/>
                </a:lnTo>
                <a:lnTo>
                  <a:pt x="74142" y="74091"/>
                </a:lnTo>
                <a:lnTo>
                  <a:pt x="74879" y="73863"/>
                </a:lnTo>
                <a:close/>
              </a:path>
              <a:path w="129540" h="158114">
                <a:moveTo>
                  <a:pt x="79273" y="71907"/>
                </a:moveTo>
                <a:lnTo>
                  <a:pt x="79121" y="72085"/>
                </a:lnTo>
                <a:lnTo>
                  <a:pt x="79044" y="72771"/>
                </a:lnTo>
                <a:lnTo>
                  <a:pt x="79273" y="71907"/>
                </a:lnTo>
                <a:close/>
              </a:path>
              <a:path w="129540" h="158114">
                <a:moveTo>
                  <a:pt x="82778" y="63525"/>
                </a:moveTo>
                <a:lnTo>
                  <a:pt x="80187" y="64135"/>
                </a:lnTo>
                <a:lnTo>
                  <a:pt x="79717" y="63347"/>
                </a:lnTo>
                <a:lnTo>
                  <a:pt x="81051" y="62979"/>
                </a:lnTo>
                <a:lnTo>
                  <a:pt x="80810" y="62090"/>
                </a:lnTo>
                <a:lnTo>
                  <a:pt x="79870" y="62141"/>
                </a:lnTo>
                <a:lnTo>
                  <a:pt x="79959" y="60718"/>
                </a:lnTo>
                <a:lnTo>
                  <a:pt x="79171" y="60490"/>
                </a:lnTo>
                <a:lnTo>
                  <a:pt x="76263" y="61163"/>
                </a:lnTo>
                <a:lnTo>
                  <a:pt x="76390" y="61087"/>
                </a:lnTo>
                <a:lnTo>
                  <a:pt x="77101" y="60629"/>
                </a:lnTo>
                <a:lnTo>
                  <a:pt x="76022" y="58648"/>
                </a:lnTo>
                <a:lnTo>
                  <a:pt x="76187" y="60223"/>
                </a:lnTo>
                <a:lnTo>
                  <a:pt x="75082" y="60909"/>
                </a:lnTo>
                <a:lnTo>
                  <a:pt x="75057" y="61442"/>
                </a:lnTo>
                <a:lnTo>
                  <a:pt x="74866" y="61480"/>
                </a:lnTo>
                <a:lnTo>
                  <a:pt x="75057" y="61671"/>
                </a:lnTo>
                <a:lnTo>
                  <a:pt x="75057" y="61861"/>
                </a:lnTo>
                <a:lnTo>
                  <a:pt x="75184" y="61785"/>
                </a:lnTo>
                <a:lnTo>
                  <a:pt x="77012" y="63500"/>
                </a:lnTo>
                <a:lnTo>
                  <a:pt x="78003" y="61264"/>
                </a:lnTo>
                <a:lnTo>
                  <a:pt x="79044" y="62166"/>
                </a:lnTo>
                <a:lnTo>
                  <a:pt x="78193" y="65138"/>
                </a:lnTo>
                <a:lnTo>
                  <a:pt x="80276" y="64274"/>
                </a:lnTo>
                <a:lnTo>
                  <a:pt x="80187" y="64147"/>
                </a:lnTo>
                <a:lnTo>
                  <a:pt x="82435" y="63868"/>
                </a:lnTo>
                <a:lnTo>
                  <a:pt x="82778" y="63525"/>
                </a:lnTo>
                <a:close/>
              </a:path>
              <a:path w="129540" h="158114">
                <a:moveTo>
                  <a:pt x="82892" y="63893"/>
                </a:moveTo>
                <a:lnTo>
                  <a:pt x="82435" y="63868"/>
                </a:lnTo>
                <a:lnTo>
                  <a:pt x="82562" y="63969"/>
                </a:lnTo>
                <a:lnTo>
                  <a:pt x="82791" y="64020"/>
                </a:lnTo>
                <a:lnTo>
                  <a:pt x="82892" y="63893"/>
                </a:lnTo>
                <a:close/>
              </a:path>
              <a:path w="129540" h="158114">
                <a:moveTo>
                  <a:pt x="88138" y="61544"/>
                </a:moveTo>
                <a:lnTo>
                  <a:pt x="85674" y="60934"/>
                </a:lnTo>
                <a:lnTo>
                  <a:pt x="85420" y="64046"/>
                </a:lnTo>
                <a:lnTo>
                  <a:pt x="84467" y="65049"/>
                </a:lnTo>
                <a:lnTo>
                  <a:pt x="82804" y="64046"/>
                </a:lnTo>
                <a:lnTo>
                  <a:pt x="82169" y="64833"/>
                </a:lnTo>
                <a:lnTo>
                  <a:pt x="74333" y="67868"/>
                </a:lnTo>
                <a:lnTo>
                  <a:pt x="74168" y="67995"/>
                </a:lnTo>
                <a:lnTo>
                  <a:pt x="78270" y="68021"/>
                </a:lnTo>
                <a:lnTo>
                  <a:pt x="79768" y="69494"/>
                </a:lnTo>
                <a:lnTo>
                  <a:pt x="79781" y="69989"/>
                </a:lnTo>
                <a:lnTo>
                  <a:pt x="79273" y="71907"/>
                </a:lnTo>
                <a:lnTo>
                  <a:pt x="79794" y="71323"/>
                </a:lnTo>
                <a:lnTo>
                  <a:pt x="80162" y="70446"/>
                </a:lnTo>
                <a:lnTo>
                  <a:pt x="79933" y="71158"/>
                </a:lnTo>
                <a:lnTo>
                  <a:pt x="79794" y="71323"/>
                </a:lnTo>
                <a:lnTo>
                  <a:pt x="79463" y="72085"/>
                </a:lnTo>
                <a:lnTo>
                  <a:pt x="79933" y="73291"/>
                </a:lnTo>
                <a:lnTo>
                  <a:pt x="81749" y="73939"/>
                </a:lnTo>
                <a:lnTo>
                  <a:pt x="81965" y="73418"/>
                </a:lnTo>
                <a:lnTo>
                  <a:pt x="84493" y="70446"/>
                </a:lnTo>
                <a:lnTo>
                  <a:pt x="84874" y="69989"/>
                </a:lnTo>
                <a:lnTo>
                  <a:pt x="84683" y="69938"/>
                </a:lnTo>
                <a:lnTo>
                  <a:pt x="83464" y="69608"/>
                </a:lnTo>
                <a:lnTo>
                  <a:pt x="82689" y="69799"/>
                </a:lnTo>
                <a:lnTo>
                  <a:pt x="81826" y="69938"/>
                </a:lnTo>
                <a:lnTo>
                  <a:pt x="82702" y="69532"/>
                </a:lnTo>
                <a:lnTo>
                  <a:pt x="83146" y="69494"/>
                </a:lnTo>
                <a:lnTo>
                  <a:pt x="83464" y="69608"/>
                </a:lnTo>
                <a:lnTo>
                  <a:pt x="83870" y="69494"/>
                </a:lnTo>
                <a:lnTo>
                  <a:pt x="84531" y="69303"/>
                </a:lnTo>
                <a:lnTo>
                  <a:pt x="85509" y="68783"/>
                </a:lnTo>
                <a:lnTo>
                  <a:pt x="83921" y="68186"/>
                </a:lnTo>
                <a:lnTo>
                  <a:pt x="84137" y="68097"/>
                </a:lnTo>
                <a:lnTo>
                  <a:pt x="86004" y="65049"/>
                </a:lnTo>
                <a:lnTo>
                  <a:pt x="88138" y="61544"/>
                </a:lnTo>
                <a:close/>
              </a:path>
              <a:path w="129540" h="158114">
                <a:moveTo>
                  <a:pt x="88379" y="55880"/>
                </a:moveTo>
                <a:lnTo>
                  <a:pt x="87426" y="54152"/>
                </a:lnTo>
                <a:lnTo>
                  <a:pt x="87617" y="54444"/>
                </a:lnTo>
                <a:lnTo>
                  <a:pt x="86321" y="51955"/>
                </a:lnTo>
                <a:lnTo>
                  <a:pt x="82715" y="52336"/>
                </a:lnTo>
                <a:lnTo>
                  <a:pt x="85483" y="58013"/>
                </a:lnTo>
                <a:lnTo>
                  <a:pt x="87934" y="56172"/>
                </a:lnTo>
                <a:lnTo>
                  <a:pt x="87388" y="56756"/>
                </a:lnTo>
                <a:lnTo>
                  <a:pt x="86385" y="58077"/>
                </a:lnTo>
                <a:lnTo>
                  <a:pt x="88214" y="56070"/>
                </a:lnTo>
                <a:lnTo>
                  <a:pt x="88087" y="56070"/>
                </a:lnTo>
                <a:lnTo>
                  <a:pt x="87947" y="56159"/>
                </a:lnTo>
                <a:lnTo>
                  <a:pt x="88112" y="55956"/>
                </a:lnTo>
                <a:lnTo>
                  <a:pt x="88290" y="55816"/>
                </a:lnTo>
                <a:close/>
              </a:path>
              <a:path w="129540" h="158114">
                <a:moveTo>
                  <a:pt x="88950" y="29705"/>
                </a:moveTo>
                <a:lnTo>
                  <a:pt x="87947" y="28752"/>
                </a:lnTo>
                <a:lnTo>
                  <a:pt x="87782" y="25107"/>
                </a:lnTo>
                <a:lnTo>
                  <a:pt x="86144" y="26123"/>
                </a:lnTo>
                <a:lnTo>
                  <a:pt x="85610" y="27546"/>
                </a:lnTo>
                <a:lnTo>
                  <a:pt x="87312" y="29273"/>
                </a:lnTo>
                <a:lnTo>
                  <a:pt x="88950" y="29705"/>
                </a:lnTo>
                <a:close/>
              </a:path>
              <a:path w="129540" h="158114">
                <a:moveTo>
                  <a:pt x="89115" y="46342"/>
                </a:moveTo>
                <a:lnTo>
                  <a:pt x="88252" y="43992"/>
                </a:lnTo>
                <a:lnTo>
                  <a:pt x="88138" y="46342"/>
                </a:lnTo>
                <a:lnTo>
                  <a:pt x="88049" y="46824"/>
                </a:lnTo>
                <a:lnTo>
                  <a:pt x="87757" y="47929"/>
                </a:lnTo>
                <a:lnTo>
                  <a:pt x="88785" y="48641"/>
                </a:lnTo>
                <a:lnTo>
                  <a:pt x="88900" y="48285"/>
                </a:lnTo>
                <a:lnTo>
                  <a:pt x="89115" y="46342"/>
                </a:lnTo>
                <a:close/>
              </a:path>
              <a:path w="129540" h="158114">
                <a:moveTo>
                  <a:pt x="92608" y="51104"/>
                </a:moveTo>
                <a:lnTo>
                  <a:pt x="92532" y="47459"/>
                </a:lnTo>
                <a:lnTo>
                  <a:pt x="87909" y="49949"/>
                </a:lnTo>
                <a:lnTo>
                  <a:pt x="88328" y="49326"/>
                </a:lnTo>
                <a:lnTo>
                  <a:pt x="88773" y="48666"/>
                </a:lnTo>
                <a:lnTo>
                  <a:pt x="84213" y="49339"/>
                </a:lnTo>
                <a:lnTo>
                  <a:pt x="83261" y="48285"/>
                </a:lnTo>
                <a:lnTo>
                  <a:pt x="83642" y="47485"/>
                </a:lnTo>
                <a:lnTo>
                  <a:pt x="83312" y="46532"/>
                </a:lnTo>
                <a:lnTo>
                  <a:pt x="82384" y="46824"/>
                </a:lnTo>
                <a:lnTo>
                  <a:pt x="82448" y="48793"/>
                </a:lnTo>
                <a:lnTo>
                  <a:pt x="83248" y="49504"/>
                </a:lnTo>
                <a:lnTo>
                  <a:pt x="81521" y="49834"/>
                </a:lnTo>
                <a:lnTo>
                  <a:pt x="80873" y="50139"/>
                </a:lnTo>
                <a:lnTo>
                  <a:pt x="84734" y="50723"/>
                </a:lnTo>
                <a:lnTo>
                  <a:pt x="86512" y="49466"/>
                </a:lnTo>
                <a:lnTo>
                  <a:pt x="87426" y="49339"/>
                </a:lnTo>
                <a:lnTo>
                  <a:pt x="87579" y="50126"/>
                </a:lnTo>
                <a:lnTo>
                  <a:pt x="86664" y="50622"/>
                </a:lnTo>
                <a:lnTo>
                  <a:pt x="88836" y="52451"/>
                </a:lnTo>
                <a:lnTo>
                  <a:pt x="89611" y="54038"/>
                </a:lnTo>
                <a:lnTo>
                  <a:pt x="91414" y="51308"/>
                </a:lnTo>
                <a:lnTo>
                  <a:pt x="92608" y="51104"/>
                </a:lnTo>
                <a:close/>
              </a:path>
              <a:path w="129540" h="158114">
                <a:moveTo>
                  <a:pt x="92697" y="46113"/>
                </a:moveTo>
                <a:lnTo>
                  <a:pt x="89776" y="44018"/>
                </a:lnTo>
                <a:lnTo>
                  <a:pt x="88887" y="44958"/>
                </a:lnTo>
                <a:lnTo>
                  <a:pt x="89801" y="45275"/>
                </a:lnTo>
                <a:lnTo>
                  <a:pt x="90563" y="46037"/>
                </a:lnTo>
                <a:lnTo>
                  <a:pt x="91224" y="47256"/>
                </a:lnTo>
                <a:lnTo>
                  <a:pt x="92697" y="46113"/>
                </a:lnTo>
                <a:close/>
              </a:path>
              <a:path w="129540" h="158114">
                <a:moveTo>
                  <a:pt x="97434" y="52768"/>
                </a:moveTo>
                <a:lnTo>
                  <a:pt x="96189" y="51422"/>
                </a:lnTo>
                <a:lnTo>
                  <a:pt x="93827" y="54940"/>
                </a:lnTo>
                <a:lnTo>
                  <a:pt x="92532" y="53898"/>
                </a:lnTo>
                <a:lnTo>
                  <a:pt x="93624" y="55613"/>
                </a:lnTo>
                <a:lnTo>
                  <a:pt x="95605" y="53835"/>
                </a:lnTo>
                <a:lnTo>
                  <a:pt x="97434" y="52768"/>
                </a:lnTo>
                <a:close/>
              </a:path>
              <a:path w="129540" h="158114">
                <a:moveTo>
                  <a:pt x="100342" y="34912"/>
                </a:moveTo>
                <a:lnTo>
                  <a:pt x="100088" y="33947"/>
                </a:lnTo>
                <a:lnTo>
                  <a:pt x="99047" y="33909"/>
                </a:lnTo>
                <a:lnTo>
                  <a:pt x="99301" y="32372"/>
                </a:lnTo>
                <a:lnTo>
                  <a:pt x="98425" y="32004"/>
                </a:lnTo>
                <a:lnTo>
                  <a:pt x="95186" y="32473"/>
                </a:lnTo>
                <a:lnTo>
                  <a:pt x="96113" y="31978"/>
                </a:lnTo>
                <a:lnTo>
                  <a:pt x="95110" y="29730"/>
                </a:lnTo>
                <a:lnTo>
                  <a:pt x="95148" y="31470"/>
                </a:lnTo>
                <a:lnTo>
                  <a:pt x="93853" y="32143"/>
                </a:lnTo>
                <a:lnTo>
                  <a:pt x="93789" y="32677"/>
                </a:lnTo>
                <a:lnTo>
                  <a:pt x="93510" y="32715"/>
                </a:lnTo>
                <a:lnTo>
                  <a:pt x="93751" y="33007"/>
                </a:lnTo>
                <a:lnTo>
                  <a:pt x="93738" y="33223"/>
                </a:lnTo>
                <a:lnTo>
                  <a:pt x="93891" y="33147"/>
                </a:lnTo>
                <a:lnTo>
                  <a:pt x="95719" y="35179"/>
                </a:lnTo>
                <a:lnTo>
                  <a:pt x="97104" y="32791"/>
                </a:lnTo>
                <a:lnTo>
                  <a:pt x="98132" y="33870"/>
                </a:lnTo>
                <a:lnTo>
                  <a:pt x="96964" y="37122"/>
                </a:lnTo>
                <a:lnTo>
                  <a:pt x="99314" y="36347"/>
                </a:lnTo>
                <a:lnTo>
                  <a:pt x="98780" y="35293"/>
                </a:lnTo>
                <a:lnTo>
                  <a:pt x="100342" y="34912"/>
                </a:lnTo>
                <a:close/>
              </a:path>
              <a:path w="129540" h="158114">
                <a:moveTo>
                  <a:pt x="104114" y="30302"/>
                </a:moveTo>
                <a:lnTo>
                  <a:pt x="101079" y="29972"/>
                </a:lnTo>
                <a:lnTo>
                  <a:pt x="100901" y="30099"/>
                </a:lnTo>
                <a:lnTo>
                  <a:pt x="100647" y="30251"/>
                </a:lnTo>
                <a:lnTo>
                  <a:pt x="100393" y="30391"/>
                </a:lnTo>
                <a:lnTo>
                  <a:pt x="101790" y="34201"/>
                </a:lnTo>
                <a:lnTo>
                  <a:pt x="104114" y="30302"/>
                </a:lnTo>
                <a:close/>
              </a:path>
              <a:path w="129540" h="158114">
                <a:moveTo>
                  <a:pt x="105181" y="20421"/>
                </a:moveTo>
                <a:lnTo>
                  <a:pt x="104000" y="18910"/>
                </a:lnTo>
                <a:lnTo>
                  <a:pt x="104622" y="18046"/>
                </a:lnTo>
                <a:lnTo>
                  <a:pt x="104355" y="16852"/>
                </a:lnTo>
                <a:lnTo>
                  <a:pt x="102933" y="17157"/>
                </a:lnTo>
                <a:lnTo>
                  <a:pt x="103162" y="21132"/>
                </a:lnTo>
                <a:lnTo>
                  <a:pt x="105181" y="20421"/>
                </a:lnTo>
                <a:close/>
              </a:path>
              <a:path w="129540" h="158114">
                <a:moveTo>
                  <a:pt x="110858" y="35471"/>
                </a:moveTo>
                <a:lnTo>
                  <a:pt x="109067" y="30365"/>
                </a:lnTo>
                <a:lnTo>
                  <a:pt x="106959" y="36791"/>
                </a:lnTo>
                <a:lnTo>
                  <a:pt x="110858" y="35471"/>
                </a:lnTo>
                <a:close/>
              </a:path>
              <a:path w="129540" h="158114">
                <a:moveTo>
                  <a:pt x="112356" y="21780"/>
                </a:moveTo>
                <a:lnTo>
                  <a:pt x="107823" y="16395"/>
                </a:lnTo>
                <a:lnTo>
                  <a:pt x="108737" y="19608"/>
                </a:lnTo>
                <a:lnTo>
                  <a:pt x="109156" y="20358"/>
                </a:lnTo>
                <a:lnTo>
                  <a:pt x="108610" y="20878"/>
                </a:lnTo>
                <a:lnTo>
                  <a:pt x="108750" y="21551"/>
                </a:lnTo>
                <a:lnTo>
                  <a:pt x="112356" y="21780"/>
                </a:lnTo>
                <a:close/>
              </a:path>
              <a:path w="129540" h="158114">
                <a:moveTo>
                  <a:pt x="114871" y="17183"/>
                </a:moveTo>
                <a:lnTo>
                  <a:pt x="111785" y="14617"/>
                </a:lnTo>
                <a:lnTo>
                  <a:pt x="110705" y="15608"/>
                </a:lnTo>
                <a:lnTo>
                  <a:pt x="111696" y="16002"/>
                </a:lnTo>
                <a:lnTo>
                  <a:pt x="112483" y="16979"/>
                </a:lnTo>
                <a:lnTo>
                  <a:pt x="113093" y="18364"/>
                </a:lnTo>
                <a:lnTo>
                  <a:pt x="114871" y="17183"/>
                </a:lnTo>
                <a:close/>
              </a:path>
              <a:path w="129540" h="158114">
                <a:moveTo>
                  <a:pt x="129032" y="635"/>
                </a:moveTo>
                <a:lnTo>
                  <a:pt x="125691" y="0"/>
                </a:lnTo>
                <a:lnTo>
                  <a:pt x="125183" y="279"/>
                </a:lnTo>
                <a:lnTo>
                  <a:pt x="124891" y="393"/>
                </a:lnTo>
                <a:lnTo>
                  <a:pt x="126085" y="4787"/>
                </a:lnTo>
                <a:lnTo>
                  <a:pt x="129032" y="6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1072883" y="3822890"/>
            <a:ext cx="146050" cy="167005"/>
          </a:xfrm>
          <a:custGeom>
            <a:avLst/>
            <a:gdLst/>
            <a:ahLst/>
            <a:cxnLst/>
            <a:rect l="l" t="t" r="r" b="b"/>
            <a:pathLst>
              <a:path w="146050" h="167004">
                <a:moveTo>
                  <a:pt x="4775" y="166598"/>
                </a:moveTo>
                <a:lnTo>
                  <a:pt x="3365" y="165531"/>
                </a:lnTo>
                <a:lnTo>
                  <a:pt x="1752" y="165049"/>
                </a:lnTo>
                <a:lnTo>
                  <a:pt x="0" y="165011"/>
                </a:lnTo>
                <a:lnTo>
                  <a:pt x="1447" y="166039"/>
                </a:lnTo>
                <a:lnTo>
                  <a:pt x="3022" y="166636"/>
                </a:lnTo>
                <a:lnTo>
                  <a:pt x="4775" y="166598"/>
                </a:lnTo>
                <a:close/>
              </a:path>
              <a:path w="146050" h="167004">
                <a:moveTo>
                  <a:pt x="7277" y="143764"/>
                </a:moveTo>
                <a:lnTo>
                  <a:pt x="4635" y="144729"/>
                </a:lnTo>
                <a:lnTo>
                  <a:pt x="5346" y="146062"/>
                </a:lnTo>
                <a:lnTo>
                  <a:pt x="5067" y="147078"/>
                </a:lnTo>
                <a:lnTo>
                  <a:pt x="4279" y="147891"/>
                </a:lnTo>
                <a:lnTo>
                  <a:pt x="5270" y="150063"/>
                </a:lnTo>
                <a:lnTo>
                  <a:pt x="7277" y="143764"/>
                </a:lnTo>
                <a:close/>
              </a:path>
              <a:path w="146050" h="167004">
                <a:moveTo>
                  <a:pt x="8394" y="157734"/>
                </a:moveTo>
                <a:lnTo>
                  <a:pt x="3835" y="158407"/>
                </a:lnTo>
                <a:lnTo>
                  <a:pt x="2882" y="157353"/>
                </a:lnTo>
                <a:lnTo>
                  <a:pt x="3263" y="156552"/>
                </a:lnTo>
                <a:lnTo>
                  <a:pt x="2933" y="155600"/>
                </a:lnTo>
                <a:lnTo>
                  <a:pt x="2006" y="155892"/>
                </a:lnTo>
                <a:lnTo>
                  <a:pt x="2070" y="157861"/>
                </a:lnTo>
                <a:lnTo>
                  <a:pt x="2870" y="158572"/>
                </a:lnTo>
                <a:lnTo>
                  <a:pt x="1143" y="158902"/>
                </a:lnTo>
                <a:lnTo>
                  <a:pt x="495" y="159207"/>
                </a:lnTo>
                <a:lnTo>
                  <a:pt x="4356" y="159791"/>
                </a:lnTo>
                <a:lnTo>
                  <a:pt x="6134" y="158534"/>
                </a:lnTo>
                <a:lnTo>
                  <a:pt x="7048" y="158407"/>
                </a:lnTo>
                <a:lnTo>
                  <a:pt x="7226" y="159486"/>
                </a:lnTo>
                <a:lnTo>
                  <a:pt x="7950" y="158394"/>
                </a:lnTo>
                <a:lnTo>
                  <a:pt x="8394" y="157734"/>
                </a:lnTo>
                <a:close/>
              </a:path>
              <a:path w="146050" h="167004">
                <a:moveTo>
                  <a:pt x="8737" y="155409"/>
                </a:moveTo>
                <a:lnTo>
                  <a:pt x="7874" y="153060"/>
                </a:lnTo>
                <a:lnTo>
                  <a:pt x="7759" y="155409"/>
                </a:lnTo>
                <a:lnTo>
                  <a:pt x="7696" y="155765"/>
                </a:lnTo>
                <a:lnTo>
                  <a:pt x="7010" y="156692"/>
                </a:lnTo>
                <a:lnTo>
                  <a:pt x="7378" y="156997"/>
                </a:lnTo>
                <a:lnTo>
                  <a:pt x="8407" y="157708"/>
                </a:lnTo>
                <a:lnTo>
                  <a:pt x="8521" y="157353"/>
                </a:lnTo>
                <a:lnTo>
                  <a:pt x="8737" y="155409"/>
                </a:lnTo>
                <a:close/>
              </a:path>
              <a:path w="146050" h="167004">
                <a:moveTo>
                  <a:pt x="32981" y="136144"/>
                </a:moveTo>
                <a:lnTo>
                  <a:pt x="32791" y="136118"/>
                </a:lnTo>
                <a:lnTo>
                  <a:pt x="32639" y="136131"/>
                </a:lnTo>
                <a:lnTo>
                  <a:pt x="32766" y="136232"/>
                </a:lnTo>
                <a:lnTo>
                  <a:pt x="32981" y="136144"/>
                </a:lnTo>
                <a:close/>
              </a:path>
              <a:path w="146050" h="167004">
                <a:moveTo>
                  <a:pt x="35394" y="123075"/>
                </a:moveTo>
                <a:lnTo>
                  <a:pt x="34582" y="122478"/>
                </a:lnTo>
                <a:lnTo>
                  <a:pt x="34188" y="119824"/>
                </a:lnTo>
                <a:lnTo>
                  <a:pt x="33058" y="120700"/>
                </a:lnTo>
                <a:lnTo>
                  <a:pt x="32791" y="121793"/>
                </a:lnTo>
                <a:lnTo>
                  <a:pt x="34163" y="122910"/>
                </a:lnTo>
                <a:lnTo>
                  <a:pt x="35394" y="123075"/>
                </a:lnTo>
                <a:close/>
              </a:path>
              <a:path w="146050" h="167004">
                <a:moveTo>
                  <a:pt x="36741" y="143179"/>
                </a:moveTo>
                <a:lnTo>
                  <a:pt x="33718" y="137236"/>
                </a:lnTo>
                <a:lnTo>
                  <a:pt x="32334" y="136448"/>
                </a:lnTo>
                <a:lnTo>
                  <a:pt x="32588" y="136232"/>
                </a:lnTo>
                <a:lnTo>
                  <a:pt x="30683" y="136207"/>
                </a:lnTo>
                <a:lnTo>
                  <a:pt x="27927" y="137553"/>
                </a:lnTo>
                <a:lnTo>
                  <a:pt x="27000" y="139293"/>
                </a:lnTo>
                <a:lnTo>
                  <a:pt x="27495" y="139547"/>
                </a:lnTo>
                <a:lnTo>
                  <a:pt x="36741" y="143179"/>
                </a:lnTo>
                <a:close/>
              </a:path>
              <a:path w="146050" h="167004">
                <a:moveTo>
                  <a:pt x="44183" y="125907"/>
                </a:moveTo>
                <a:lnTo>
                  <a:pt x="43916" y="125209"/>
                </a:lnTo>
                <a:lnTo>
                  <a:pt x="43167" y="125272"/>
                </a:lnTo>
                <a:lnTo>
                  <a:pt x="43180" y="124155"/>
                </a:lnTo>
                <a:lnTo>
                  <a:pt x="42506" y="123964"/>
                </a:lnTo>
                <a:lnTo>
                  <a:pt x="40170" y="124599"/>
                </a:lnTo>
                <a:lnTo>
                  <a:pt x="40855" y="124155"/>
                </a:lnTo>
                <a:lnTo>
                  <a:pt x="39890" y="122542"/>
                </a:lnTo>
                <a:lnTo>
                  <a:pt x="39204" y="122885"/>
                </a:lnTo>
                <a:lnTo>
                  <a:pt x="39941" y="123685"/>
                </a:lnTo>
                <a:lnTo>
                  <a:pt x="39458" y="124269"/>
                </a:lnTo>
                <a:lnTo>
                  <a:pt x="39293" y="124815"/>
                </a:lnTo>
                <a:lnTo>
                  <a:pt x="39433" y="124650"/>
                </a:lnTo>
                <a:lnTo>
                  <a:pt x="39497" y="124777"/>
                </a:lnTo>
                <a:lnTo>
                  <a:pt x="39001" y="124904"/>
                </a:lnTo>
                <a:lnTo>
                  <a:pt x="39306" y="125183"/>
                </a:lnTo>
                <a:lnTo>
                  <a:pt x="40843" y="126530"/>
                </a:lnTo>
                <a:lnTo>
                  <a:pt x="41630" y="124625"/>
                </a:lnTo>
                <a:lnTo>
                  <a:pt x="42494" y="125336"/>
                </a:lnTo>
                <a:lnTo>
                  <a:pt x="42367" y="125336"/>
                </a:lnTo>
                <a:lnTo>
                  <a:pt x="41897" y="127774"/>
                </a:lnTo>
                <a:lnTo>
                  <a:pt x="43535" y="127038"/>
                </a:lnTo>
                <a:lnTo>
                  <a:pt x="43078" y="126326"/>
                </a:lnTo>
                <a:lnTo>
                  <a:pt x="44183" y="125907"/>
                </a:lnTo>
                <a:close/>
              </a:path>
              <a:path w="146050" h="167004">
                <a:moveTo>
                  <a:pt x="46748" y="100723"/>
                </a:moveTo>
                <a:lnTo>
                  <a:pt x="45364" y="100901"/>
                </a:lnTo>
                <a:lnTo>
                  <a:pt x="42252" y="99212"/>
                </a:lnTo>
                <a:lnTo>
                  <a:pt x="41351" y="105854"/>
                </a:lnTo>
                <a:lnTo>
                  <a:pt x="44805" y="104990"/>
                </a:lnTo>
                <a:lnTo>
                  <a:pt x="46075" y="105549"/>
                </a:lnTo>
                <a:lnTo>
                  <a:pt x="46748" y="100723"/>
                </a:lnTo>
                <a:close/>
              </a:path>
              <a:path w="146050" h="167004">
                <a:moveTo>
                  <a:pt x="50838" y="97472"/>
                </a:moveTo>
                <a:lnTo>
                  <a:pt x="50292" y="95935"/>
                </a:lnTo>
                <a:lnTo>
                  <a:pt x="49364" y="94691"/>
                </a:lnTo>
                <a:lnTo>
                  <a:pt x="48006" y="93738"/>
                </a:lnTo>
                <a:lnTo>
                  <a:pt x="48514" y="95313"/>
                </a:lnTo>
                <a:lnTo>
                  <a:pt x="49479" y="96507"/>
                </a:lnTo>
                <a:lnTo>
                  <a:pt x="50838" y="97472"/>
                </a:lnTo>
                <a:close/>
              </a:path>
              <a:path w="146050" h="167004">
                <a:moveTo>
                  <a:pt x="50863" y="103339"/>
                </a:moveTo>
                <a:lnTo>
                  <a:pt x="50101" y="102933"/>
                </a:lnTo>
                <a:lnTo>
                  <a:pt x="49784" y="103162"/>
                </a:lnTo>
                <a:lnTo>
                  <a:pt x="49911" y="103860"/>
                </a:lnTo>
                <a:lnTo>
                  <a:pt x="49123" y="104902"/>
                </a:lnTo>
                <a:lnTo>
                  <a:pt x="48641" y="105676"/>
                </a:lnTo>
                <a:lnTo>
                  <a:pt x="48653" y="107607"/>
                </a:lnTo>
                <a:lnTo>
                  <a:pt x="50368" y="107619"/>
                </a:lnTo>
                <a:lnTo>
                  <a:pt x="49263" y="104813"/>
                </a:lnTo>
                <a:lnTo>
                  <a:pt x="50863" y="103339"/>
                </a:lnTo>
                <a:close/>
              </a:path>
              <a:path w="146050" h="167004">
                <a:moveTo>
                  <a:pt x="51358" y="103390"/>
                </a:moveTo>
                <a:lnTo>
                  <a:pt x="50888" y="103339"/>
                </a:lnTo>
                <a:lnTo>
                  <a:pt x="50901" y="103568"/>
                </a:lnTo>
                <a:lnTo>
                  <a:pt x="51358" y="103390"/>
                </a:lnTo>
                <a:close/>
              </a:path>
              <a:path w="146050" h="167004">
                <a:moveTo>
                  <a:pt x="52654" y="113652"/>
                </a:moveTo>
                <a:lnTo>
                  <a:pt x="51879" y="114528"/>
                </a:lnTo>
                <a:lnTo>
                  <a:pt x="52260" y="114566"/>
                </a:lnTo>
                <a:lnTo>
                  <a:pt x="52654" y="113652"/>
                </a:lnTo>
                <a:close/>
              </a:path>
              <a:path w="146050" h="167004">
                <a:moveTo>
                  <a:pt x="54432" y="95999"/>
                </a:moveTo>
                <a:lnTo>
                  <a:pt x="54419" y="95631"/>
                </a:lnTo>
                <a:lnTo>
                  <a:pt x="54381" y="96012"/>
                </a:lnTo>
                <a:close/>
              </a:path>
              <a:path w="146050" h="167004">
                <a:moveTo>
                  <a:pt x="56095" y="95681"/>
                </a:moveTo>
                <a:lnTo>
                  <a:pt x="55549" y="95580"/>
                </a:lnTo>
                <a:lnTo>
                  <a:pt x="55664" y="95758"/>
                </a:lnTo>
                <a:lnTo>
                  <a:pt x="56095" y="95681"/>
                </a:lnTo>
                <a:close/>
              </a:path>
              <a:path w="146050" h="167004">
                <a:moveTo>
                  <a:pt x="56261" y="101206"/>
                </a:moveTo>
                <a:lnTo>
                  <a:pt x="56007" y="101092"/>
                </a:lnTo>
                <a:lnTo>
                  <a:pt x="56045" y="101396"/>
                </a:lnTo>
                <a:lnTo>
                  <a:pt x="56248" y="101231"/>
                </a:lnTo>
                <a:close/>
              </a:path>
              <a:path w="146050" h="167004">
                <a:moveTo>
                  <a:pt x="56261" y="101155"/>
                </a:moveTo>
                <a:close/>
              </a:path>
              <a:path w="146050" h="167004">
                <a:moveTo>
                  <a:pt x="56857" y="102450"/>
                </a:moveTo>
                <a:lnTo>
                  <a:pt x="56616" y="102235"/>
                </a:lnTo>
                <a:lnTo>
                  <a:pt x="56248" y="101904"/>
                </a:lnTo>
                <a:lnTo>
                  <a:pt x="56045" y="101396"/>
                </a:lnTo>
                <a:lnTo>
                  <a:pt x="55041" y="102031"/>
                </a:lnTo>
                <a:lnTo>
                  <a:pt x="54483" y="102247"/>
                </a:lnTo>
                <a:lnTo>
                  <a:pt x="54495" y="101307"/>
                </a:lnTo>
                <a:lnTo>
                  <a:pt x="53619" y="100520"/>
                </a:lnTo>
                <a:lnTo>
                  <a:pt x="52451" y="99923"/>
                </a:lnTo>
                <a:lnTo>
                  <a:pt x="50507" y="99936"/>
                </a:lnTo>
                <a:lnTo>
                  <a:pt x="48895" y="102273"/>
                </a:lnTo>
                <a:lnTo>
                  <a:pt x="53479" y="102616"/>
                </a:lnTo>
                <a:lnTo>
                  <a:pt x="51358" y="103390"/>
                </a:lnTo>
                <a:lnTo>
                  <a:pt x="54508" y="103797"/>
                </a:lnTo>
                <a:lnTo>
                  <a:pt x="55295" y="102235"/>
                </a:lnTo>
                <a:lnTo>
                  <a:pt x="56857" y="102450"/>
                </a:lnTo>
                <a:close/>
              </a:path>
              <a:path w="146050" h="167004">
                <a:moveTo>
                  <a:pt x="57124" y="102692"/>
                </a:moveTo>
                <a:lnTo>
                  <a:pt x="56984" y="102463"/>
                </a:lnTo>
                <a:lnTo>
                  <a:pt x="56857" y="102450"/>
                </a:lnTo>
                <a:lnTo>
                  <a:pt x="57124" y="102692"/>
                </a:lnTo>
                <a:close/>
              </a:path>
              <a:path w="146050" h="167004">
                <a:moveTo>
                  <a:pt x="57124" y="102489"/>
                </a:moveTo>
                <a:lnTo>
                  <a:pt x="56248" y="101231"/>
                </a:lnTo>
                <a:lnTo>
                  <a:pt x="56984" y="102463"/>
                </a:lnTo>
                <a:lnTo>
                  <a:pt x="57124" y="102489"/>
                </a:lnTo>
                <a:close/>
              </a:path>
              <a:path w="146050" h="167004">
                <a:moveTo>
                  <a:pt x="58254" y="102641"/>
                </a:moveTo>
                <a:lnTo>
                  <a:pt x="57124" y="102489"/>
                </a:lnTo>
                <a:lnTo>
                  <a:pt x="57645" y="103238"/>
                </a:lnTo>
                <a:lnTo>
                  <a:pt x="58254" y="102641"/>
                </a:lnTo>
                <a:close/>
              </a:path>
              <a:path w="146050" h="167004">
                <a:moveTo>
                  <a:pt x="60121" y="102908"/>
                </a:moveTo>
                <a:lnTo>
                  <a:pt x="59753" y="101231"/>
                </a:lnTo>
                <a:lnTo>
                  <a:pt x="58254" y="102641"/>
                </a:lnTo>
                <a:lnTo>
                  <a:pt x="60121" y="102908"/>
                </a:lnTo>
                <a:close/>
              </a:path>
              <a:path w="146050" h="167004">
                <a:moveTo>
                  <a:pt x="60350" y="88734"/>
                </a:moveTo>
                <a:lnTo>
                  <a:pt x="59029" y="90703"/>
                </a:lnTo>
                <a:lnTo>
                  <a:pt x="56108" y="93980"/>
                </a:lnTo>
                <a:lnTo>
                  <a:pt x="54076" y="92062"/>
                </a:lnTo>
                <a:lnTo>
                  <a:pt x="54317" y="93649"/>
                </a:lnTo>
                <a:lnTo>
                  <a:pt x="51612" y="92113"/>
                </a:lnTo>
                <a:lnTo>
                  <a:pt x="50673" y="98729"/>
                </a:lnTo>
                <a:lnTo>
                  <a:pt x="54127" y="97942"/>
                </a:lnTo>
                <a:lnTo>
                  <a:pt x="54343" y="96227"/>
                </a:lnTo>
                <a:lnTo>
                  <a:pt x="54356" y="95973"/>
                </a:lnTo>
                <a:lnTo>
                  <a:pt x="53936" y="95377"/>
                </a:lnTo>
                <a:lnTo>
                  <a:pt x="54419" y="94386"/>
                </a:lnTo>
                <a:lnTo>
                  <a:pt x="54546" y="95135"/>
                </a:lnTo>
                <a:lnTo>
                  <a:pt x="60337" y="92240"/>
                </a:lnTo>
                <a:lnTo>
                  <a:pt x="60350" y="88734"/>
                </a:lnTo>
                <a:close/>
              </a:path>
              <a:path w="146050" h="167004">
                <a:moveTo>
                  <a:pt x="62090" y="98463"/>
                </a:moveTo>
                <a:lnTo>
                  <a:pt x="59601" y="98310"/>
                </a:lnTo>
                <a:lnTo>
                  <a:pt x="59423" y="98437"/>
                </a:lnTo>
                <a:lnTo>
                  <a:pt x="59245" y="98577"/>
                </a:lnTo>
                <a:lnTo>
                  <a:pt x="59105" y="98666"/>
                </a:lnTo>
                <a:lnTo>
                  <a:pt x="59207" y="98933"/>
                </a:lnTo>
                <a:lnTo>
                  <a:pt x="57950" y="98247"/>
                </a:lnTo>
                <a:lnTo>
                  <a:pt x="55765" y="98145"/>
                </a:lnTo>
                <a:lnTo>
                  <a:pt x="56019" y="96227"/>
                </a:lnTo>
                <a:lnTo>
                  <a:pt x="56095" y="95681"/>
                </a:lnTo>
                <a:lnTo>
                  <a:pt x="55994" y="96227"/>
                </a:lnTo>
                <a:lnTo>
                  <a:pt x="55664" y="95758"/>
                </a:lnTo>
                <a:lnTo>
                  <a:pt x="54533" y="95973"/>
                </a:lnTo>
                <a:lnTo>
                  <a:pt x="55575" y="98844"/>
                </a:lnTo>
                <a:lnTo>
                  <a:pt x="55194" y="100279"/>
                </a:lnTo>
                <a:lnTo>
                  <a:pt x="56565" y="100977"/>
                </a:lnTo>
                <a:lnTo>
                  <a:pt x="58699" y="101053"/>
                </a:lnTo>
                <a:lnTo>
                  <a:pt x="59220" y="98983"/>
                </a:lnTo>
                <a:lnTo>
                  <a:pt x="60312" y="101777"/>
                </a:lnTo>
                <a:lnTo>
                  <a:pt x="62090" y="98463"/>
                </a:lnTo>
                <a:close/>
              </a:path>
              <a:path w="146050" h="167004">
                <a:moveTo>
                  <a:pt x="64808" y="84582"/>
                </a:moveTo>
                <a:lnTo>
                  <a:pt x="63207" y="83908"/>
                </a:lnTo>
                <a:lnTo>
                  <a:pt x="63969" y="83146"/>
                </a:lnTo>
                <a:lnTo>
                  <a:pt x="63931" y="82423"/>
                </a:lnTo>
                <a:lnTo>
                  <a:pt x="64058" y="82524"/>
                </a:lnTo>
                <a:lnTo>
                  <a:pt x="63868" y="82042"/>
                </a:lnTo>
                <a:lnTo>
                  <a:pt x="64795" y="81305"/>
                </a:lnTo>
                <a:lnTo>
                  <a:pt x="62293" y="80657"/>
                </a:lnTo>
                <a:lnTo>
                  <a:pt x="62179" y="82080"/>
                </a:lnTo>
                <a:lnTo>
                  <a:pt x="61366" y="82651"/>
                </a:lnTo>
                <a:lnTo>
                  <a:pt x="60325" y="82918"/>
                </a:lnTo>
                <a:lnTo>
                  <a:pt x="60020" y="85077"/>
                </a:lnTo>
                <a:lnTo>
                  <a:pt x="62534" y="83096"/>
                </a:lnTo>
                <a:lnTo>
                  <a:pt x="62776" y="83756"/>
                </a:lnTo>
                <a:lnTo>
                  <a:pt x="64808" y="84582"/>
                </a:lnTo>
                <a:close/>
              </a:path>
              <a:path w="146050" h="167004">
                <a:moveTo>
                  <a:pt x="66941" y="82905"/>
                </a:moveTo>
                <a:lnTo>
                  <a:pt x="66052" y="82384"/>
                </a:lnTo>
                <a:lnTo>
                  <a:pt x="65595" y="83121"/>
                </a:lnTo>
                <a:lnTo>
                  <a:pt x="65900" y="83845"/>
                </a:lnTo>
                <a:lnTo>
                  <a:pt x="64808" y="84607"/>
                </a:lnTo>
                <a:lnTo>
                  <a:pt x="65963" y="85483"/>
                </a:lnTo>
                <a:lnTo>
                  <a:pt x="66941" y="82905"/>
                </a:lnTo>
                <a:close/>
              </a:path>
              <a:path w="146050" h="167004">
                <a:moveTo>
                  <a:pt x="70015" y="74002"/>
                </a:moveTo>
                <a:lnTo>
                  <a:pt x="68224" y="73926"/>
                </a:lnTo>
                <a:lnTo>
                  <a:pt x="67056" y="74777"/>
                </a:lnTo>
                <a:lnTo>
                  <a:pt x="67475" y="76974"/>
                </a:lnTo>
                <a:lnTo>
                  <a:pt x="68478" y="78117"/>
                </a:lnTo>
                <a:lnTo>
                  <a:pt x="68237" y="76898"/>
                </a:lnTo>
                <a:lnTo>
                  <a:pt x="70015" y="74002"/>
                </a:lnTo>
                <a:close/>
              </a:path>
              <a:path w="146050" h="167004">
                <a:moveTo>
                  <a:pt x="70688" y="96812"/>
                </a:moveTo>
                <a:lnTo>
                  <a:pt x="69938" y="96964"/>
                </a:lnTo>
                <a:lnTo>
                  <a:pt x="69710" y="98018"/>
                </a:lnTo>
                <a:lnTo>
                  <a:pt x="70688" y="96812"/>
                </a:lnTo>
                <a:close/>
              </a:path>
              <a:path w="146050" h="167004">
                <a:moveTo>
                  <a:pt x="71843" y="88303"/>
                </a:moveTo>
                <a:lnTo>
                  <a:pt x="71640" y="88773"/>
                </a:lnTo>
                <a:lnTo>
                  <a:pt x="71818" y="88773"/>
                </a:lnTo>
                <a:lnTo>
                  <a:pt x="71843" y="88303"/>
                </a:lnTo>
                <a:close/>
              </a:path>
              <a:path w="146050" h="167004">
                <a:moveTo>
                  <a:pt x="72567" y="86537"/>
                </a:moveTo>
                <a:lnTo>
                  <a:pt x="71907" y="86372"/>
                </a:lnTo>
                <a:lnTo>
                  <a:pt x="71843" y="88303"/>
                </a:lnTo>
                <a:lnTo>
                  <a:pt x="72567" y="86537"/>
                </a:lnTo>
                <a:close/>
              </a:path>
              <a:path w="146050" h="167004">
                <a:moveTo>
                  <a:pt x="73037" y="86652"/>
                </a:moveTo>
                <a:lnTo>
                  <a:pt x="72771" y="86931"/>
                </a:lnTo>
                <a:lnTo>
                  <a:pt x="73037" y="86652"/>
                </a:lnTo>
                <a:close/>
              </a:path>
              <a:path w="146050" h="167004">
                <a:moveTo>
                  <a:pt x="73126" y="92798"/>
                </a:moveTo>
                <a:lnTo>
                  <a:pt x="70700" y="92621"/>
                </a:lnTo>
                <a:lnTo>
                  <a:pt x="70485" y="91617"/>
                </a:lnTo>
                <a:lnTo>
                  <a:pt x="70637" y="91262"/>
                </a:lnTo>
                <a:lnTo>
                  <a:pt x="71640" y="88773"/>
                </a:lnTo>
                <a:lnTo>
                  <a:pt x="70078" y="88811"/>
                </a:lnTo>
                <a:lnTo>
                  <a:pt x="68770" y="91262"/>
                </a:lnTo>
                <a:lnTo>
                  <a:pt x="68554" y="87363"/>
                </a:lnTo>
                <a:lnTo>
                  <a:pt x="65684" y="87782"/>
                </a:lnTo>
                <a:lnTo>
                  <a:pt x="67589" y="95961"/>
                </a:lnTo>
                <a:lnTo>
                  <a:pt x="67716" y="97574"/>
                </a:lnTo>
                <a:lnTo>
                  <a:pt x="68224" y="97294"/>
                </a:lnTo>
                <a:lnTo>
                  <a:pt x="69938" y="96964"/>
                </a:lnTo>
                <a:lnTo>
                  <a:pt x="70497" y="94322"/>
                </a:lnTo>
                <a:lnTo>
                  <a:pt x="71208" y="94551"/>
                </a:lnTo>
                <a:lnTo>
                  <a:pt x="71577" y="94780"/>
                </a:lnTo>
                <a:lnTo>
                  <a:pt x="71818" y="94983"/>
                </a:lnTo>
                <a:lnTo>
                  <a:pt x="72224" y="94322"/>
                </a:lnTo>
                <a:lnTo>
                  <a:pt x="73126" y="92798"/>
                </a:lnTo>
                <a:close/>
              </a:path>
              <a:path w="146050" h="167004">
                <a:moveTo>
                  <a:pt x="73177" y="86156"/>
                </a:moveTo>
                <a:lnTo>
                  <a:pt x="73075" y="85940"/>
                </a:lnTo>
                <a:lnTo>
                  <a:pt x="72859" y="85813"/>
                </a:lnTo>
                <a:lnTo>
                  <a:pt x="72567" y="86537"/>
                </a:lnTo>
                <a:lnTo>
                  <a:pt x="72936" y="86626"/>
                </a:lnTo>
                <a:lnTo>
                  <a:pt x="73177" y="86156"/>
                </a:lnTo>
                <a:close/>
              </a:path>
              <a:path w="146050" h="167004">
                <a:moveTo>
                  <a:pt x="73190" y="81419"/>
                </a:moveTo>
                <a:lnTo>
                  <a:pt x="72237" y="81127"/>
                </a:lnTo>
                <a:lnTo>
                  <a:pt x="72263" y="82804"/>
                </a:lnTo>
                <a:lnTo>
                  <a:pt x="70916" y="82600"/>
                </a:lnTo>
                <a:lnTo>
                  <a:pt x="70269" y="83388"/>
                </a:lnTo>
                <a:lnTo>
                  <a:pt x="71932" y="83642"/>
                </a:lnTo>
                <a:lnTo>
                  <a:pt x="72771" y="82804"/>
                </a:lnTo>
                <a:lnTo>
                  <a:pt x="72999" y="82575"/>
                </a:lnTo>
                <a:lnTo>
                  <a:pt x="73190" y="81419"/>
                </a:lnTo>
                <a:close/>
              </a:path>
              <a:path w="146050" h="167004">
                <a:moveTo>
                  <a:pt x="73291" y="96304"/>
                </a:moveTo>
                <a:lnTo>
                  <a:pt x="71818" y="94983"/>
                </a:lnTo>
                <a:lnTo>
                  <a:pt x="70815" y="96647"/>
                </a:lnTo>
                <a:lnTo>
                  <a:pt x="70688" y="96812"/>
                </a:lnTo>
                <a:lnTo>
                  <a:pt x="73291" y="96304"/>
                </a:lnTo>
                <a:close/>
              </a:path>
              <a:path w="146050" h="167004">
                <a:moveTo>
                  <a:pt x="73469" y="86131"/>
                </a:moveTo>
                <a:lnTo>
                  <a:pt x="73291" y="85940"/>
                </a:lnTo>
                <a:lnTo>
                  <a:pt x="73469" y="86131"/>
                </a:lnTo>
                <a:close/>
              </a:path>
              <a:path w="146050" h="167004">
                <a:moveTo>
                  <a:pt x="73507" y="86156"/>
                </a:moveTo>
                <a:lnTo>
                  <a:pt x="73291" y="86385"/>
                </a:lnTo>
                <a:lnTo>
                  <a:pt x="73507" y="86156"/>
                </a:lnTo>
                <a:close/>
              </a:path>
              <a:path w="146050" h="167004">
                <a:moveTo>
                  <a:pt x="73621" y="86791"/>
                </a:moveTo>
                <a:lnTo>
                  <a:pt x="73444" y="86652"/>
                </a:lnTo>
                <a:lnTo>
                  <a:pt x="73291" y="86385"/>
                </a:lnTo>
                <a:lnTo>
                  <a:pt x="73037" y="86652"/>
                </a:lnTo>
                <a:lnTo>
                  <a:pt x="73621" y="86791"/>
                </a:lnTo>
                <a:close/>
              </a:path>
              <a:path w="146050" h="167004">
                <a:moveTo>
                  <a:pt x="73736" y="92849"/>
                </a:moveTo>
                <a:lnTo>
                  <a:pt x="73164" y="92798"/>
                </a:lnTo>
                <a:lnTo>
                  <a:pt x="73126" y="92938"/>
                </a:lnTo>
                <a:lnTo>
                  <a:pt x="73736" y="92849"/>
                </a:lnTo>
                <a:close/>
              </a:path>
              <a:path w="146050" h="167004">
                <a:moveTo>
                  <a:pt x="74345" y="83921"/>
                </a:moveTo>
                <a:lnTo>
                  <a:pt x="73825" y="83921"/>
                </a:lnTo>
                <a:lnTo>
                  <a:pt x="73520" y="83921"/>
                </a:lnTo>
                <a:lnTo>
                  <a:pt x="73672" y="84696"/>
                </a:lnTo>
                <a:lnTo>
                  <a:pt x="73291" y="85344"/>
                </a:lnTo>
                <a:lnTo>
                  <a:pt x="72301" y="85725"/>
                </a:lnTo>
                <a:lnTo>
                  <a:pt x="71920" y="85598"/>
                </a:lnTo>
                <a:lnTo>
                  <a:pt x="71386" y="85648"/>
                </a:lnTo>
                <a:lnTo>
                  <a:pt x="70777" y="85979"/>
                </a:lnTo>
                <a:lnTo>
                  <a:pt x="71424" y="85953"/>
                </a:lnTo>
                <a:lnTo>
                  <a:pt x="71907" y="85864"/>
                </a:lnTo>
                <a:lnTo>
                  <a:pt x="72351" y="85737"/>
                </a:lnTo>
                <a:lnTo>
                  <a:pt x="72796" y="85775"/>
                </a:lnTo>
                <a:lnTo>
                  <a:pt x="72936" y="85610"/>
                </a:lnTo>
                <a:lnTo>
                  <a:pt x="73291" y="85940"/>
                </a:lnTo>
                <a:lnTo>
                  <a:pt x="73456" y="85610"/>
                </a:lnTo>
                <a:lnTo>
                  <a:pt x="74345" y="83921"/>
                </a:lnTo>
                <a:close/>
              </a:path>
              <a:path w="146050" h="167004">
                <a:moveTo>
                  <a:pt x="75145" y="82372"/>
                </a:moveTo>
                <a:lnTo>
                  <a:pt x="74231" y="80949"/>
                </a:lnTo>
                <a:lnTo>
                  <a:pt x="73406" y="81800"/>
                </a:lnTo>
                <a:lnTo>
                  <a:pt x="74904" y="82664"/>
                </a:lnTo>
                <a:lnTo>
                  <a:pt x="74142" y="83540"/>
                </a:lnTo>
                <a:lnTo>
                  <a:pt x="74536" y="83540"/>
                </a:lnTo>
                <a:lnTo>
                  <a:pt x="75145" y="82372"/>
                </a:lnTo>
                <a:close/>
              </a:path>
              <a:path w="146050" h="167004">
                <a:moveTo>
                  <a:pt x="75438" y="92938"/>
                </a:moveTo>
                <a:lnTo>
                  <a:pt x="73774" y="92837"/>
                </a:lnTo>
                <a:lnTo>
                  <a:pt x="75374" y="92964"/>
                </a:lnTo>
                <a:close/>
              </a:path>
              <a:path w="146050" h="167004">
                <a:moveTo>
                  <a:pt x="76428" y="85344"/>
                </a:moveTo>
                <a:lnTo>
                  <a:pt x="75158" y="84391"/>
                </a:lnTo>
                <a:lnTo>
                  <a:pt x="73507" y="86156"/>
                </a:lnTo>
                <a:lnTo>
                  <a:pt x="74790" y="87401"/>
                </a:lnTo>
                <a:lnTo>
                  <a:pt x="76022" y="86398"/>
                </a:lnTo>
                <a:lnTo>
                  <a:pt x="76339" y="85610"/>
                </a:lnTo>
                <a:lnTo>
                  <a:pt x="76428" y="85344"/>
                </a:lnTo>
                <a:close/>
              </a:path>
              <a:path w="146050" h="167004">
                <a:moveTo>
                  <a:pt x="77101" y="80911"/>
                </a:moveTo>
                <a:lnTo>
                  <a:pt x="77089" y="80416"/>
                </a:lnTo>
                <a:lnTo>
                  <a:pt x="76708" y="80048"/>
                </a:lnTo>
                <a:lnTo>
                  <a:pt x="75946" y="80048"/>
                </a:lnTo>
                <a:lnTo>
                  <a:pt x="76428" y="80302"/>
                </a:lnTo>
                <a:lnTo>
                  <a:pt x="76809" y="80606"/>
                </a:lnTo>
                <a:lnTo>
                  <a:pt x="77101" y="80911"/>
                </a:lnTo>
                <a:close/>
              </a:path>
              <a:path w="146050" h="167004">
                <a:moveTo>
                  <a:pt x="77431" y="81292"/>
                </a:moveTo>
                <a:lnTo>
                  <a:pt x="77101" y="80937"/>
                </a:lnTo>
                <a:lnTo>
                  <a:pt x="77025" y="81559"/>
                </a:lnTo>
                <a:lnTo>
                  <a:pt x="76936" y="81724"/>
                </a:lnTo>
                <a:lnTo>
                  <a:pt x="77431" y="81292"/>
                </a:lnTo>
                <a:close/>
              </a:path>
              <a:path w="146050" h="167004">
                <a:moveTo>
                  <a:pt x="77685" y="81064"/>
                </a:moveTo>
                <a:lnTo>
                  <a:pt x="77431" y="81292"/>
                </a:lnTo>
                <a:lnTo>
                  <a:pt x="77673" y="81559"/>
                </a:lnTo>
                <a:lnTo>
                  <a:pt x="77685" y="81064"/>
                </a:lnTo>
                <a:close/>
              </a:path>
              <a:path w="146050" h="167004">
                <a:moveTo>
                  <a:pt x="77927" y="88366"/>
                </a:moveTo>
                <a:lnTo>
                  <a:pt x="77762" y="87553"/>
                </a:lnTo>
                <a:lnTo>
                  <a:pt x="77381" y="86487"/>
                </a:lnTo>
                <a:lnTo>
                  <a:pt x="77368" y="87782"/>
                </a:lnTo>
                <a:lnTo>
                  <a:pt x="77520" y="88607"/>
                </a:lnTo>
                <a:lnTo>
                  <a:pt x="77851" y="89141"/>
                </a:lnTo>
                <a:lnTo>
                  <a:pt x="77927" y="88366"/>
                </a:lnTo>
                <a:close/>
              </a:path>
              <a:path w="146050" h="167004">
                <a:moveTo>
                  <a:pt x="78206" y="83896"/>
                </a:moveTo>
                <a:lnTo>
                  <a:pt x="78181" y="82550"/>
                </a:lnTo>
                <a:lnTo>
                  <a:pt x="77812" y="81711"/>
                </a:lnTo>
                <a:lnTo>
                  <a:pt x="77673" y="81559"/>
                </a:lnTo>
                <a:lnTo>
                  <a:pt x="77597" y="82677"/>
                </a:lnTo>
                <a:lnTo>
                  <a:pt x="76606" y="84937"/>
                </a:lnTo>
                <a:lnTo>
                  <a:pt x="78206" y="83896"/>
                </a:lnTo>
                <a:close/>
              </a:path>
              <a:path w="146050" h="167004">
                <a:moveTo>
                  <a:pt x="79260" y="80098"/>
                </a:moveTo>
                <a:lnTo>
                  <a:pt x="78574" y="80860"/>
                </a:lnTo>
                <a:lnTo>
                  <a:pt x="79260" y="80124"/>
                </a:lnTo>
                <a:close/>
              </a:path>
              <a:path w="146050" h="167004">
                <a:moveTo>
                  <a:pt x="79641" y="85026"/>
                </a:moveTo>
                <a:lnTo>
                  <a:pt x="79209" y="86080"/>
                </a:lnTo>
                <a:lnTo>
                  <a:pt x="79476" y="85991"/>
                </a:lnTo>
                <a:lnTo>
                  <a:pt x="79641" y="85026"/>
                </a:lnTo>
                <a:close/>
              </a:path>
              <a:path w="146050" h="167004">
                <a:moveTo>
                  <a:pt x="79717" y="74333"/>
                </a:moveTo>
                <a:lnTo>
                  <a:pt x="78867" y="73507"/>
                </a:lnTo>
                <a:lnTo>
                  <a:pt x="76631" y="74726"/>
                </a:lnTo>
                <a:lnTo>
                  <a:pt x="76695" y="75247"/>
                </a:lnTo>
                <a:lnTo>
                  <a:pt x="78054" y="76974"/>
                </a:lnTo>
                <a:lnTo>
                  <a:pt x="77457" y="74777"/>
                </a:lnTo>
                <a:lnTo>
                  <a:pt x="77914" y="74244"/>
                </a:lnTo>
                <a:lnTo>
                  <a:pt x="79717" y="74333"/>
                </a:lnTo>
                <a:close/>
              </a:path>
              <a:path w="146050" h="167004">
                <a:moveTo>
                  <a:pt x="80264" y="83502"/>
                </a:moveTo>
                <a:lnTo>
                  <a:pt x="78638" y="84315"/>
                </a:lnTo>
                <a:lnTo>
                  <a:pt x="79654" y="84937"/>
                </a:lnTo>
                <a:lnTo>
                  <a:pt x="80264" y="83502"/>
                </a:lnTo>
                <a:close/>
              </a:path>
              <a:path w="146050" h="167004">
                <a:moveTo>
                  <a:pt x="80784" y="85572"/>
                </a:moveTo>
                <a:lnTo>
                  <a:pt x="79476" y="85991"/>
                </a:lnTo>
                <a:lnTo>
                  <a:pt x="79235" y="87490"/>
                </a:lnTo>
                <a:lnTo>
                  <a:pt x="80784" y="85572"/>
                </a:lnTo>
                <a:close/>
              </a:path>
              <a:path w="146050" h="167004">
                <a:moveTo>
                  <a:pt x="82194" y="93319"/>
                </a:moveTo>
                <a:lnTo>
                  <a:pt x="79629" y="89877"/>
                </a:lnTo>
                <a:lnTo>
                  <a:pt x="79451" y="89649"/>
                </a:lnTo>
                <a:lnTo>
                  <a:pt x="78714" y="89877"/>
                </a:lnTo>
                <a:lnTo>
                  <a:pt x="78193" y="89738"/>
                </a:lnTo>
                <a:lnTo>
                  <a:pt x="77838" y="89166"/>
                </a:lnTo>
                <a:lnTo>
                  <a:pt x="77724" y="91770"/>
                </a:lnTo>
                <a:lnTo>
                  <a:pt x="75628" y="92837"/>
                </a:lnTo>
                <a:lnTo>
                  <a:pt x="82194" y="93319"/>
                </a:lnTo>
                <a:close/>
              </a:path>
              <a:path w="146050" h="167004">
                <a:moveTo>
                  <a:pt x="83362" y="81191"/>
                </a:moveTo>
                <a:lnTo>
                  <a:pt x="82816" y="80822"/>
                </a:lnTo>
                <a:lnTo>
                  <a:pt x="82613" y="80314"/>
                </a:lnTo>
                <a:lnTo>
                  <a:pt x="82880" y="79908"/>
                </a:lnTo>
                <a:lnTo>
                  <a:pt x="81711" y="78625"/>
                </a:lnTo>
                <a:lnTo>
                  <a:pt x="81775" y="80645"/>
                </a:lnTo>
                <a:lnTo>
                  <a:pt x="80619" y="80454"/>
                </a:lnTo>
                <a:lnTo>
                  <a:pt x="80657" y="78625"/>
                </a:lnTo>
                <a:lnTo>
                  <a:pt x="79286" y="80098"/>
                </a:lnTo>
                <a:lnTo>
                  <a:pt x="79667" y="81470"/>
                </a:lnTo>
                <a:lnTo>
                  <a:pt x="79375" y="83439"/>
                </a:lnTo>
                <a:lnTo>
                  <a:pt x="81203" y="83400"/>
                </a:lnTo>
                <a:lnTo>
                  <a:pt x="81826" y="82397"/>
                </a:lnTo>
                <a:lnTo>
                  <a:pt x="81876" y="83705"/>
                </a:lnTo>
                <a:lnTo>
                  <a:pt x="83362" y="81191"/>
                </a:lnTo>
                <a:close/>
              </a:path>
              <a:path w="146050" h="167004">
                <a:moveTo>
                  <a:pt x="84772" y="65570"/>
                </a:moveTo>
                <a:lnTo>
                  <a:pt x="83654" y="63220"/>
                </a:lnTo>
                <a:lnTo>
                  <a:pt x="80213" y="66776"/>
                </a:lnTo>
                <a:lnTo>
                  <a:pt x="82638" y="67767"/>
                </a:lnTo>
                <a:lnTo>
                  <a:pt x="83642" y="67894"/>
                </a:lnTo>
                <a:lnTo>
                  <a:pt x="83845" y="67983"/>
                </a:lnTo>
                <a:lnTo>
                  <a:pt x="83654" y="66941"/>
                </a:lnTo>
                <a:lnTo>
                  <a:pt x="84772" y="65570"/>
                </a:lnTo>
                <a:close/>
              </a:path>
              <a:path w="146050" h="167004">
                <a:moveTo>
                  <a:pt x="85344" y="69075"/>
                </a:moveTo>
                <a:lnTo>
                  <a:pt x="84607" y="68326"/>
                </a:lnTo>
                <a:lnTo>
                  <a:pt x="83845" y="67983"/>
                </a:lnTo>
                <a:lnTo>
                  <a:pt x="85344" y="69075"/>
                </a:lnTo>
                <a:close/>
              </a:path>
              <a:path w="146050" h="167004">
                <a:moveTo>
                  <a:pt x="89890" y="63601"/>
                </a:moveTo>
                <a:lnTo>
                  <a:pt x="89458" y="62433"/>
                </a:lnTo>
                <a:lnTo>
                  <a:pt x="89128" y="63614"/>
                </a:lnTo>
                <a:lnTo>
                  <a:pt x="89090" y="64757"/>
                </a:lnTo>
                <a:lnTo>
                  <a:pt x="89522" y="65925"/>
                </a:lnTo>
                <a:lnTo>
                  <a:pt x="89852" y="64744"/>
                </a:lnTo>
                <a:lnTo>
                  <a:pt x="89890" y="63601"/>
                </a:lnTo>
                <a:close/>
              </a:path>
              <a:path w="146050" h="167004">
                <a:moveTo>
                  <a:pt x="93421" y="65430"/>
                </a:moveTo>
                <a:lnTo>
                  <a:pt x="92379" y="63131"/>
                </a:lnTo>
                <a:lnTo>
                  <a:pt x="89281" y="66205"/>
                </a:lnTo>
                <a:lnTo>
                  <a:pt x="91046" y="67424"/>
                </a:lnTo>
                <a:lnTo>
                  <a:pt x="90525" y="67132"/>
                </a:lnTo>
                <a:lnTo>
                  <a:pt x="89458" y="66827"/>
                </a:lnTo>
                <a:lnTo>
                  <a:pt x="91300" y="67627"/>
                </a:lnTo>
                <a:lnTo>
                  <a:pt x="92252" y="66611"/>
                </a:lnTo>
                <a:lnTo>
                  <a:pt x="92087" y="66814"/>
                </a:lnTo>
                <a:lnTo>
                  <a:pt x="93421" y="65430"/>
                </a:lnTo>
                <a:close/>
              </a:path>
              <a:path w="146050" h="167004">
                <a:moveTo>
                  <a:pt x="95389" y="72605"/>
                </a:moveTo>
                <a:lnTo>
                  <a:pt x="92824" y="68199"/>
                </a:lnTo>
                <a:lnTo>
                  <a:pt x="93065" y="69354"/>
                </a:lnTo>
                <a:lnTo>
                  <a:pt x="92837" y="69024"/>
                </a:lnTo>
                <a:lnTo>
                  <a:pt x="92583" y="68757"/>
                </a:lnTo>
                <a:lnTo>
                  <a:pt x="92214" y="68453"/>
                </a:lnTo>
                <a:lnTo>
                  <a:pt x="93141" y="70104"/>
                </a:lnTo>
                <a:lnTo>
                  <a:pt x="92989" y="71221"/>
                </a:lnTo>
                <a:lnTo>
                  <a:pt x="91643" y="71780"/>
                </a:lnTo>
                <a:lnTo>
                  <a:pt x="91516" y="71678"/>
                </a:lnTo>
                <a:lnTo>
                  <a:pt x="89547" y="70396"/>
                </a:lnTo>
                <a:lnTo>
                  <a:pt x="90030" y="69799"/>
                </a:lnTo>
                <a:lnTo>
                  <a:pt x="89903" y="68935"/>
                </a:lnTo>
                <a:lnTo>
                  <a:pt x="89433" y="68072"/>
                </a:lnTo>
                <a:lnTo>
                  <a:pt x="88239" y="67246"/>
                </a:lnTo>
                <a:lnTo>
                  <a:pt x="86918" y="67729"/>
                </a:lnTo>
                <a:lnTo>
                  <a:pt x="87033" y="66929"/>
                </a:lnTo>
                <a:lnTo>
                  <a:pt x="86017" y="66649"/>
                </a:lnTo>
                <a:lnTo>
                  <a:pt x="85763" y="67475"/>
                </a:lnTo>
                <a:lnTo>
                  <a:pt x="86207" y="68110"/>
                </a:lnTo>
                <a:lnTo>
                  <a:pt x="86042" y="68300"/>
                </a:lnTo>
                <a:lnTo>
                  <a:pt x="86042" y="69392"/>
                </a:lnTo>
                <a:lnTo>
                  <a:pt x="85255" y="69608"/>
                </a:lnTo>
                <a:lnTo>
                  <a:pt x="84937" y="69748"/>
                </a:lnTo>
                <a:lnTo>
                  <a:pt x="85356" y="69088"/>
                </a:lnTo>
                <a:lnTo>
                  <a:pt x="86042" y="69392"/>
                </a:lnTo>
                <a:lnTo>
                  <a:pt x="86042" y="68300"/>
                </a:lnTo>
                <a:lnTo>
                  <a:pt x="85356" y="69075"/>
                </a:lnTo>
                <a:lnTo>
                  <a:pt x="83781" y="68821"/>
                </a:lnTo>
                <a:lnTo>
                  <a:pt x="84442" y="70129"/>
                </a:lnTo>
                <a:lnTo>
                  <a:pt x="83794" y="70980"/>
                </a:lnTo>
                <a:lnTo>
                  <a:pt x="84823" y="71755"/>
                </a:lnTo>
                <a:lnTo>
                  <a:pt x="85394" y="69596"/>
                </a:lnTo>
                <a:lnTo>
                  <a:pt x="86309" y="69507"/>
                </a:lnTo>
                <a:lnTo>
                  <a:pt x="86677" y="69659"/>
                </a:lnTo>
                <a:lnTo>
                  <a:pt x="86702" y="69469"/>
                </a:lnTo>
                <a:lnTo>
                  <a:pt x="86982" y="69430"/>
                </a:lnTo>
                <a:lnTo>
                  <a:pt x="86753" y="68999"/>
                </a:lnTo>
                <a:lnTo>
                  <a:pt x="86829" y="68414"/>
                </a:lnTo>
                <a:lnTo>
                  <a:pt x="87820" y="69253"/>
                </a:lnTo>
                <a:lnTo>
                  <a:pt x="87388" y="68961"/>
                </a:lnTo>
                <a:lnTo>
                  <a:pt x="86982" y="69456"/>
                </a:lnTo>
                <a:lnTo>
                  <a:pt x="88290" y="70650"/>
                </a:lnTo>
                <a:lnTo>
                  <a:pt x="87261" y="72771"/>
                </a:lnTo>
                <a:lnTo>
                  <a:pt x="88925" y="71361"/>
                </a:lnTo>
                <a:lnTo>
                  <a:pt x="88646" y="71628"/>
                </a:lnTo>
                <a:lnTo>
                  <a:pt x="90004" y="71488"/>
                </a:lnTo>
                <a:lnTo>
                  <a:pt x="91986" y="72542"/>
                </a:lnTo>
                <a:lnTo>
                  <a:pt x="92710" y="73190"/>
                </a:lnTo>
                <a:lnTo>
                  <a:pt x="93014" y="72478"/>
                </a:lnTo>
                <a:lnTo>
                  <a:pt x="92354" y="72351"/>
                </a:lnTo>
                <a:lnTo>
                  <a:pt x="91770" y="71882"/>
                </a:lnTo>
                <a:lnTo>
                  <a:pt x="95389" y="72605"/>
                </a:lnTo>
                <a:close/>
              </a:path>
              <a:path w="146050" h="167004">
                <a:moveTo>
                  <a:pt x="95935" y="66675"/>
                </a:moveTo>
                <a:lnTo>
                  <a:pt x="95758" y="66471"/>
                </a:lnTo>
                <a:lnTo>
                  <a:pt x="95605" y="66408"/>
                </a:lnTo>
                <a:lnTo>
                  <a:pt x="95770" y="66548"/>
                </a:lnTo>
                <a:lnTo>
                  <a:pt x="95935" y="66675"/>
                </a:lnTo>
                <a:close/>
              </a:path>
              <a:path w="146050" h="167004">
                <a:moveTo>
                  <a:pt x="96723" y="67322"/>
                </a:moveTo>
                <a:lnTo>
                  <a:pt x="95935" y="66675"/>
                </a:lnTo>
                <a:lnTo>
                  <a:pt x="95999" y="66865"/>
                </a:lnTo>
                <a:lnTo>
                  <a:pt x="95072" y="66802"/>
                </a:lnTo>
                <a:lnTo>
                  <a:pt x="95364" y="66281"/>
                </a:lnTo>
                <a:lnTo>
                  <a:pt x="93967" y="67487"/>
                </a:lnTo>
                <a:lnTo>
                  <a:pt x="94005" y="66586"/>
                </a:lnTo>
                <a:lnTo>
                  <a:pt x="94361" y="65976"/>
                </a:lnTo>
                <a:lnTo>
                  <a:pt x="94843" y="65481"/>
                </a:lnTo>
                <a:lnTo>
                  <a:pt x="94030" y="65290"/>
                </a:lnTo>
                <a:lnTo>
                  <a:pt x="94830" y="64300"/>
                </a:lnTo>
                <a:lnTo>
                  <a:pt x="93611" y="63169"/>
                </a:lnTo>
                <a:lnTo>
                  <a:pt x="93345" y="63576"/>
                </a:lnTo>
                <a:lnTo>
                  <a:pt x="93713" y="67386"/>
                </a:lnTo>
                <a:lnTo>
                  <a:pt x="93891" y="67538"/>
                </a:lnTo>
                <a:lnTo>
                  <a:pt x="93548" y="67843"/>
                </a:lnTo>
                <a:lnTo>
                  <a:pt x="93687" y="68859"/>
                </a:lnTo>
                <a:lnTo>
                  <a:pt x="95758" y="69354"/>
                </a:lnTo>
                <a:lnTo>
                  <a:pt x="96520" y="68249"/>
                </a:lnTo>
                <a:lnTo>
                  <a:pt x="96723" y="67322"/>
                </a:lnTo>
                <a:close/>
              </a:path>
              <a:path w="146050" h="167004">
                <a:moveTo>
                  <a:pt x="97282" y="65316"/>
                </a:moveTo>
                <a:lnTo>
                  <a:pt x="97078" y="65151"/>
                </a:lnTo>
                <a:lnTo>
                  <a:pt x="96888" y="64858"/>
                </a:lnTo>
                <a:lnTo>
                  <a:pt x="96723" y="64655"/>
                </a:lnTo>
                <a:lnTo>
                  <a:pt x="95923" y="64693"/>
                </a:lnTo>
                <a:lnTo>
                  <a:pt x="95313" y="65024"/>
                </a:lnTo>
                <a:lnTo>
                  <a:pt x="94869" y="65493"/>
                </a:lnTo>
                <a:lnTo>
                  <a:pt x="95262" y="65608"/>
                </a:lnTo>
                <a:lnTo>
                  <a:pt x="95897" y="65570"/>
                </a:lnTo>
                <a:lnTo>
                  <a:pt x="97282" y="65316"/>
                </a:lnTo>
                <a:close/>
              </a:path>
              <a:path w="146050" h="167004">
                <a:moveTo>
                  <a:pt x="98526" y="64312"/>
                </a:moveTo>
                <a:lnTo>
                  <a:pt x="98196" y="63855"/>
                </a:lnTo>
                <a:lnTo>
                  <a:pt x="97180" y="63080"/>
                </a:lnTo>
                <a:lnTo>
                  <a:pt x="97028" y="63855"/>
                </a:lnTo>
                <a:lnTo>
                  <a:pt x="96507" y="62128"/>
                </a:lnTo>
                <a:lnTo>
                  <a:pt x="96507" y="60337"/>
                </a:lnTo>
                <a:lnTo>
                  <a:pt x="95034" y="61899"/>
                </a:lnTo>
                <a:lnTo>
                  <a:pt x="95415" y="62966"/>
                </a:lnTo>
                <a:lnTo>
                  <a:pt x="96012" y="63855"/>
                </a:lnTo>
                <a:lnTo>
                  <a:pt x="96723" y="64655"/>
                </a:lnTo>
                <a:lnTo>
                  <a:pt x="97193" y="64604"/>
                </a:lnTo>
                <a:lnTo>
                  <a:pt x="98336" y="64782"/>
                </a:lnTo>
                <a:lnTo>
                  <a:pt x="98412" y="64604"/>
                </a:lnTo>
                <a:lnTo>
                  <a:pt x="98526" y="64312"/>
                </a:lnTo>
                <a:close/>
              </a:path>
              <a:path w="146050" h="167004">
                <a:moveTo>
                  <a:pt x="99034" y="64858"/>
                </a:moveTo>
                <a:lnTo>
                  <a:pt x="98806" y="64808"/>
                </a:lnTo>
                <a:lnTo>
                  <a:pt x="98577" y="64833"/>
                </a:lnTo>
                <a:lnTo>
                  <a:pt x="98336" y="64782"/>
                </a:lnTo>
                <a:lnTo>
                  <a:pt x="98209" y="65024"/>
                </a:lnTo>
                <a:lnTo>
                  <a:pt x="98069" y="65112"/>
                </a:lnTo>
                <a:lnTo>
                  <a:pt x="98412" y="65036"/>
                </a:lnTo>
                <a:lnTo>
                  <a:pt x="98742" y="64960"/>
                </a:lnTo>
                <a:lnTo>
                  <a:pt x="99034" y="64858"/>
                </a:lnTo>
                <a:close/>
              </a:path>
              <a:path w="146050" h="167004">
                <a:moveTo>
                  <a:pt x="99949" y="66738"/>
                </a:moveTo>
                <a:lnTo>
                  <a:pt x="99847" y="65659"/>
                </a:lnTo>
                <a:lnTo>
                  <a:pt x="99682" y="66890"/>
                </a:lnTo>
                <a:lnTo>
                  <a:pt x="99949" y="66738"/>
                </a:lnTo>
                <a:close/>
              </a:path>
              <a:path w="146050" h="167004">
                <a:moveTo>
                  <a:pt x="100076" y="64109"/>
                </a:moveTo>
                <a:lnTo>
                  <a:pt x="98729" y="65354"/>
                </a:lnTo>
                <a:lnTo>
                  <a:pt x="99847" y="65659"/>
                </a:lnTo>
                <a:lnTo>
                  <a:pt x="100076" y="64109"/>
                </a:lnTo>
                <a:close/>
              </a:path>
              <a:path w="146050" h="167004">
                <a:moveTo>
                  <a:pt x="100965" y="45923"/>
                </a:moveTo>
                <a:lnTo>
                  <a:pt x="99936" y="45656"/>
                </a:lnTo>
                <a:lnTo>
                  <a:pt x="98247" y="43662"/>
                </a:lnTo>
                <a:lnTo>
                  <a:pt x="95885" y="47942"/>
                </a:lnTo>
                <a:lnTo>
                  <a:pt x="98437" y="48361"/>
                </a:lnTo>
                <a:lnTo>
                  <a:pt x="99161" y="49085"/>
                </a:lnTo>
                <a:lnTo>
                  <a:pt x="100965" y="45923"/>
                </a:lnTo>
                <a:close/>
              </a:path>
              <a:path w="146050" h="167004">
                <a:moveTo>
                  <a:pt x="101155" y="66014"/>
                </a:moveTo>
                <a:lnTo>
                  <a:pt x="99949" y="66738"/>
                </a:lnTo>
                <a:lnTo>
                  <a:pt x="100101" y="68262"/>
                </a:lnTo>
                <a:lnTo>
                  <a:pt x="101155" y="66014"/>
                </a:lnTo>
                <a:close/>
              </a:path>
              <a:path w="146050" h="167004">
                <a:moveTo>
                  <a:pt x="101892" y="60909"/>
                </a:moveTo>
                <a:lnTo>
                  <a:pt x="99656" y="61112"/>
                </a:lnTo>
                <a:lnTo>
                  <a:pt x="98767" y="60248"/>
                </a:lnTo>
                <a:lnTo>
                  <a:pt x="99288" y="59359"/>
                </a:lnTo>
                <a:lnTo>
                  <a:pt x="96786" y="61671"/>
                </a:lnTo>
                <a:lnTo>
                  <a:pt x="97370" y="63182"/>
                </a:lnTo>
                <a:lnTo>
                  <a:pt x="100977" y="63830"/>
                </a:lnTo>
                <a:lnTo>
                  <a:pt x="101815" y="61112"/>
                </a:lnTo>
                <a:lnTo>
                  <a:pt x="101892" y="60909"/>
                </a:lnTo>
                <a:close/>
              </a:path>
              <a:path w="146050" h="167004">
                <a:moveTo>
                  <a:pt x="102450" y="36563"/>
                </a:moveTo>
                <a:lnTo>
                  <a:pt x="102387" y="31203"/>
                </a:lnTo>
                <a:lnTo>
                  <a:pt x="100901" y="31584"/>
                </a:lnTo>
                <a:lnTo>
                  <a:pt x="97256" y="30213"/>
                </a:lnTo>
                <a:lnTo>
                  <a:pt x="97269" y="37592"/>
                </a:lnTo>
                <a:lnTo>
                  <a:pt x="100926" y="36144"/>
                </a:lnTo>
                <a:lnTo>
                  <a:pt x="102450" y="36563"/>
                </a:lnTo>
                <a:close/>
              </a:path>
              <a:path w="146050" h="167004">
                <a:moveTo>
                  <a:pt x="104546" y="52514"/>
                </a:moveTo>
                <a:lnTo>
                  <a:pt x="102793" y="52057"/>
                </a:lnTo>
                <a:lnTo>
                  <a:pt x="104546" y="52514"/>
                </a:lnTo>
                <a:close/>
              </a:path>
              <a:path w="146050" h="167004">
                <a:moveTo>
                  <a:pt x="105714" y="55321"/>
                </a:moveTo>
                <a:lnTo>
                  <a:pt x="105321" y="54394"/>
                </a:lnTo>
                <a:lnTo>
                  <a:pt x="105194" y="54076"/>
                </a:lnTo>
                <a:lnTo>
                  <a:pt x="104546" y="52514"/>
                </a:lnTo>
                <a:lnTo>
                  <a:pt x="104254" y="54076"/>
                </a:lnTo>
                <a:lnTo>
                  <a:pt x="102895" y="52197"/>
                </a:lnTo>
                <a:lnTo>
                  <a:pt x="102882" y="52959"/>
                </a:lnTo>
                <a:lnTo>
                  <a:pt x="102323" y="54165"/>
                </a:lnTo>
                <a:lnTo>
                  <a:pt x="101549" y="54394"/>
                </a:lnTo>
                <a:lnTo>
                  <a:pt x="100368" y="53682"/>
                </a:lnTo>
                <a:lnTo>
                  <a:pt x="100926" y="52400"/>
                </a:lnTo>
                <a:lnTo>
                  <a:pt x="101777" y="52197"/>
                </a:lnTo>
                <a:lnTo>
                  <a:pt x="102882" y="52959"/>
                </a:lnTo>
                <a:lnTo>
                  <a:pt x="102882" y="52184"/>
                </a:lnTo>
                <a:lnTo>
                  <a:pt x="101892" y="51879"/>
                </a:lnTo>
                <a:lnTo>
                  <a:pt x="99491" y="50685"/>
                </a:lnTo>
                <a:lnTo>
                  <a:pt x="98590" y="51777"/>
                </a:lnTo>
                <a:lnTo>
                  <a:pt x="98590" y="56299"/>
                </a:lnTo>
                <a:lnTo>
                  <a:pt x="98590" y="51777"/>
                </a:lnTo>
                <a:lnTo>
                  <a:pt x="96672" y="54076"/>
                </a:lnTo>
                <a:lnTo>
                  <a:pt x="96989" y="54394"/>
                </a:lnTo>
                <a:lnTo>
                  <a:pt x="97663" y="55194"/>
                </a:lnTo>
                <a:lnTo>
                  <a:pt x="96202" y="54825"/>
                </a:lnTo>
                <a:lnTo>
                  <a:pt x="96570" y="55054"/>
                </a:lnTo>
                <a:lnTo>
                  <a:pt x="95326" y="55905"/>
                </a:lnTo>
                <a:lnTo>
                  <a:pt x="95491" y="55626"/>
                </a:lnTo>
                <a:lnTo>
                  <a:pt x="94576" y="56743"/>
                </a:lnTo>
                <a:lnTo>
                  <a:pt x="94869" y="57327"/>
                </a:lnTo>
                <a:lnTo>
                  <a:pt x="96304" y="58356"/>
                </a:lnTo>
                <a:lnTo>
                  <a:pt x="98488" y="56603"/>
                </a:lnTo>
                <a:lnTo>
                  <a:pt x="98767" y="56515"/>
                </a:lnTo>
                <a:lnTo>
                  <a:pt x="99199" y="57073"/>
                </a:lnTo>
                <a:lnTo>
                  <a:pt x="98755" y="57810"/>
                </a:lnTo>
                <a:lnTo>
                  <a:pt x="98183" y="57899"/>
                </a:lnTo>
                <a:lnTo>
                  <a:pt x="97777" y="58343"/>
                </a:lnTo>
                <a:lnTo>
                  <a:pt x="97726" y="58483"/>
                </a:lnTo>
                <a:lnTo>
                  <a:pt x="98475" y="58826"/>
                </a:lnTo>
                <a:lnTo>
                  <a:pt x="99072" y="58343"/>
                </a:lnTo>
                <a:lnTo>
                  <a:pt x="99568" y="57569"/>
                </a:lnTo>
                <a:lnTo>
                  <a:pt x="100266" y="58483"/>
                </a:lnTo>
                <a:lnTo>
                  <a:pt x="100672" y="59093"/>
                </a:lnTo>
                <a:lnTo>
                  <a:pt x="100774" y="59385"/>
                </a:lnTo>
                <a:lnTo>
                  <a:pt x="100888" y="59588"/>
                </a:lnTo>
                <a:lnTo>
                  <a:pt x="100787" y="59385"/>
                </a:lnTo>
                <a:lnTo>
                  <a:pt x="101447" y="59232"/>
                </a:lnTo>
                <a:lnTo>
                  <a:pt x="102425" y="58788"/>
                </a:lnTo>
                <a:lnTo>
                  <a:pt x="102387" y="59232"/>
                </a:lnTo>
                <a:lnTo>
                  <a:pt x="102514" y="59613"/>
                </a:lnTo>
                <a:lnTo>
                  <a:pt x="102819" y="59245"/>
                </a:lnTo>
                <a:lnTo>
                  <a:pt x="103339" y="59537"/>
                </a:lnTo>
                <a:lnTo>
                  <a:pt x="103454" y="59245"/>
                </a:lnTo>
                <a:lnTo>
                  <a:pt x="103403" y="58788"/>
                </a:lnTo>
                <a:lnTo>
                  <a:pt x="103276" y="58458"/>
                </a:lnTo>
                <a:lnTo>
                  <a:pt x="104838" y="57569"/>
                </a:lnTo>
                <a:lnTo>
                  <a:pt x="105283" y="57315"/>
                </a:lnTo>
                <a:lnTo>
                  <a:pt x="105448" y="56515"/>
                </a:lnTo>
                <a:lnTo>
                  <a:pt x="105714" y="55321"/>
                </a:lnTo>
                <a:close/>
              </a:path>
              <a:path w="146050" h="167004">
                <a:moveTo>
                  <a:pt x="107454" y="38176"/>
                </a:moveTo>
                <a:lnTo>
                  <a:pt x="105740" y="35191"/>
                </a:lnTo>
                <a:lnTo>
                  <a:pt x="107289" y="33362"/>
                </a:lnTo>
                <a:lnTo>
                  <a:pt x="106387" y="33032"/>
                </a:lnTo>
                <a:lnTo>
                  <a:pt x="106108" y="33362"/>
                </a:lnTo>
                <a:lnTo>
                  <a:pt x="106349" y="34137"/>
                </a:lnTo>
                <a:lnTo>
                  <a:pt x="105638" y="35318"/>
                </a:lnTo>
                <a:lnTo>
                  <a:pt x="105206" y="36283"/>
                </a:lnTo>
                <a:lnTo>
                  <a:pt x="105537" y="38417"/>
                </a:lnTo>
                <a:lnTo>
                  <a:pt x="107454" y="38176"/>
                </a:lnTo>
                <a:close/>
              </a:path>
              <a:path w="146050" h="167004">
                <a:moveTo>
                  <a:pt x="107873" y="33337"/>
                </a:moveTo>
                <a:lnTo>
                  <a:pt x="107302" y="33337"/>
                </a:lnTo>
                <a:lnTo>
                  <a:pt x="107365" y="33604"/>
                </a:lnTo>
                <a:lnTo>
                  <a:pt x="107873" y="33337"/>
                </a:lnTo>
                <a:close/>
              </a:path>
              <a:path w="146050" h="167004">
                <a:moveTo>
                  <a:pt x="109994" y="26911"/>
                </a:moveTo>
                <a:lnTo>
                  <a:pt x="109931" y="24714"/>
                </a:lnTo>
                <a:lnTo>
                  <a:pt x="109359" y="24193"/>
                </a:lnTo>
                <a:lnTo>
                  <a:pt x="109969" y="22339"/>
                </a:lnTo>
                <a:lnTo>
                  <a:pt x="106248" y="20980"/>
                </a:lnTo>
                <a:lnTo>
                  <a:pt x="106337" y="28359"/>
                </a:lnTo>
                <a:lnTo>
                  <a:pt x="109994" y="26911"/>
                </a:lnTo>
                <a:close/>
              </a:path>
              <a:path w="146050" h="167004">
                <a:moveTo>
                  <a:pt x="110185" y="24714"/>
                </a:moveTo>
                <a:lnTo>
                  <a:pt x="109994" y="24358"/>
                </a:lnTo>
                <a:lnTo>
                  <a:pt x="109994" y="24777"/>
                </a:lnTo>
                <a:lnTo>
                  <a:pt x="110185" y="24714"/>
                </a:lnTo>
                <a:close/>
              </a:path>
              <a:path w="146050" h="167004">
                <a:moveTo>
                  <a:pt x="111798" y="24168"/>
                </a:moveTo>
                <a:lnTo>
                  <a:pt x="111188" y="24155"/>
                </a:lnTo>
                <a:lnTo>
                  <a:pt x="111353" y="24333"/>
                </a:lnTo>
                <a:lnTo>
                  <a:pt x="111798" y="24168"/>
                </a:lnTo>
                <a:close/>
              </a:path>
              <a:path w="146050" h="167004">
                <a:moveTo>
                  <a:pt x="111810" y="24777"/>
                </a:moveTo>
                <a:lnTo>
                  <a:pt x="111798" y="24168"/>
                </a:lnTo>
                <a:lnTo>
                  <a:pt x="111785" y="24777"/>
                </a:lnTo>
                <a:close/>
              </a:path>
              <a:path w="146050" h="167004">
                <a:moveTo>
                  <a:pt x="112890" y="30086"/>
                </a:moveTo>
                <a:lnTo>
                  <a:pt x="112560" y="30162"/>
                </a:lnTo>
                <a:lnTo>
                  <a:pt x="112623" y="30416"/>
                </a:lnTo>
                <a:lnTo>
                  <a:pt x="112801" y="30289"/>
                </a:lnTo>
                <a:lnTo>
                  <a:pt x="112890" y="30086"/>
                </a:lnTo>
                <a:close/>
              </a:path>
              <a:path w="146050" h="167004">
                <a:moveTo>
                  <a:pt x="113792" y="31470"/>
                </a:moveTo>
                <a:lnTo>
                  <a:pt x="112979" y="30911"/>
                </a:lnTo>
                <a:lnTo>
                  <a:pt x="112623" y="30416"/>
                </a:lnTo>
                <a:lnTo>
                  <a:pt x="111721" y="31280"/>
                </a:lnTo>
                <a:lnTo>
                  <a:pt x="111048" y="31648"/>
                </a:lnTo>
                <a:lnTo>
                  <a:pt x="110947" y="30581"/>
                </a:lnTo>
                <a:lnTo>
                  <a:pt x="109918" y="29819"/>
                </a:lnTo>
                <a:lnTo>
                  <a:pt x="108458" y="29400"/>
                </a:lnTo>
                <a:lnTo>
                  <a:pt x="106362" y="29692"/>
                </a:lnTo>
                <a:lnTo>
                  <a:pt x="104990" y="32499"/>
                </a:lnTo>
                <a:lnTo>
                  <a:pt x="110070" y="32169"/>
                </a:lnTo>
                <a:lnTo>
                  <a:pt x="107873" y="33337"/>
                </a:lnTo>
                <a:lnTo>
                  <a:pt x="111366" y="33337"/>
                </a:lnTo>
                <a:lnTo>
                  <a:pt x="111975" y="31483"/>
                </a:lnTo>
                <a:lnTo>
                  <a:pt x="113792" y="31470"/>
                </a:lnTo>
                <a:close/>
              </a:path>
              <a:path w="146050" h="167004">
                <a:moveTo>
                  <a:pt x="114020" y="31445"/>
                </a:moveTo>
                <a:lnTo>
                  <a:pt x="112864" y="30200"/>
                </a:lnTo>
                <a:lnTo>
                  <a:pt x="113919" y="31470"/>
                </a:lnTo>
                <a:close/>
              </a:path>
              <a:path w="146050" h="167004">
                <a:moveTo>
                  <a:pt x="114084" y="31673"/>
                </a:moveTo>
                <a:lnTo>
                  <a:pt x="113919" y="31470"/>
                </a:lnTo>
                <a:lnTo>
                  <a:pt x="114084" y="31673"/>
                </a:lnTo>
                <a:close/>
              </a:path>
              <a:path w="146050" h="167004">
                <a:moveTo>
                  <a:pt x="115277" y="31457"/>
                </a:moveTo>
                <a:lnTo>
                  <a:pt x="114046" y="31470"/>
                </a:lnTo>
                <a:lnTo>
                  <a:pt x="114706" y="32181"/>
                </a:lnTo>
                <a:lnTo>
                  <a:pt x="115277" y="31457"/>
                </a:lnTo>
                <a:close/>
              </a:path>
              <a:path w="146050" h="167004">
                <a:moveTo>
                  <a:pt x="115785" y="27228"/>
                </a:moveTo>
                <a:lnTo>
                  <a:pt x="114198" y="26631"/>
                </a:lnTo>
                <a:lnTo>
                  <a:pt x="111836" y="26924"/>
                </a:lnTo>
                <a:lnTo>
                  <a:pt x="111785" y="24777"/>
                </a:lnTo>
                <a:lnTo>
                  <a:pt x="111353" y="24333"/>
                </a:lnTo>
                <a:lnTo>
                  <a:pt x="110185" y="24714"/>
                </a:lnTo>
                <a:lnTo>
                  <a:pt x="111760" y="27686"/>
                </a:lnTo>
                <a:lnTo>
                  <a:pt x="111594" y="29349"/>
                </a:lnTo>
                <a:lnTo>
                  <a:pt x="113144" y="29908"/>
                </a:lnTo>
                <a:lnTo>
                  <a:pt x="115506" y="29616"/>
                </a:lnTo>
                <a:lnTo>
                  <a:pt x="115785" y="27228"/>
                </a:lnTo>
                <a:close/>
              </a:path>
              <a:path w="146050" h="167004">
                <a:moveTo>
                  <a:pt x="117373" y="31445"/>
                </a:moveTo>
                <a:lnTo>
                  <a:pt x="116687" y="29654"/>
                </a:lnTo>
                <a:lnTo>
                  <a:pt x="115277" y="31457"/>
                </a:lnTo>
                <a:lnTo>
                  <a:pt x="117373" y="31445"/>
                </a:lnTo>
                <a:close/>
              </a:path>
              <a:path w="146050" h="167004">
                <a:moveTo>
                  <a:pt x="130937" y="12090"/>
                </a:moveTo>
                <a:lnTo>
                  <a:pt x="129997" y="11582"/>
                </a:lnTo>
                <a:lnTo>
                  <a:pt x="130924" y="10274"/>
                </a:lnTo>
                <a:lnTo>
                  <a:pt x="130238" y="9588"/>
                </a:lnTo>
                <a:lnTo>
                  <a:pt x="126987" y="8496"/>
                </a:lnTo>
                <a:lnTo>
                  <a:pt x="127241" y="8483"/>
                </a:lnTo>
                <a:lnTo>
                  <a:pt x="128244" y="7162"/>
                </a:lnTo>
                <a:lnTo>
                  <a:pt x="128257" y="5867"/>
                </a:lnTo>
                <a:lnTo>
                  <a:pt x="127215" y="5715"/>
                </a:lnTo>
                <a:lnTo>
                  <a:pt x="127482" y="7518"/>
                </a:lnTo>
                <a:lnTo>
                  <a:pt x="126009" y="7556"/>
                </a:lnTo>
                <a:lnTo>
                  <a:pt x="125666" y="8051"/>
                </a:lnTo>
                <a:lnTo>
                  <a:pt x="125425" y="7962"/>
                </a:lnTo>
                <a:lnTo>
                  <a:pt x="125514" y="8293"/>
                </a:lnTo>
                <a:lnTo>
                  <a:pt x="125374" y="8496"/>
                </a:lnTo>
                <a:lnTo>
                  <a:pt x="125564" y="8509"/>
                </a:lnTo>
                <a:lnTo>
                  <a:pt x="126352" y="11252"/>
                </a:lnTo>
                <a:lnTo>
                  <a:pt x="128689" y="9639"/>
                </a:lnTo>
                <a:lnTo>
                  <a:pt x="129159" y="11112"/>
                </a:lnTo>
                <a:lnTo>
                  <a:pt x="129032" y="11036"/>
                </a:lnTo>
                <a:lnTo>
                  <a:pt x="126568" y="13576"/>
                </a:lnTo>
                <a:lnTo>
                  <a:pt x="129159" y="13957"/>
                </a:lnTo>
                <a:lnTo>
                  <a:pt x="129108" y="12738"/>
                </a:lnTo>
                <a:lnTo>
                  <a:pt x="130733" y="13106"/>
                </a:lnTo>
                <a:lnTo>
                  <a:pt x="130937" y="12090"/>
                </a:lnTo>
                <a:close/>
              </a:path>
              <a:path w="146050" h="167004">
                <a:moveTo>
                  <a:pt x="145986" y="0"/>
                </a:moveTo>
                <a:lnTo>
                  <a:pt x="145491" y="2832"/>
                </a:lnTo>
                <a:lnTo>
                  <a:pt x="145503" y="2984"/>
                </a:lnTo>
                <a:lnTo>
                  <a:pt x="14598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1173264" y="3696588"/>
            <a:ext cx="144780" cy="177800"/>
          </a:xfrm>
          <a:custGeom>
            <a:avLst/>
            <a:gdLst/>
            <a:ahLst/>
            <a:cxnLst/>
            <a:rect l="l" t="t" r="r" b="b"/>
            <a:pathLst>
              <a:path w="144780" h="177800">
                <a:moveTo>
                  <a:pt x="4495" y="175933"/>
                </a:moveTo>
                <a:lnTo>
                  <a:pt x="4229" y="175653"/>
                </a:lnTo>
                <a:lnTo>
                  <a:pt x="4419" y="176009"/>
                </a:lnTo>
                <a:close/>
              </a:path>
              <a:path w="144780" h="177800">
                <a:moveTo>
                  <a:pt x="5295" y="177063"/>
                </a:moveTo>
                <a:lnTo>
                  <a:pt x="5054" y="176936"/>
                </a:lnTo>
                <a:lnTo>
                  <a:pt x="4762" y="176707"/>
                </a:lnTo>
                <a:lnTo>
                  <a:pt x="4635" y="176301"/>
                </a:lnTo>
                <a:lnTo>
                  <a:pt x="4419" y="176009"/>
                </a:lnTo>
                <a:lnTo>
                  <a:pt x="4191" y="176301"/>
                </a:lnTo>
                <a:lnTo>
                  <a:pt x="3873" y="176047"/>
                </a:lnTo>
                <a:lnTo>
                  <a:pt x="3467" y="175590"/>
                </a:lnTo>
                <a:lnTo>
                  <a:pt x="4165" y="175653"/>
                </a:lnTo>
                <a:lnTo>
                  <a:pt x="2870" y="173863"/>
                </a:lnTo>
                <a:lnTo>
                  <a:pt x="4965" y="174320"/>
                </a:lnTo>
                <a:lnTo>
                  <a:pt x="4279" y="173863"/>
                </a:lnTo>
                <a:lnTo>
                  <a:pt x="3949" y="173634"/>
                </a:lnTo>
                <a:lnTo>
                  <a:pt x="4038" y="173012"/>
                </a:lnTo>
                <a:lnTo>
                  <a:pt x="3543" y="172504"/>
                </a:lnTo>
                <a:lnTo>
                  <a:pt x="2921" y="172516"/>
                </a:lnTo>
                <a:lnTo>
                  <a:pt x="1066" y="174815"/>
                </a:lnTo>
                <a:lnTo>
                  <a:pt x="0" y="177393"/>
                </a:lnTo>
                <a:lnTo>
                  <a:pt x="660" y="177177"/>
                </a:lnTo>
                <a:lnTo>
                  <a:pt x="4292" y="176936"/>
                </a:lnTo>
                <a:lnTo>
                  <a:pt x="5295" y="177063"/>
                </a:lnTo>
                <a:close/>
              </a:path>
              <a:path w="144780" h="177800">
                <a:moveTo>
                  <a:pt x="5981" y="153250"/>
                </a:moveTo>
                <a:lnTo>
                  <a:pt x="5118" y="151663"/>
                </a:lnTo>
                <a:lnTo>
                  <a:pt x="3898" y="150469"/>
                </a:lnTo>
                <a:lnTo>
                  <a:pt x="2286" y="149644"/>
                </a:lnTo>
                <a:lnTo>
                  <a:pt x="3098" y="151269"/>
                </a:lnTo>
                <a:lnTo>
                  <a:pt x="4330" y="152476"/>
                </a:lnTo>
                <a:lnTo>
                  <a:pt x="5981" y="153250"/>
                </a:lnTo>
                <a:close/>
              </a:path>
              <a:path w="144780" h="177800">
                <a:moveTo>
                  <a:pt x="8128" y="165036"/>
                </a:moveTo>
                <a:lnTo>
                  <a:pt x="7759" y="165011"/>
                </a:lnTo>
                <a:lnTo>
                  <a:pt x="6819" y="165912"/>
                </a:lnTo>
                <a:lnTo>
                  <a:pt x="6845" y="166268"/>
                </a:lnTo>
                <a:lnTo>
                  <a:pt x="8128" y="165036"/>
                </a:lnTo>
                <a:close/>
              </a:path>
              <a:path w="144780" h="177800">
                <a:moveTo>
                  <a:pt x="9232" y="163982"/>
                </a:moveTo>
                <a:lnTo>
                  <a:pt x="9017" y="164045"/>
                </a:lnTo>
                <a:lnTo>
                  <a:pt x="9232" y="163982"/>
                </a:lnTo>
                <a:close/>
              </a:path>
              <a:path w="144780" h="177800">
                <a:moveTo>
                  <a:pt x="9525" y="172135"/>
                </a:moveTo>
                <a:lnTo>
                  <a:pt x="9334" y="171450"/>
                </a:lnTo>
                <a:lnTo>
                  <a:pt x="8191" y="171627"/>
                </a:lnTo>
                <a:lnTo>
                  <a:pt x="7861" y="172186"/>
                </a:lnTo>
                <a:lnTo>
                  <a:pt x="7353" y="169811"/>
                </a:lnTo>
                <a:lnTo>
                  <a:pt x="6134" y="173405"/>
                </a:lnTo>
                <a:lnTo>
                  <a:pt x="6870" y="173240"/>
                </a:lnTo>
                <a:lnTo>
                  <a:pt x="6985" y="172783"/>
                </a:lnTo>
                <a:lnTo>
                  <a:pt x="7099" y="172504"/>
                </a:lnTo>
                <a:lnTo>
                  <a:pt x="7975" y="172478"/>
                </a:lnTo>
                <a:lnTo>
                  <a:pt x="8013" y="173202"/>
                </a:lnTo>
                <a:lnTo>
                  <a:pt x="7810" y="173113"/>
                </a:lnTo>
                <a:lnTo>
                  <a:pt x="7480" y="172910"/>
                </a:lnTo>
                <a:lnTo>
                  <a:pt x="7645" y="173405"/>
                </a:lnTo>
                <a:lnTo>
                  <a:pt x="7759" y="174586"/>
                </a:lnTo>
                <a:lnTo>
                  <a:pt x="7645" y="175056"/>
                </a:lnTo>
                <a:lnTo>
                  <a:pt x="7251" y="175755"/>
                </a:lnTo>
                <a:lnTo>
                  <a:pt x="7124" y="175577"/>
                </a:lnTo>
                <a:lnTo>
                  <a:pt x="7010" y="175348"/>
                </a:lnTo>
                <a:lnTo>
                  <a:pt x="6959" y="175107"/>
                </a:lnTo>
                <a:lnTo>
                  <a:pt x="6057" y="174586"/>
                </a:lnTo>
                <a:lnTo>
                  <a:pt x="5435" y="174421"/>
                </a:lnTo>
                <a:lnTo>
                  <a:pt x="4965" y="174320"/>
                </a:lnTo>
                <a:lnTo>
                  <a:pt x="5207" y="174447"/>
                </a:lnTo>
                <a:lnTo>
                  <a:pt x="5422" y="174612"/>
                </a:lnTo>
                <a:lnTo>
                  <a:pt x="5740" y="174739"/>
                </a:lnTo>
                <a:lnTo>
                  <a:pt x="4965" y="176568"/>
                </a:lnTo>
                <a:lnTo>
                  <a:pt x="8318" y="176898"/>
                </a:lnTo>
                <a:lnTo>
                  <a:pt x="9169" y="177380"/>
                </a:lnTo>
                <a:lnTo>
                  <a:pt x="9283" y="176695"/>
                </a:lnTo>
                <a:lnTo>
                  <a:pt x="9334" y="176415"/>
                </a:lnTo>
                <a:lnTo>
                  <a:pt x="8153" y="176695"/>
                </a:lnTo>
                <a:lnTo>
                  <a:pt x="7912" y="176479"/>
                </a:lnTo>
                <a:lnTo>
                  <a:pt x="7429" y="176047"/>
                </a:lnTo>
                <a:lnTo>
                  <a:pt x="7632" y="175755"/>
                </a:lnTo>
                <a:lnTo>
                  <a:pt x="7835" y="175463"/>
                </a:lnTo>
                <a:lnTo>
                  <a:pt x="8280" y="175348"/>
                </a:lnTo>
                <a:lnTo>
                  <a:pt x="8737" y="175717"/>
                </a:lnTo>
                <a:lnTo>
                  <a:pt x="8991" y="175348"/>
                </a:lnTo>
                <a:lnTo>
                  <a:pt x="9131" y="175145"/>
                </a:lnTo>
                <a:lnTo>
                  <a:pt x="9245" y="174586"/>
                </a:lnTo>
                <a:lnTo>
                  <a:pt x="9398" y="173202"/>
                </a:lnTo>
                <a:lnTo>
                  <a:pt x="9486" y="172478"/>
                </a:lnTo>
                <a:lnTo>
                  <a:pt x="9525" y="172186"/>
                </a:lnTo>
                <a:close/>
              </a:path>
              <a:path w="144780" h="177800">
                <a:moveTo>
                  <a:pt x="9766" y="163474"/>
                </a:moveTo>
                <a:lnTo>
                  <a:pt x="4191" y="165493"/>
                </a:lnTo>
                <a:lnTo>
                  <a:pt x="8978" y="164058"/>
                </a:lnTo>
                <a:lnTo>
                  <a:pt x="9258" y="163957"/>
                </a:lnTo>
                <a:lnTo>
                  <a:pt x="9766" y="163474"/>
                </a:lnTo>
                <a:close/>
              </a:path>
              <a:path w="144780" h="177800">
                <a:moveTo>
                  <a:pt x="11569" y="163283"/>
                </a:moveTo>
                <a:lnTo>
                  <a:pt x="9258" y="163957"/>
                </a:lnTo>
                <a:lnTo>
                  <a:pt x="11569" y="163283"/>
                </a:lnTo>
                <a:close/>
              </a:path>
              <a:path w="144780" h="177800">
                <a:moveTo>
                  <a:pt x="13538" y="169202"/>
                </a:moveTo>
                <a:lnTo>
                  <a:pt x="13398" y="168567"/>
                </a:lnTo>
                <a:lnTo>
                  <a:pt x="13258" y="168071"/>
                </a:lnTo>
                <a:lnTo>
                  <a:pt x="12382" y="165595"/>
                </a:lnTo>
                <a:lnTo>
                  <a:pt x="11569" y="163283"/>
                </a:lnTo>
                <a:lnTo>
                  <a:pt x="12306" y="165595"/>
                </a:lnTo>
                <a:lnTo>
                  <a:pt x="10020" y="164541"/>
                </a:lnTo>
                <a:lnTo>
                  <a:pt x="10020" y="169113"/>
                </a:lnTo>
                <a:lnTo>
                  <a:pt x="9601" y="169189"/>
                </a:lnTo>
                <a:lnTo>
                  <a:pt x="9194" y="169202"/>
                </a:lnTo>
                <a:lnTo>
                  <a:pt x="8826" y="169049"/>
                </a:lnTo>
                <a:lnTo>
                  <a:pt x="9283" y="168617"/>
                </a:lnTo>
                <a:lnTo>
                  <a:pt x="9779" y="168643"/>
                </a:lnTo>
                <a:lnTo>
                  <a:pt x="10020" y="169113"/>
                </a:lnTo>
                <a:lnTo>
                  <a:pt x="10020" y="164541"/>
                </a:lnTo>
                <a:lnTo>
                  <a:pt x="9093" y="164109"/>
                </a:lnTo>
                <a:lnTo>
                  <a:pt x="8128" y="165036"/>
                </a:lnTo>
                <a:lnTo>
                  <a:pt x="9715" y="165150"/>
                </a:lnTo>
                <a:lnTo>
                  <a:pt x="9880" y="167144"/>
                </a:lnTo>
                <a:lnTo>
                  <a:pt x="8991" y="168071"/>
                </a:lnTo>
                <a:lnTo>
                  <a:pt x="6997" y="167906"/>
                </a:lnTo>
                <a:lnTo>
                  <a:pt x="6845" y="166268"/>
                </a:lnTo>
                <a:lnTo>
                  <a:pt x="3937" y="169062"/>
                </a:lnTo>
                <a:lnTo>
                  <a:pt x="3644" y="168313"/>
                </a:lnTo>
                <a:lnTo>
                  <a:pt x="3327" y="167754"/>
                </a:lnTo>
                <a:lnTo>
                  <a:pt x="3606" y="168567"/>
                </a:lnTo>
                <a:lnTo>
                  <a:pt x="3721" y="169570"/>
                </a:lnTo>
                <a:lnTo>
                  <a:pt x="3492" y="170446"/>
                </a:lnTo>
                <a:lnTo>
                  <a:pt x="2476" y="171615"/>
                </a:lnTo>
                <a:lnTo>
                  <a:pt x="3543" y="172504"/>
                </a:lnTo>
                <a:lnTo>
                  <a:pt x="5232" y="172466"/>
                </a:lnTo>
                <a:lnTo>
                  <a:pt x="4254" y="172910"/>
                </a:lnTo>
                <a:lnTo>
                  <a:pt x="5689" y="174282"/>
                </a:lnTo>
                <a:lnTo>
                  <a:pt x="6362" y="172466"/>
                </a:lnTo>
                <a:lnTo>
                  <a:pt x="7226" y="170129"/>
                </a:lnTo>
                <a:lnTo>
                  <a:pt x="7200" y="169062"/>
                </a:lnTo>
                <a:lnTo>
                  <a:pt x="7112" y="168617"/>
                </a:lnTo>
                <a:lnTo>
                  <a:pt x="8978" y="170129"/>
                </a:lnTo>
                <a:lnTo>
                  <a:pt x="9334" y="171450"/>
                </a:lnTo>
                <a:lnTo>
                  <a:pt x="9613" y="171399"/>
                </a:lnTo>
                <a:lnTo>
                  <a:pt x="9626" y="172516"/>
                </a:lnTo>
                <a:lnTo>
                  <a:pt x="10287" y="174904"/>
                </a:lnTo>
                <a:lnTo>
                  <a:pt x="11671" y="175145"/>
                </a:lnTo>
                <a:lnTo>
                  <a:pt x="12738" y="171399"/>
                </a:lnTo>
                <a:lnTo>
                  <a:pt x="12915" y="170738"/>
                </a:lnTo>
                <a:lnTo>
                  <a:pt x="13525" y="169811"/>
                </a:lnTo>
                <a:lnTo>
                  <a:pt x="13538" y="169202"/>
                </a:lnTo>
                <a:close/>
              </a:path>
              <a:path w="144780" h="177800">
                <a:moveTo>
                  <a:pt x="15519" y="146037"/>
                </a:moveTo>
                <a:lnTo>
                  <a:pt x="15036" y="142201"/>
                </a:lnTo>
                <a:lnTo>
                  <a:pt x="13830" y="144538"/>
                </a:lnTo>
                <a:lnTo>
                  <a:pt x="11150" y="148628"/>
                </a:lnTo>
                <a:lnTo>
                  <a:pt x="8674" y="146824"/>
                </a:lnTo>
                <a:lnTo>
                  <a:pt x="9664" y="150114"/>
                </a:lnTo>
                <a:lnTo>
                  <a:pt x="15519" y="146037"/>
                </a:lnTo>
                <a:close/>
              </a:path>
              <a:path w="144780" h="177800">
                <a:moveTo>
                  <a:pt x="18694" y="133350"/>
                </a:moveTo>
                <a:lnTo>
                  <a:pt x="15849" y="133045"/>
                </a:lnTo>
                <a:lnTo>
                  <a:pt x="15938" y="134632"/>
                </a:lnTo>
                <a:lnTo>
                  <a:pt x="15189" y="135394"/>
                </a:lnTo>
                <a:lnTo>
                  <a:pt x="14046" y="135788"/>
                </a:lnTo>
                <a:lnTo>
                  <a:pt x="14033" y="138252"/>
                </a:lnTo>
                <a:lnTo>
                  <a:pt x="18694" y="133350"/>
                </a:lnTo>
                <a:close/>
              </a:path>
              <a:path w="144780" h="177800">
                <a:moveTo>
                  <a:pt x="23279" y="124587"/>
                </a:moveTo>
                <a:lnTo>
                  <a:pt x="21285" y="124764"/>
                </a:lnTo>
                <a:lnTo>
                  <a:pt x="20142" y="125831"/>
                </a:lnTo>
                <a:lnTo>
                  <a:pt x="20967" y="128219"/>
                </a:lnTo>
                <a:lnTo>
                  <a:pt x="22225" y="129311"/>
                </a:lnTo>
                <a:lnTo>
                  <a:pt x="21704" y="127990"/>
                </a:lnTo>
                <a:lnTo>
                  <a:pt x="23279" y="124587"/>
                </a:lnTo>
                <a:close/>
              </a:path>
              <a:path w="144780" h="177800">
                <a:moveTo>
                  <a:pt x="36576" y="130606"/>
                </a:moveTo>
                <a:lnTo>
                  <a:pt x="35521" y="130721"/>
                </a:lnTo>
                <a:lnTo>
                  <a:pt x="33324" y="129349"/>
                </a:lnTo>
                <a:lnTo>
                  <a:pt x="32423" y="134200"/>
                </a:lnTo>
                <a:lnTo>
                  <a:pt x="35001" y="133743"/>
                </a:lnTo>
                <a:lnTo>
                  <a:pt x="35915" y="134137"/>
                </a:lnTo>
                <a:lnTo>
                  <a:pt x="36576" y="130606"/>
                </a:lnTo>
                <a:close/>
              </a:path>
              <a:path w="144780" h="177800">
                <a:moveTo>
                  <a:pt x="39522" y="132651"/>
                </a:moveTo>
                <a:lnTo>
                  <a:pt x="38989" y="132372"/>
                </a:lnTo>
                <a:lnTo>
                  <a:pt x="38709" y="132549"/>
                </a:lnTo>
                <a:lnTo>
                  <a:pt x="38785" y="133045"/>
                </a:lnTo>
                <a:lnTo>
                  <a:pt x="38188" y="133781"/>
                </a:lnTo>
                <a:lnTo>
                  <a:pt x="37795" y="134353"/>
                </a:lnTo>
                <a:lnTo>
                  <a:pt x="37757" y="135775"/>
                </a:lnTo>
                <a:lnTo>
                  <a:pt x="39014" y="135826"/>
                </a:lnTo>
                <a:lnTo>
                  <a:pt x="38252" y="133731"/>
                </a:lnTo>
                <a:lnTo>
                  <a:pt x="38366" y="133604"/>
                </a:lnTo>
                <a:lnTo>
                  <a:pt x="39522" y="132651"/>
                </a:lnTo>
                <a:close/>
              </a:path>
              <a:path w="144780" h="177800">
                <a:moveTo>
                  <a:pt x="39674" y="128358"/>
                </a:moveTo>
                <a:lnTo>
                  <a:pt x="39331" y="127177"/>
                </a:lnTo>
                <a:lnTo>
                  <a:pt x="38620" y="126263"/>
                </a:lnTo>
                <a:lnTo>
                  <a:pt x="37706" y="125526"/>
                </a:lnTo>
                <a:lnTo>
                  <a:pt x="38061" y="126707"/>
                </a:lnTo>
                <a:lnTo>
                  <a:pt x="38735" y="127660"/>
                </a:lnTo>
                <a:lnTo>
                  <a:pt x="39674" y="128358"/>
                </a:lnTo>
                <a:close/>
              </a:path>
              <a:path w="144780" h="177800">
                <a:moveTo>
                  <a:pt x="42240" y="131318"/>
                </a:moveTo>
                <a:lnTo>
                  <a:pt x="41643" y="130695"/>
                </a:lnTo>
                <a:lnTo>
                  <a:pt x="40792" y="130213"/>
                </a:lnTo>
                <a:lnTo>
                  <a:pt x="39344" y="130136"/>
                </a:lnTo>
                <a:lnTo>
                  <a:pt x="38112" y="131826"/>
                </a:lnTo>
                <a:lnTo>
                  <a:pt x="42189" y="132308"/>
                </a:lnTo>
                <a:lnTo>
                  <a:pt x="42240" y="131318"/>
                </a:lnTo>
                <a:close/>
              </a:path>
              <a:path w="144780" h="177800">
                <a:moveTo>
                  <a:pt x="43573" y="124079"/>
                </a:moveTo>
                <a:lnTo>
                  <a:pt x="42989" y="123571"/>
                </a:lnTo>
                <a:lnTo>
                  <a:pt x="42811" y="124663"/>
                </a:lnTo>
                <a:lnTo>
                  <a:pt x="43573" y="124079"/>
                </a:lnTo>
                <a:close/>
              </a:path>
              <a:path w="144780" h="177800">
                <a:moveTo>
                  <a:pt x="44907" y="129679"/>
                </a:moveTo>
                <a:lnTo>
                  <a:pt x="44627" y="129933"/>
                </a:lnTo>
                <a:lnTo>
                  <a:pt x="44107" y="129730"/>
                </a:lnTo>
                <a:lnTo>
                  <a:pt x="43243" y="129019"/>
                </a:lnTo>
                <a:lnTo>
                  <a:pt x="42519" y="131533"/>
                </a:lnTo>
                <a:lnTo>
                  <a:pt x="44259" y="130810"/>
                </a:lnTo>
                <a:lnTo>
                  <a:pt x="44907" y="129679"/>
                </a:lnTo>
                <a:close/>
              </a:path>
              <a:path w="144780" h="177800">
                <a:moveTo>
                  <a:pt x="45605" y="126301"/>
                </a:moveTo>
                <a:lnTo>
                  <a:pt x="45377" y="127558"/>
                </a:lnTo>
                <a:lnTo>
                  <a:pt x="42405" y="127012"/>
                </a:lnTo>
                <a:lnTo>
                  <a:pt x="42786" y="127050"/>
                </a:lnTo>
                <a:lnTo>
                  <a:pt x="42468" y="126606"/>
                </a:lnTo>
                <a:lnTo>
                  <a:pt x="42811" y="124663"/>
                </a:lnTo>
                <a:lnTo>
                  <a:pt x="42557" y="124853"/>
                </a:lnTo>
                <a:lnTo>
                  <a:pt x="39928" y="127939"/>
                </a:lnTo>
                <a:lnTo>
                  <a:pt x="42062" y="128803"/>
                </a:lnTo>
                <a:lnTo>
                  <a:pt x="42151" y="128257"/>
                </a:lnTo>
                <a:lnTo>
                  <a:pt x="45377" y="127596"/>
                </a:lnTo>
                <a:lnTo>
                  <a:pt x="45110" y="129133"/>
                </a:lnTo>
                <a:lnTo>
                  <a:pt x="45123" y="129286"/>
                </a:lnTo>
                <a:lnTo>
                  <a:pt x="45389" y="127596"/>
                </a:lnTo>
                <a:lnTo>
                  <a:pt x="45605" y="126301"/>
                </a:lnTo>
                <a:close/>
              </a:path>
              <a:path w="144780" h="177800">
                <a:moveTo>
                  <a:pt x="46964" y="122237"/>
                </a:moveTo>
                <a:lnTo>
                  <a:pt x="46164" y="122097"/>
                </a:lnTo>
                <a:lnTo>
                  <a:pt x="43573" y="124079"/>
                </a:lnTo>
                <a:lnTo>
                  <a:pt x="46685" y="126834"/>
                </a:lnTo>
                <a:lnTo>
                  <a:pt x="46964" y="122237"/>
                </a:lnTo>
                <a:close/>
              </a:path>
              <a:path w="144780" h="177800">
                <a:moveTo>
                  <a:pt x="50495" y="116967"/>
                </a:moveTo>
                <a:lnTo>
                  <a:pt x="48641" y="116357"/>
                </a:lnTo>
                <a:lnTo>
                  <a:pt x="48488" y="117398"/>
                </a:lnTo>
                <a:lnTo>
                  <a:pt x="47879" y="117805"/>
                </a:lnTo>
                <a:lnTo>
                  <a:pt x="47129" y="117957"/>
                </a:lnTo>
                <a:lnTo>
                  <a:pt x="46812" y="119557"/>
                </a:lnTo>
                <a:lnTo>
                  <a:pt x="50495" y="116967"/>
                </a:lnTo>
                <a:close/>
              </a:path>
              <a:path w="144780" h="177800">
                <a:moveTo>
                  <a:pt x="54470" y="105702"/>
                </a:moveTo>
                <a:lnTo>
                  <a:pt x="52552" y="106705"/>
                </a:lnTo>
                <a:lnTo>
                  <a:pt x="53263" y="107619"/>
                </a:lnTo>
                <a:lnTo>
                  <a:pt x="53124" y="108470"/>
                </a:lnTo>
                <a:lnTo>
                  <a:pt x="52616" y="109169"/>
                </a:lnTo>
                <a:lnTo>
                  <a:pt x="53619" y="110667"/>
                </a:lnTo>
                <a:lnTo>
                  <a:pt x="54470" y="105702"/>
                </a:lnTo>
                <a:close/>
              </a:path>
              <a:path w="144780" h="177800">
                <a:moveTo>
                  <a:pt x="54521" y="111709"/>
                </a:moveTo>
                <a:lnTo>
                  <a:pt x="53225" y="111620"/>
                </a:lnTo>
                <a:lnTo>
                  <a:pt x="52324" y="112204"/>
                </a:lnTo>
                <a:lnTo>
                  <a:pt x="52539" y="113817"/>
                </a:lnTo>
                <a:lnTo>
                  <a:pt x="53276" y="114693"/>
                </a:lnTo>
                <a:lnTo>
                  <a:pt x="53111" y="113804"/>
                </a:lnTo>
                <a:lnTo>
                  <a:pt x="54521" y="111709"/>
                </a:lnTo>
                <a:close/>
              </a:path>
              <a:path w="144780" h="177800">
                <a:moveTo>
                  <a:pt x="54889" y="101752"/>
                </a:moveTo>
                <a:lnTo>
                  <a:pt x="54025" y="101117"/>
                </a:lnTo>
                <a:lnTo>
                  <a:pt x="53543" y="98386"/>
                </a:lnTo>
                <a:lnTo>
                  <a:pt x="52400" y="99390"/>
                </a:lnTo>
                <a:lnTo>
                  <a:pt x="52133" y="100482"/>
                </a:lnTo>
                <a:lnTo>
                  <a:pt x="53619" y="101625"/>
                </a:lnTo>
                <a:lnTo>
                  <a:pt x="54889" y="101752"/>
                </a:lnTo>
                <a:close/>
              </a:path>
              <a:path w="144780" h="177800">
                <a:moveTo>
                  <a:pt x="57696" y="120040"/>
                </a:moveTo>
                <a:lnTo>
                  <a:pt x="56769" y="118770"/>
                </a:lnTo>
                <a:lnTo>
                  <a:pt x="56337" y="120421"/>
                </a:lnTo>
                <a:lnTo>
                  <a:pt x="55308" y="118960"/>
                </a:lnTo>
                <a:lnTo>
                  <a:pt x="56362" y="119265"/>
                </a:lnTo>
                <a:lnTo>
                  <a:pt x="56527" y="118960"/>
                </a:lnTo>
                <a:lnTo>
                  <a:pt x="56591" y="118529"/>
                </a:lnTo>
                <a:lnTo>
                  <a:pt x="56235" y="117271"/>
                </a:lnTo>
                <a:lnTo>
                  <a:pt x="56565" y="117589"/>
                </a:lnTo>
                <a:lnTo>
                  <a:pt x="56883" y="115925"/>
                </a:lnTo>
                <a:lnTo>
                  <a:pt x="56438" y="116814"/>
                </a:lnTo>
                <a:lnTo>
                  <a:pt x="56857" y="115951"/>
                </a:lnTo>
                <a:lnTo>
                  <a:pt x="56984" y="113919"/>
                </a:lnTo>
                <a:lnTo>
                  <a:pt x="55905" y="112699"/>
                </a:lnTo>
                <a:lnTo>
                  <a:pt x="56159" y="114427"/>
                </a:lnTo>
                <a:lnTo>
                  <a:pt x="54686" y="118529"/>
                </a:lnTo>
                <a:lnTo>
                  <a:pt x="54546" y="118554"/>
                </a:lnTo>
                <a:lnTo>
                  <a:pt x="54394" y="118643"/>
                </a:lnTo>
                <a:lnTo>
                  <a:pt x="55003" y="118922"/>
                </a:lnTo>
                <a:lnTo>
                  <a:pt x="55232" y="118973"/>
                </a:lnTo>
                <a:lnTo>
                  <a:pt x="52082" y="119799"/>
                </a:lnTo>
                <a:lnTo>
                  <a:pt x="56451" y="124434"/>
                </a:lnTo>
                <a:lnTo>
                  <a:pt x="57569" y="121691"/>
                </a:lnTo>
                <a:lnTo>
                  <a:pt x="56959" y="121132"/>
                </a:lnTo>
                <a:lnTo>
                  <a:pt x="56235" y="121640"/>
                </a:lnTo>
                <a:lnTo>
                  <a:pt x="56781" y="120980"/>
                </a:lnTo>
                <a:lnTo>
                  <a:pt x="56959" y="121132"/>
                </a:lnTo>
                <a:lnTo>
                  <a:pt x="57188" y="120980"/>
                </a:lnTo>
                <a:lnTo>
                  <a:pt x="57594" y="120700"/>
                </a:lnTo>
                <a:lnTo>
                  <a:pt x="57670" y="120421"/>
                </a:lnTo>
                <a:lnTo>
                  <a:pt x="57696" y="120040"/>
                </a:lnTo>
                <a:close/>
              </a:path>
              <a:path w="144780" h="177800">
                <a:moveTo>
                  <a:pt x="57975" y="120434"/>
                </a:moveTo>
                <a:lnTo>
                  <a:pt x="57746" y="120040"/>
                </a:lnTo>
                <a:lnTo>
                  <a:pt x="57975" y="120434"/>
                </a:lnTo>
                <a:close/>
              </a:path>
              <a:path w="144780" h="177800">
                <a:moveTo>
                  <a:pt x="57975" y="120434"/>
                </a:moveTo>
                <a:lnTo>
                  <a:pt x="57619" y="120675"/>
                </a:lnTo>
                <a:lnTo>
                  <a:pt x="57975" y="120434"/>
                </a:lnTo>
                <a:close/>
              </a:path>
              <a:path w="144780" h="177800">
                <a:moveTo>
                  <a:pt x="64109" y="104533"/>
                </a:moveTo>
                <a:lnTo>
                  <a:pt x="63804" y="103809"/>
                </a:lnTo>
                <a:lnTo>
                  <a:pt x="63055" y="103898"/>
                </a:lnTo>
                <a:lnTo>
                  <a:pt x="63055" y="102666"/>
                </a:lnTo>
                <a:lnTo>
                  <a:pt x="62395" y="102552"/>
                </a:lnTo>
                <a:lnTo>
                  <a:pt x="59867" y="103263"/>
                </a:lnTo>
                <a:lnTo>
                  <a:pt x="60121" y="103098"/>
                </a:lnTo>
                <a:lnTo>
                  <a:pt x="60591" y="102730"/>
                </a:lnTo>
                <a:lnTo>
                  <a:pt x="59588" y="101092"/>
                </a:lnTo>
                <a:lnTo>
                  <a:pt x="59804" y="102438"/>
                </a:lnTo>
                <a:lnTo>
                  <a:pt x="58928" y="103098"/>
                </a:lnTo>
                <a:lnTo>
                  <a:pt x="58902" y="103543"/>
                </a:lnTo>
                <a:lnTo>
                  <a:pt x="58737" y="103581"/>
                </a:lnTo>
                <a:lnTo>
                  <a:pt x="58889" y="103720"/>
                </a:lnTo>
                <a:lnTo>
                  <a:pt x="58889" y="103911"/>
                </a:lnTo>
                <a:lnTo>
                  <a:pt x="59016" y="103835"/>
                </a:lnTo>
                <a:lnTo>
                  <a:pt x="60655" y="105206"/>
                </a:lnTo>
                <a:lnTo>
                  <a:pt x="61404" y="103263"/>
                </a:lnTo>
                <a:lnTo>
                  <a:pt x="62357" y="103962"/>
                </a:lnTo>
                <a:lnTo>
                  <a:pt x="62230" y="103974"/>
                </a:lnTo>
                <a:lnTo>
                  <a:pt x="61772" y="106565"/>
                </a:lnTo>
                <a:lnTo>
                  <a:pt x="63512" y="105702"/>
                </a:lnTo>
                <a:lnTo>
                  <a:pt x="62979" y="105003"/>
                </a:lnTo>
                <a:lnTo>
                  <a:pt x="64109" y="104533"/>
                </a:lnTo>
                <a:close/>
              </a:path>
              <a:path w="144780" h="177800">
                <a:moveTo>
                  <a:pt x="66065" y="78752"/>
                </a:moveTo>
                <a:lnTo>
                  <a:pt x="63588" y="80111"/>
                </a:lnTo>
                <a:lnTo>
                  <a:pt x="64554" y="81305"/>
                </a:lnTo>
                <a:lnTo>
                  <a:pt x="64389" y="82346"/>
                </a:lnTo>
                <a:lnTo>
                  <a:pt x="63741" y="83324"/>
                </a:lnTo>
                <a:lnTo>
                  <a:pt x="65087" y="85318"/>
                </a:lnTo>
                <a:lnTo>
                  <a:pt x="66065" y="78752"/>
                </a:lnTo>
                <a:close/>
              </a:path>
              <a:path w="144780" h="177800">
                <a:moveTo>
                  <a:pt x="66243" y="92951"/>
                </a:moveTo>
                <a:lnTo>
                  <a:pt x="65189" y="91960"/>
                </a:lnTo>
                <a:lnTo>
                  <a:pt x="65595" y="91186"/>
                </a:lnTo>
                <a:lnTo>
                  <a:pt x="65252" y="90360"/>
                </a:lnTo>
                <a:lnTo>
                  <a:pt x="64185" y="90728"/>
                </a:lnTo>
                <a:lnTo>
                  <a:pt x="64846" y="93738"/>
                </a:lnTo>
                <a:lnTo>
                  <a:pt x="66243" y="92951"/>
                </a:lnTo>
                <a:close/>
              </a:path>
              <a:path w="144780" h="177800">
                <a:moveTo>
                  <a:pt x="66535" y="73494"/>
                </a:moveTo>
                <a:lnTo>
                  <a:pt x="65392" y="72771"/>
                </a:lnTo>
                <a:lnTo>
                  <a:pt x="64668" y="69164"/>
                </a:lnTo>
                <a:lnTo>
                  <a:pt x="63169" y="70421"/>
                </a:lnTo>
                <a:lnTo>
                  <a:pt x="62915" y="71932"/>
                </a:lnTo>
                <a:lnTo>
                  <a:pt x="64884" y="73393"/>
                </a:lnTo>
                <a:lnTo>
                  <a:pt x="66535" y="73494"/>
                </a:lnTo>
                <a:close/>
              </a:path>
              <a:path w="144780" h="177800">
                <a:moveTo>
                  <a:pt x="67233" y="101854"/>
                </a:moveTo>
                <a:lnTo>
                  <a:pt x="65697" y="101015"/>
                </a:lnTo>
                <a:lnTo>
                  <a:pt x="63969" y="100787"/>
                </a:lnTo>
                <a:lnTo>
                  <a:pt x="62242" y="101041"/>
                </a:lnTo>
                <a:lnTo>
                  <a:pt x="63855" y="101866"/>
                </a:lnTo>
                <a:lnTo>
                  <a:pt x="65506" y="102108"/>
                </a:lnTo>
                <a:lnTo>
                  <a:pt x="67233" y="101854"/>
                </a:lnTo>
                <a:close/>
              </a:path>
              <a:path w="144780" h="177800">
                <a:moveTo>
                  <a:pt x="68160" y="95237"/>
                </a:moveTo>
                <a:lnTo>
                  <a:pt x="65722" y="95211"/>
                </a:lnTo>
                <a:lnTo>
                  <a:pt x="67208" y="96342"/>
                </a:lnTo>
                <a:lnTo>
                  <a:pt x="68160" y="95237"/>
                </a:lnTo>
                <a:close/>
              </a:path>
              <a:path w="144780" h="177800">
                <a:moveTo>
                  <a:pt x="68732" y="95237"/>
                </a:moveTo>
                <a:lnTo>
                  <a:pt x="68694" y="94183"/>
                </a:lnTo>
                <a:lnTo>
                  <a:pt x="68529" y="94805"/>
                </a:lnTo>
                <a:lnTo>
                  <a:pt x="68160" y="95237"/>
                </a:lnTo>
                <a:lnTo>
                  <a:pt x="68732" y="95237"/>
                </a:lnTo>
                <a:close/>
              </a:path>
              <a:path w="144780" h="177800">
                <a:moveTo>
                  <a:pt x="71513" y="83146"/>
                </a:moveTo>
                <a:lnTo>
                  <a:pt x="71208" y="82931"/>
                </a:lnTo>
                <a:lnTo>
                  <a:pt x="71437" y="83248"/>
                </a:lnTo>
                <a:close/>
              </a:path>
              <a:path w="144780" h="177800">
                <a:moveTo>
                  <a:pt x="73291" y="89509"/>
                </a:moveTo>
                <a:lnTo>
                  <a:pt x="70650" y="87845"/>
                </a:lnTo>
                <a:lnTo>
                  <a:pt x="69938" y="88722"/>
                </a:lnTo>
                <a:lnTo>
                  <a:pt x="70726" y="88938"/>
                </a:lnTo>
                <a:lnTo>
                  <a:pt x="71399" y="89560"/>
                </a:lnTo>
                <a:lnTo>
                  <a:pt x="72034" y="90551"/>
                </a:lnTo>
                <a:lnTo>
                  <a:pt x="73291" y="89509"/>
                </a:lnTo>
                <a:close/>
              </a:path>
              <a:path w="144780" h="177800">
                <a:moveTo>
                  <a:pt x="73482" y="93751"/>
                </a:moveTo>
                <a:lnTo>
                  <a:pt x="73190" y="90614"/>
                </a:lnTo>
                <a:lnTo>
                  <a:pt x="70243" y="92468"/>
                </a:lnTo>
                <a:lnTo>
                  <a:pt x="69900" y="91909"/>
                </a:lnTo>
                <a:lnTo>
                  <a:pt x="69303" y="90119"/>
                </a:lnTo>
                <a:lnTo>
                  <a:pt x="69075" y="89115"/>
                </a:lnTo>
                <a:lnTo>
                  <a:pt x="69075" y="92760"/>
                </a:lnTo>
                <a:lnTo>
                  <a:pt x="69075" y="93205"/>
                </a:lnTo>
                <a:lnTo>
                  <a:pt x="68922" y="93294"/>
                </a:lnTo>
                <a:lnTo>
                  <a:pt x="69075" y="92760"/>
                </a:lnTo>
                <a:lnTo>
                  <a:pt x="69075" y="89115"/>
                </a:lnTo>
                <a:lnTo>
                  <a:pt x="68999" y="88773"/>
                </a:lnTo>
                <a:lnTo>
                  <a:pt x="68148" y="87871"/>
                </a:lnTo>
                <a:lnTo>
                  <a:pt x="68516" y="90119"/>
                </a:lnTo>
                <a:lnTo>
                  <a:pt x="68592" y="91376"/>
                </a:lnTo>
                <a:lnTo>
                  <a:pt x="68656" y="93459"/>
                </a:lnTo>
                <a:lnTo>
                  <a:pt x="68300" y="93687"/>
                </a:lnTo>
                <a:lnTo>
                  <a:pt x="68681" y="93980"/>
                </a:lnTo>
                <a:lnTo>
                  <a:pt x="68694" y="94183"/>
                </a:lnTo>
                <a:lnTo>
                  <a:pt x="68732" y="94018"/>
                </a:lnTo>
                <a:lnTo>
                  <a:pt x="70281" y="95148"/>
                </a:lnTo>
                <a:lnTo>
                  <a:pt x="71031" y="96443"/>
                </a:lnTo>
                <a:lnTo>
                  <a:pt x="72440" y="94005"/>
                </a:lnTo>
                <a:lnTo>
                  <a:pt x="73482" y="93751"/>
                </a:lnTo>
                <a:close/>
              </a:path>
              <a:path w="144780" h="177800">
                <a:moveTo>
                  <a:pt x="78740" y="76936"/>
                </a:moveTo>
                <a:lnTo>
                  <a:pt x="78371" y="76022"/>
                </a:lnTo>
                <a:lnTo>
                  <a:pt x="77304" y="76136"/>
                </a:lnTo>
                <a:lnTo>
                  <a:pt x="77292" y="74523"/>
                </a:lnTo>
                <a:lnTo>
                  <a:pt x="76403" y="74345"/>
                </a:lnTo>
                <a:lnTo>
                  <a:pt x="73202" y="75336"/>
                </a:lnTo>
                <a:lnTo>
                  <a:pt x="73418" y="75184"/>
                </a:lnTo>
                <a:lnTo>
                  <a:pt x="74079" y="74676"/>
                </a:lnTo>
                <a:lnTo>
                  <a:pt x="73355" y="73609"/>
                </a:lnTo>
                <a:lnTo>
                  <a:pt x="72707" y="72542"/>
                </a:lnTo>
                <a:lnTo>
                  <a:pt x="73012" y="74295"/>
                </a:lnTo>
                <a:lnTo>
                  <a:pt x="71805" y="75184"/>
                </a:lnTo>
                <a:lnTo>
                  <a:pt x="71843" y="75755"/>
                </a:lnTo>
                <a:lnTo>
                  <a:pt x="71640" y="75806"/>
                </a:lnTo>
                <a:lnTo>
                  <a:pt x="71856" y="75996"/>
                </a:lnTo>
                <a:lnTo>
                  <a:pt x="71882" y="76276"/>
                </a:lnTo>
                <a:lnTo>
                  <a:pt x="72047" y="76149"/>
                </a:lnTo>
                <a:lnTo>
                  <a:pt x="74218" y="77889"/>
                </a:lnTo>
                <a:lnTo>
                  <a:pt x="75133" y="75323"/>
                </a:lnTo>
                <a:lnTo>
                  <a:pt x="76390" y="76225"/>
                </a:lnTo>
                <a:lnTo>
                  <a:pt x="76263" y="76238"/>
                </a:lnTo>
                <a:lnTo>
                  <a:pt x="75717" y="79641"/>
                </a:lnTo>
                <a:lnTo>
                  <a:pt x="77952" y="78498"/>
                </a:lnTo>
                <a:lnTo>
                  <a:pt x="77279" y="77546"/>
                </a:lnTo>
                <a:lnTo>
                  <a:pt x="78740" y="76936"/>
                </a:lnTo>
                <a:close/>
              </a:path>
              <a:path w="144780" h="177800">
                <a:moveTo>
                  <a:pt x="81203" y="81711"/>
                </a:moveTo>
                <a:lnTo>
                  <a:pt x="81153" y="81292"/>
                </a:lnTo>
                <a:lnTo>
                  <a:pt x="81064" y="81127"/>
                </a:lnTo>
                <a:lnTo>
                  <a:pt x="81203" y="81711"/>
                </a:lnTo>
                <a:close/>
              </a:path>
              <a:path w="144780" h="177800">
                <a:moveTo>
                  <a:pt x="81229" y="61709"/>
                </a:moveTo>
                <a:lnTo>
                  <a:pt x="79794" y="60413"/>
                </a:lnTo>
                <a:lnTo>
                  <a:pt x="80302" y="59448"/>
                </a:lnTo>
                <a:lnTo>
                  <a:pt x="79832" y="58242"/>
                </a:lnTo>
                <a:lnTo>
                  <a:pt x="78460" y="58839"/>
                </a:lnTo>
                <a:lnTo>
                  <a:pt x="79362" y="62738"/>
                </a:lnTo>
                <a:lnTo>
                  <a:pt x="81229" y="61709"/>
                </a:lnTo>
                <a:close/>
              </a:path>
              <a:path w="144780" h="177800">
                <a:moveTo>
                  <a:pt x="82296" y="87363"/>
                </a:moveTo>
                <a:lnTo>
                  <a:pt x="82181" y="86271"/>
                </a:lnTo>
                <a:lnTo>
                  <a:pt x="81724" y="87058"/>
                </a:lnTo>
                <a:lnTo>
                  <a:pt x="81902" y="87363"/>
                </a:lnTo>
                <a:lnTo>
                  <a:pt x="82296" y="87363"/>
                </a:lnTo>
                <a:close/>
              </a:path>
              <a:path w="144780" h="177800">
                <a:moveTo>
                  <a:pt x="82296" y="75361"/>
                </a:moveTo>
                <a:lnTo>
                  <a:pt x="79654" y="75222"/>
                </a:lnTo>
                <a:lnTo>
                  <a:pt x="79476" y="75349"/>
                </a:lnTo>
                <a:lnTo>
                  <a:pt x="79298" y="75488"/>
                </a:lnTo>
                <a:lnTo>
                  <a:pt x="79121" y="75615"/>
                </a:lnTo>
                <a:lnTo>
                  <a:pt x="80454" y="78828"/>
                </a:lnTo>
                <a:lnTo>
                  <a:pt x="82296" y="75361"/>
                </a:lnTo>
                <a:close/>
              </a:path>
              <a:path w="144780" h="177800">
                <a:moveTo>
                  <a:pt x="82308" y="88011"/>
                </a:moveTo>
                <a:lnTo>
                  <a:pt x="82054" y="87604"/>
                </a:lnTo>
                <a:lnTo>
                  <a:pt x="81902" y="87363"/>
                </a:lnTo>
                <a:lnTo>
                  <a:pt x="81407" y="87604"/>
                </a:lnTo>
                <a:lnTo>
                  <a:pt x="81724" y="87058"/>
                </a:lnTo>
                <a:lnTo>
                  <a:pt x="80213" y="84645"/>
                </a:lnTo>
                <a:lnTo>
                  <a:pt x="80949" y="84340"/>
                </a:lnTo>
                <a:lnTo>
                  <a:pt x="81419" y="84175"/>
                </a:lnTo>
                <a:lnTo>
                  <a:pt x="81800" y="84137"/>
                </a:lnTo>
                <a:lnTo>
                  <a:pt x="81559" y="83159"/>
                </a:lnTo>
                <a:lnTo>
                  <a:pt x="81203" y="81711"/>
                </a:lnTo>
                <a:lnTo>
                  <a:pt x="79159" y="83159"/>
                </a:lnTo>
                <a:lnTo>
                  <a:pt x="76250" y="81292"/>
                </a:lnTo>
                <a:lnTo>
                  <a:pt x="75031" y="78727"/>
                </a:lnTo>
                <a:lnTo>
                  <a:pt x="71513" y="83146"/>
                </a:lnTo>
                <a:lnTo>
                  <a:pt x="78651" y="88201"/>
                </a:lnTo>
                <a:lnTo>
                  <a:pt x="80124" y="89522"/>
                </a:lnTo>
                <a:lnTo>
                  <a:pt x="79921" y="89852"/>
                </a:lnTo>
                <a:lnTo>
                  <a:pt x="80276" y="89509"/>
                </a:lnTo>
                <a:lnTo>
                  <a:pt x="80784" y="89306"/>
                </a:lnTo>
                <a:lnTo>
                  <a:pt x="82245" y="88112"/>
                </a:lnTo>
                <a:close/>
              </a:path>
              <a:path w="144780" h="177800">
                <a:moveTo>
                  <a:pt x="83172" y="84150"/>
                </a:moveTo>
                <a:lnTo>
                  <a:pt x="81762" y="84175"/>
                </a:lnTo>
                <a:lnTo>
                  <a:pt x="82181" y="86271"/>
                </a:lnTo>
                <a:lnTo>
                  <a:pt x="82270" y="86106"/>
                </a:lnTo>
                <a:lnTo>
                  <a:pt x="83172" y="84150"/>
                </a:lnTo>
                <a:close/>
              </a:path>
              <a:path w="144780" h="177800">
                <a:moveTo>
                  <a:pt x="83337" y="87249"/>
                </a:moveTo>
                <a:lnTo>
                  <a:pt x="82562" y="87363"/>
                </a:lnTo>
                <a:lnTo>
                  <a:pt x="82296" y="87363"/>
                </a:lnTo>
                <a:lnTo>
                  <a:pt x="82359" y="88011"/>
                </a:lnTo>
                <a:lnTo>
                  <a:pt x="83337" y="87249"/>
                </a:lnTo>
                <a:close/>
              </a:path>
              <a:path w="144780" h="177800">
                <a:moveTo>
                  <a:pt x="88582" y="61899"/>
                </a:moveTo>
                <a:lnTo>
                  <a:pt x="83185" y="57251"/>
                </a:lnTo>
                <a:lnTo>
                  <a:pt x="84645" y="60299"/>
                </a:lnTo>
                <a:lnTo>
                  <a:pt x="85178" y="61010"/>
                </a:lnTo>
                <a:lnTo>
                  <a:pt x="84709" y="61582"/>
                </a:lnTo>
                <a:lnTo>
                  <a:pt x="84963" y="62280"/>
                </a:lnTo>
                <a:lnTo>
                  <a:pt x="88582" y="61899"/>
                </a:lnTo>
                <a:close/>
              </a:path>
              <a:path w="144780" h="177800">
                <a:moveTo>
                  <a:pt x="90385" y="56921"/>
                </a:moveTo>
                <a:lnTo>
                  <a:pt x="86893" y="54851"/>
                </a:lnTo>
                <a:lnTo>
                  <a:pt x="85953" y="56019"/>
                </a:lnTo>
                <a:lnTo>
                  <a:pt x="87007" y="56248"/>
                </a:lnTo>
                <a:lnTo>
                  <a:pt x="87922" y="57073"/>
                </a:lnTo>
                <a:lnTo>
                  <a:pt x="88785" y="58381"/>
                </a:lnTo>
                <a:lnTo>
                  <a:pt x="90385" y="56921"/>
                </a:lnTo>
                <a:close/>
              </a:path>
              <a:path w="144780" h="177800">
                <a:moveTo>
                  <a:pt x="93573" y="46761"/>
                </a:moveTo>
                <a:lnTo>
                  <a:pt x="91046" y="47332"/>
                </a:lnTo>
                <a:lnTo>
                  <a:pt x="91567" y="48653"/>
                </a:lnTo>
                <a:lnTo>
                  <a:pt x="91198" y="49517"/>
                </a:lnTo>
                <a:lnTo>
                  <a:pt x="90360" y="50215"/>
                </a:lnTo>
                <a:lnTo>
                  <a:pt x="91071" y="52311"/>
                </a:lnTo>
                <a:lnTo>
                  <a:pt x="93573" y="46761"/>
                </a:lnTo>
                <a:close/>
              </a:path>
              <a:path w="144780" h="177800">
                <a:moveTo>
                  <a:pt x="93891" y="71412"/>
                </a:moveTo>
                <a:lnTo>
                  <a:pt x="93878" y="69469"/>
                </a:lnTo>
                <a:lnTo>
                  <a:pt x="93637" y="69418"/>
                </a:lnTo>
                <a:lnTo>
                  <a:pt x="93294" y="68999"/>
                </a:lnTo>
                <a:lnTo>
                  <a:pt x="93878" y="69126"/>
                </a:lnTo>
                <a:lnTo>
                  <a:pt x="89801" y="68033"/>
                </a:lnTo>
                <a:lnTo>
                  <a:pt x="90373" y="66217"/>
                </a:lnTo>
                <a:lnTo>
                  <a:pt x="84594" y="65532"/>
                </a:lnTo>
                <a:lnTo>
                  <a:pt x="85813" y="66662"/>
                </a:lnTo>
                <a:lnTo>
                  <a:pt x="87249" y="67271"/>
                </a:lnTo>
                <a:lnTo>
                  <a:pt x="88874" y="67487"/>
                </a:lnTo>
                <a:lnTo>
                  <a:pt x="87274" y="68186"/>
                </a:lnTo>
                <a:lnTo>
                  <a:pt x="85521" y="69583"/>
                </a:lnTo>
                <a:lnTo>
                  <a:pt x="84480" y="67983"/>
                </a:lnTo>
                <a:lnTo>
                  <a:pt x="81343" y="81127"/>
                </a:lnTo>
                <a:lnTo>
                  <a:pt x="81305" y="81597"/>
                </a:lnTo>
                <a:lnTo>
                  <a:pt x="84201" y="80149"/>
                </a:lnTo>
                <a:lnTo>
                  <a:pt x="86550" y="77241"/>
                </a:lnTo>
                <a:lnTo>
                  <a:pt x="88620" y="76149"/>
                </a:lnTo>
                <a:lnTo>
                  <a:pt x="88468" y="75247"/>
                </a:lnTo>
                <a:lnTo>
                  <a:pt x="88468" y="74650"/>
                </a:lnTo>
                <a:lnTo>
                  <a:pt x="88925" y="75247"/>
                </a:lnTo>
                <a:lnTo>
                  <a:pt x="88468" y="74498"/>
                </a:lnTo>
                <a:lnTo>
                  <a:pt x="86525" y="71335"/>
                </a:lnTo>
                <a:lnTo>
                  <a:pt x="93891" y="71412"/>
                </a:lnTo>
                <a:close/>
              </a:path>
              <a:path w="144780" h="177800">
                <a:moveTo>
                  <a:pt x="94068" y="69481"/>
                </a:moveTo>
                <a:lnTo>
                  <a:pt x="93929" y="69240"/>
                </a:lnTo>
                <a:lnTo>
                  <a:pt x="93878" y="69469"/>
                </a:lnTo>
                <a:lnTo>
                  <a:pt x="94068" y="69481"/>
                </a:lnTo>
                <a:close/>
              </a:path>
              <a:path w="144780" h="177800">
                <a:moveTo>
                  <a:pt x="95300" y="42252"/>
                </a:moveTo>
                <a:lnTo>
                  <a:pt x="94475" y="41236"/>
                </a:lnTo>
                <a:lnTo>
                  <a:pt x="94742" y="37947"/>
                </a:lnTo>
                <a:lnTo>
                  <a:pt x="93103" y="38684"/>
                </a:lnTo>
                <a:lnTo>
                  <a:pt x="92430" y="39928"/>
                </a:lnTo>
                <a:lnTo>
                  <a:pt x="93840" y="41694"/>
                </a:lnTo>
                <a:lnTo>
                  <a:pt x="95300" y="42252"/>
                </a:lnTo>
                <a:close/>
              </a:path>
              <a:path w="144780" h="177800">
                <a:moveTo>
                  <a:pt x="104140" y="46266"/>
                </a:moveTo>
                <a:lnTo>
                  <a:pt x="102438" y="46672"/>
                </a:lnTo>
                <a:lnTo>
                  <a:pt x="97231" y="46799"/>
                </a:lnTo>
                <a:lnTo>
                  <a:pt x="101663" y="45148"/>
                </a:lnTo>
                <a:lnTo>
                  <a:pt x="100977" y="42938"/>
                </a:lnTo>
                <a:lnTo>
                  <a:pt x="100037" y="43078"/>
                </a:lnTo>
                <a:lnTo>
                  <a:pt x="100507" y="44970"/>
                </a:lnTo>
                <a:lnTo>
                  <a:pt x="100114" y="45618"/>
                </a:lnTo>
                <a:lnTo>
                  <a:pt x="98958" y="45097"/>
                </a:lnTo>
                <a:lnTo>
                  <a:pt x="94830" y="44577"/>
                </a:lnTo>
                <a:lnTo>
                  <a:pt x="96761" y="52133"/>
                </a:lnTo>
                <a:lnTo>
                  <a:pt x="100126" y="49771"/>
                </a:lnTo>
                <a:lnTo>
                  <a:pt x="100863" y="49809"/>
                </a:lnTo>
                <a:lnTo>
                  <a:pt x="100977" y="48729"/>
                </a:lnTo>
                <a:lnTo>
                  <a:pt x="100774" y="47612"/>
                </a:lnTo>
                <a:lnTo>
                  <a:pt x="101130" y="48450"/>
                </a:lnTo>
                <a:lnTo>
                  <a:pt x="103212" y="47231"/>
                </a:lnTo>
                <a:lnTo>
                  <a:pt x="104114" y="46380"/>
                </a:lnTo>
                <a:close/>
              </a:path>
              <a:path w="144780" h="177800">
                <a:moveTo>
                  <a:pt x="104559" y="45834"/>
                </a:moveTo>
                <a:lnTo>
                  <a:pt x="104317" y="45707"/>
                </a:lnTo>
                <a:lnTo>
                  <a:pt x="104152" y="45986"/>
                </a:lnTo>
                <a:lnTo>
                  <a:pt x="104152" y="46253"/>
                </a:lnTo>
                <a:lnTo>
                  <a:pt x="104114" y="46380"/>
                </a:lnTo>
                <a:lnTo>
                  <a:pt x="104076" y="46685"/>
                </a:lnTo>
                <a:lnTo>
                  <a:pt x="104203" y="46863"/>
                </a:lnTo>
                <a:lnTo>
                  <a:pt x="104432" y="46151"/>
                </a:lnTo>
                <a:lnTo>
                  <a:pt x="104279" y="46177"/>
                </a:lnTo>
                <a:lnTo>
                  <a:pt x="104432" y="46075"/>
                </a:lnTo>
                <a:lnTo>
                  <a:pt x="104495" y="45923"/>
                </a:lnTo>
                <a:close/>
              </a:path>
              <a:path w="144780" h="177800">
                <a:moveTo>
                  <a:pt x="104724" y="45974"/>
                </a:moveTo>
                <a:lnTo>
                  <a:pt x="104559" y="45834"/>
                </a:lnTo>
                <a:lnTo>
                  <a:pt x="104470" y="46037"/>
                </a:lnTo>
                <a:lnTo>
                  <a:pt x="104660" y="46050"/>
                </a:lnTo>
                <a:close/>
              </a:path>
              <a:path w="144780" h="177800">
                <a:moveTo>
                  <a:pt x="106781" y="35661"/>
                </a:moveTo>
                <a:lnTo>
                  <a:pt x="106489" y="35331"/>
                </a:lnTo>
                <a:lnTo>
                  <a:pt x="106603" y="35775"/>
                </a:lnTo>
                <a:lnTo>
                  <a:pt x="106781" y="35661"/>
                </a:lnTo>
                <a:close/>
              </a:path>
              <a:path w="144780" h="177800">
                <a:moveTo>
                  <a:pt x="108318" y="34683"/>
                </a:moveTo>
                <a:lnTo>
                  <a:pt x="107696" y="34861"/>
                </a:lnTo>
                <a:lnTo>
                  <a:pt x="107886" y="34963"/>
                </a:lnTo>
                <a:lnTo>
                  <a:pt x="108318" y="34683"/>
                </a:lnTo>
                <a:close/>
              </a:path>
              <a:path w="144780" h="177800">
                <a:moveTo>
                  <a:pt x="109385" y="46786"/>
                </a:moveTo>
                <a:lnTo>
                  <a:pt x="109308" y="46456"/>
                </a:lnTo>
                <a:lnTo>
                  <a:pt x="109207" y="46164"/>
                </a:lnTo>
                <a:lnTo>
                  <a:pt x="109385" y="46786"/>
                </a:lnTo>
                <a:close/>
              </a:path>
              <a:path w="144780" h="177800">
                <a:moveTo>
                  <a:pt x="109588" y="42964"/>
                </a:moveTo>
                <a:lnTo>
                  <a:pt x="109054" y="41503"/>
                </a:lnTo>
                <a:lnTo>
                  <a:pt x="107746" y="40995"/>
                </a:lnTo>
                <a:lnTo>
                  <a:pt x="106222" y="40932"/>
                </a:lnTo>
                <a:lnTo>
                  <a:pt x="104101" y="41757"/>
                </a:lnTo>
                <a:lnTo>
                  <a:pt x="103365" y="44958"/>
                </a:lnTo>
                <a:lnTo>
                  <a:pt x="109588" y="42964"/>
                </a:lnTo>
                <a:close/>
              </a:path>
              <a:path w="144780" h="177800">
                <a:moveTo>
                  <a:pt x="111264" y="35420"/>
                </a:moveTo>
                <a:lnTo>
                  <a:pt x="110312" y="33959"/>
                </a:lnTo>
                <a:lnTo>
                  <a:pt x="111036" y="33248"/>
                </a:lnTo>
                <a:lnTo>
                  <a:pt x="110871" y="32080"/>
                </a:lnTo>
                <a:lnTo>
                  <a:pt x="109512" y="32219"/>
                </a:lnTo>
                <a:lnTo>
                  <a:pt x="109334" y="35928"/>
                </a:lnTo>
                <a:lnTo>
                  <a:pt x="111264" y="35420"/>
                </a:lnTo>
                <a:close/>
              </a:path>
              <a:path w="144780" h="177800">
                <a:moveTo>
                  <a:pt x="111404" y="29133"/>
                </a:moveTo>
                <a:lnTo>
                  <a:pt x="109931" y="25260"/>
                </a:lnTo>
                <a:lnTo>
                  <a:pt x="109308" y="27990"/>
                </a:lnTo>
                <a:lnTo>
                  <a:pt x="107569" y="32854"/>
                </a:lnTo>
                <a:lnTo>
                  <a:pt x="104546" y="31648"/>
                </a:lnTo>
                <a:lnTo>
                  <a:pt x="105486" y="33223"/>
                </a:lnTo>
                <a:lnTo>
                  <a:pt x="101841" y="32816"/>
                </a:lnTo>
                <a:lnTo>
                  <a:pt x="103403" y="38900"/>
                </a:lnTo>
                <a:lnTo>
                  <a:pt x="102133" y="37465"/>
                </a:lnTo>
                <a:lnTo>
                  <a:pt x="100545" y="36525"/>
                </a:lnTo>
                <a:lnTo>
                  <a:pt x="98679" y="36118"/>
                </a:lnTo>
                <a:lnTo>
                  <a:pt x="99974" y="37579"/>
                </a:lnTo>
                <a:lnTo>
                  <a:pt x="100939" y="38163"/>
                </a:lnTo>
                <a:lnTo>
                  <a:pt x="98374" y="38074"/>
                </a:lnTo>
                <a:lnTo>
                  <a:pt x="98158" y="38252"/>
                </a:lnTo>
                <a:lnTo>
                  <a:pt x="97878" y="38430"/>
                </a:lnTo>
                <a:lnTo>
                  <a:pt x="97663" y="38608"/>
                </a:lnTo>
                <a:lnTo>
                  <a:pt x="99517" y="42786"/>
                </a:lnTo>
                <a:lnTo>
                  <a:pt x="101625" y="38519"/>
                </a:lnTo>
                <a:lnTo>
                  <a:pt x="103403" y="38925"/>
                </a:lnTo>
                <a:lnTo>
                  <a:pt x="103784" y="40373"/>
                </a:lnTo>
                <a:lnTo>
                  <a:pt x="107149" y="37998"/>
                </a:lnTo>
                <a:lnTo>
                  <a:pt x="106603" y="35775"/>
                </a:lnTo>
                <a:lnTo>
                  <a:pt x="105803" y="35331"/>
                </a:lnTo>
                <a:lnTo>
                  <a:pt x="105905" y="33896"/>
                </a:lnTo>
                <a:lnTo>
                  <a:pt x="106438" y="34759"/>
                </a:lnTo>
                <a:lnTo>
                  <a:pt x="111404" y="29133"/>
                </a:lnTo>
                <a:close/>
              </a:path>
              <a:path w="144780" h="177800">
                <a:moveTo>
                  <a:pt x="111544" y="15252"/>
                </a:moveTo>
                <a:lnTo>
                  <a:pt x="108470" y="15646"/>
                </a:lnTo>
                <a:lnTo>
                  <a:pt x="108940" y="17272"/>
                </a:lnTo>
                <a:lnTo>
                  <a:pt x="108369" y="18249"/>
                </a:lnTo>
                <a:lnTo>
                  <a:pt x="107302" y="18961"/>
                </a:lnTo>
                <a:lnTo>
                  <a:pt x="107937" y="21488"/>
                </a:lnTo>
                <a:lnTo>
                  <a:pt x="111544" y="15252"/>
                </a:lnTo>
                <a:close/>
              </a:path>
              <a:path w="144780" h="177800">
                <a:moveTo>
                  <a:pt x="113512" y="39370"/>
                </a:moveTo>
                <a:lnTo>
                  <a:pt x="113169" y="36817"/>
                </a:lnTo>
                <a:lnTo>
                  <a:pt x="111391" y="36614"/>
                </a:lnTo>
                <a:lnTo>
                  <a:pt x="109029" y="37515"/>
                </a:lnTo>
                <a:lnTo>
                  <a:pt x="108470" y="35293"/>
                </a:lnTo>
                <a:lnTo>
                  <a:pt x="107886" y="34963"/>
                </a:lnTo>
                <a:lnTo>
                  <a:pt x="106781" y="35661"/>
                </a:lnTo>
                <a:lnTo>
                  <a:pt x="109118" y="38315"/>
                </a:lnTo>
                <a:lnTo>
                  <a:pt x="109359" y="40068"/>
                </a:lnTo>
                <a:lnTo>
                  <a:pt x="111137" y="40259"/>
                </a:lnTo>
                <a:lnTo>
                  <a:pt x="113512" y="39370"/>
                </a:lnTo>
                <a:close/>
              </a:path>
              <a:path w="144780" h="177800">
                <a:moveTo>
                  <a:pt x="114109" y="10223"/>
                </a:moveTo>
                <a:lnTo>
                  <a:pt x="113258" y="8978"/>
                </a:lnTo>
                <a:lnTo>
                  <a:pt x="113995" y="5092"/>
                </a:lnTo>
                <a:lnTo>
                  <a:pt x="112001" y="5765"/>
                </a:lnTo>
                <a:lnTo>
                  <a:pt x="111086" y="7150"/>
                </a:lnTo>
                <a:lnTo>
                  <a:pt x="112496" y="9398"/>
                </a:lnTo>
                <a:lnTo>
                  <a:pt x="114109" y="10223"/>
                </a:lnTo>
                <a:close/>
              </a:path>
              <a:path w="144780" h="177800">
                <a:moveTo>
                  <a:pt x="117729" y="37515"/>
                </a:moveTo>
                <a:lnTo>
                  <a:pt x="114109" y="32029"/>
                </a:lnTo>
                <a:lnTo>
                  <a:pt x="114617" y="35064"/>
                </a:lnTo>
                <a:lnTo>
                  <a:pt x="114922" y="35864"/>
                </a:lnTo>
                <a:lnTo>
                  <a:pt x="114350" y="36233"/>
                </a:lnTo>
                <a:lnTo>
                  <a:pt x="114427" y="36906"/>
                </a:lnTo>
                <a:lnTo>
                  <a:pt x="117729" y="37515"/>
                </a:lnTo>
                <a:close/>
              </a:path>
              <a:path w="144780" h="177800">
                <a:moveTo>
                  <a:pt x="124548" y="29629"/>
                </a:moveTo>
                <a:lnTo>
                  <a:pt x="123926" y="30022"/>
                </a:lnTo>
                <a:lnTo>
                  <a:pt x="124117" y="31076"/>
                </a:lnTo>
                <a:lnTo>
                  <a:pt x="124548" y="29629"/>
                </a:lnTo>
                <a:close/>
              </a:path>
              <a:path w="144780" h="177800">
                <a:moveTo>
                  <a:pt x="124993" y="18529"/>
                </a:moveTo>
                <a:lnTo>
                  <a:pt x="124955" y="17462"/>
                </a:lnTo>
                <a:lnTo>
                  <a:pt x="123875" y="17195"/>
                </a:lnTo>
                <a:lnTo>
                  <a:pt x="124460" y="15608"/>
                </a:lnTo>
                <a:lnTo>
                  <a:pt x="123634" y="15011"/>
                </a:lnTo>
                <a:lnTo>
                  <a:pt x="119926" y="14732"/>
                </a:lnTo>
                <a:lnTo>
                  <a:pt x="121196" y="14401"/>
                </a:lnTo>
                <a:lnTo>
                  <a:pt x="120904" y="13068"/>
                </a:lnTo>
                <a:lnTo>
                  <a:pt x="120650" y="11760"/>
                </a:lnTo>
                <a:lnTo>
                  <a:pt x="119507" y="11798"/>
                </a:lnTo>
                <a:lnTo>
                  <a:pt x="120167" y="13296"/>
                </a:lnTo>
                <a:lnTo>
                  <a:pt x="119227" y="13843"/>
                </a:lnTo>
                <a:lnTo>
                  <a:pt x="118668" y="14630"/>
                </a:lnTo>
                <a:lnTo>
                  <a:pt x="118884" y="14452"/>
                </a:lnTo>
                <a:lnTo>
                  <a:pt x="118935" y="14655"/>
                </a:lnTo>
                <a:lnTo>
                  <a:pt x="118668" y="14630"/>
                </a:lnTo>
                <a:lnTo>
                  <a:pt x="118262" y="14592"/>
                </a:lnTo>
                <a:lnTo>
                  <a:pt x="118529" y="15074"/>
                </a:lnTo>
                <a:lnTo>
                  <a:pt x="118338" y="15125"/>
                </a:lnTo>
                <a:lnTo>
                  <a:pt x="118529" y="15087"/>
                </a:lnTo>
                <a:lnTo>
                  <a:pt x="120002" y="17716"/>
                </a:lnTo>
                <a:lnTo>
                  <a:pt x="122008" y="15494"/>
                </a:lnTo>
                <a:lnTo>
                  <a:pt x="122961" y="16967"/>
                </a:lnTo>
                <a:lnTo>
                  <a:pt x="122732" y="16903"/>
                </a:lnTo>
                <a:lnTo>
                  <a:pt x="120853" y="20066"/>
                </a:lnTo>
                <a:lnTo>
                  <a:pt x="123532" y="19824"/>
                </a:lnTo>
                <a:lnTo>
                  <a:pt x="123240" y="18554"/>
                </a:lnTo>
                <a:lnTo>
                  <a:pt x="124993" y="18529"/>
                </a:lnTo>
                <a:close/>
              </a:path>
              <a:path w="144780" h="177800">
                <a:moveTo>
                  <a:pt x="125552" y="24117"/>
                </a:moveTo>
                <a:lnTo>
                  <a:pt x="122859" y="24968"/>
                </a:lnTo>
                <a:lnTo>
                  <a:pt x="120713" y="21920"/>
                </a:lnTo>
                <a:lnTo>
                  <a:pt x="120510" y="18872"/>
                </a:lnTo>
                <a:lnTo>
                  <a:pt x="115087" y="21983"/>
                </a:lnTo>
                <a:lnTo>
                  <a:pt x="116281" y="26123"/>
                </a:lnTo>
                <a:lnTo>
                  <a:pt x="119888" y="27800"/>
                </a:lnTo>
                <a:lnTo>
                  <a:pt x="121729" y="31635"/>
                </a:lnTo>
                <a:lnTo>
                  <a:pt x="122275" y="31076"/>
                </a:lnTo>
                <a:lnTo>
                  <a:pt x="123926" y="30022"/>
                </a:lnTo>
                <a:lnTo>
                  <a:pt x="123367" y="26898"/>
                </a:lnTo>
                <a:lnTo>
                  <a:pt x="124193" y="26809"/>
                </a:lnTo>
                <a:lnTo>
                  <a:pt x="125095" y="27063"/>
                </a:lnTo>
                <a:lnTo>
                  <a:pt x="125145" y="26809"/>
                </a:lnTo>
                <a:lnTo>
                  <a:pt x="125387" y="25501"/>
                </a:lnTo>
                <a:lnTo>
                  <a:pt x="125450" y="24968"/>
                </a:lnTo>
                <a:lnTo>
                  <a:pt x="125552" y="24117"/>
                </a:lnTo>
                <a:close/>
              </a:path>
              <a:path w="144780" h="177800">
                <a:moveTo>
                  <a:pt x="127355" y="27851"/>
                </a:moveTo>
                <a:lnTo>
                  <a:pt x="125095" y="27063"/>
                </a:lnTo>
                <a:lnTo>
                  <a:pt x="124675" y="29197"/>
                </a:lnTo>
                <a:lnTo>
                  <a:pt x="124548" y="29629"/>
                </a:lnTo>
                <a:lnTo>
                  <a:pt x="127355" y="27851"/>
                </a:lnTo>
                <a:close/>
              </a:path>
              <a:path w="144780" h="177800">
                <a:moveTo>
                  <a:pt x="128562" y="18338"/>
                </a:moveTo>
                <a:lnTo>
                  <a:pt x="128473" y="17780"/>
                </a:lnTo>
                <a:lnTo>
                  <a:pt x="128028" y="18237"/>
                </a:lnTo>
                <a:lnTo>
                  <a:pt x="128041" y="18808"/>
                </a:lnTo>
                <a:lnTo>
                  <a:pt x="128536" y="19481"/>
                </a:lnTo>
                <a:lnTo>
                  <a:pt x="128562" y="18948"/>
                </a:lnTo>
                <a:lnTo>
                  <a:pt x="128562" y="18338"/>
                </a:lnTo>
                <a:close/>
              </a:path>
              <a:path w="144780" h="177800">
                <a:moveTo>
                  <a:pt x="130695" y="3175"/>
                </a:moveTo>
                <a:lnTo>
                  <a:pt x="129362" y="3200"/>
                </a:lnTo>
                <a:lnTo>
                  <a:pt x="126504" y="1295"/>
                </a:lnTo>
                <a:lnTo>
                  <a:pt x="125031" y="7607"/>
                </a:lnTo>
                <a:lnTo>
                  <a:pt x="128447" y="7137"/>
                </a:lnTo>
                <a:lnTo>
                  <a:pt x="129616" y="7810"/>
                </a:lnTo>
                <a:lnTo>
                  <a:pt x="130695" y="3175"/>
                </a:lnTo>
                <a:close/>
              </a:path>
              <a:path w="144780" h="177800">
                <a:moveTo>
                  <a:pt x="133604" y="254"/>
                </a:moveTo>
                <a:lnTo>
                  <a:pt x="131965" y="241"/>
                </a:lnTo>
                <a:lnTo>
                  <a:pt x="131356" y="4559"/>
                </a:lnTo>
                <a:lnTo>
                  <a:pt x="133604" y="4254"/>
                </a:lnTo>
                <a:lnTo>
                  <a:pt x="132689" y="2400"/>
                </a:lnTo>
                <a:lnTo>
                  <a:pt x="133591" y="1625"/>
                </a:lnTo>
                <a:lnTo>
                  <a:pt x="133604" y="254"/>
                </a:lnTo>
                <a:close/>
              </a:path>
              <a:path w="144780" h="177800">
                <a:moveTo>
                  <a:pt x="133667" y="16649"/>
                </a:moveTo>
                <a:lnTo>
                  <a:pt x="132372" y="16281"/>
                </a:lnTo>
                <a:lnTo>
                  <a:pt x="131546" y="16789"/>
                </a:lnTo>
                <a:lnTo>
                  <a:pt x="131368" y="17056"/>
                </a:lnTo>
                <a:lnTo>
                  <a:pt x="131267" y="17272"/>
                </a:lnTo>
                <a:lnTo>
                  <a:pt x="131445" y="17691"/>
                </a:lnTo>
                <a:lnTo>
                  <a:pt x="131648" y="17691"/>
                </a:lnTo>
                <a:lnTo>
                  <a:pt x="131965" y="17056"/>
                </a:lnTo>
                <a:lnTo>
                  <a:pt x="132638" y="17233"/>
                </a:lnTo>
                <a:lnTo>
                  <a:pt x="132626" y="20370"/>
                </a:lnTo>
                <a:lnTo>
                  <a:pt x="133527" y="19634"/>
                </a:lnTo>
                <a:lnTo>
                  <a:pt x="132956" y="19227"/>
                </a:lnTo>
                <a:lnTo>
                  <a:pt x="133324" y="18529"/>
                </a:lnTo>
                <a:lnTo>
                  <a:pt x="133591" y="17056"/>
                </a:lnTo>
                <a:lnTo>
                  <a:pt x="133667" y="16649"/>
                </a:lnTo>
                <a:close/>
              </a:path>
              <a:path w="144780" h="177800">
                <a:moveTo>
                  <a:pt x="138633" y="16992"/>
                </a:moveTo>
                <a:lnTo>
                  <a:pt x="138417" y="17018"/>
                </a:lnTo>
                <a:lnTo>
                  <a:pt x="137820" y="17233"/>
                </a:lnTo>
                <a:lnTo>
                  <a:pt x="137642" y="17373"/>
                </a:lnTo>
                <a:lnTo>
                  <a:pt x="138633" y="16992"/>
                </a:lnTo>
                <a:close/>
              </a:path>
              <a:path w="144780" h="177800">
                <a:moveTo>
                  <a:pt x="141211" y="14516"/>
                </a:moveTo>
                <a:lnTo>
                  <a:pt x="140995" y="13677"/>
                </a:lnTo>
                <a:lnTo>
                  <a:pt x="140919" y="13385"/>
                </a:lnTo>
                <a:lnTo>
                  <a:pt x="137807" y="12039"/>
                </a:lnTo>
                <a:lnTo>
                  <a:pt x="137972" y="10795"/>
                </a:lnTo>
                <a:lnTo>
                  <a:pt x="138264" y="8686"/>
                </a:lnTo>
                <a:lnTo>
                  <a:pt x="135801" y="8547"/>
                </a:lnTo>
                <a:lnTo>
                  <a:pt x="135801" y="11303"/>
                </a:lnTo>
                <a:lnTo>
                  <a:pt x="135521" y="13081"/>
                </a:lnTo>
                <a:lnTo>
                  <a:pt x="134556" y="13677"/>
                </a:lnTo>
                <a:lnTo>
                  <a:pt x="132867" y="13131"/>
                </a:lnTo>
                <a:lnTo>
                  <a:pt x="133108" y="11391"/>
                </a:lnTo>
                <a:lnTo>
                  <a:pt x="134073" y="10795"/>
                </a:lnTo>
                <a:lnTo>
                  <a:pt x="135801" y="11303"/>
                </a:lnTo>
                <a:lnTo>
                  <a:pt x="135801" y="8547"/>
                </a:lnTo>
                <a:lnTo>
                  <a:pt x="133934" y="8420"/>
                </a:lnTo>
                <a:lnTo>
                  <a:pt x="132880" y="11493"/>
                </a:lnTo>
                <a:lnTo>
                  <a:pt x="130962" y="13792"/>
                </a:lnTo>
                <a:lnTo>
                  <a:pt x="128193" y="15341"/>
                </a:lnTo>
                <a:lnTo>
                  <a:pt x="128943" y="16370"/>
                </a:lnTo>
                <a:lnTo>
                  <a:pt x="128803" y="16332"/>
                </a:lnTo>
                <a:lnTo>
                  <a:pt x="127990" y="16154"/>
                </a:lnTo>
                <a:lnTo>
                  <a:pt x="128231" y="16700"/>
                </a:lnTo>
                <a:lnTo>
                  <a:pt x="128422" y="17741"/>
                </a:lnTo>
                <a:lnTo>
                  <a:pt x="128803" y="17360"/>
                </a:lnTo>
                <a:lnTo>
                  <a:pt x="129336" y="17043"/>
                </a:lnTo>
                <a:lnTo>
                  <a:pt x="130175" y="18059"/>
                </a:lnTo>
                <a:lnTo>
                  <a:pt x="128752" y="19824"/>
                </a:lnTo>
                <a:lnTo>
                  <a:pt x="128625" y="19723"/>
                </a:lnTo>
                <a:lnTo>
                  <a:pt x="128524" y="19507"/>
                </a:lnTo>
                <a:lnTo>
                  <a:pt x="128333" y="21920"/>
                </a:lnTo>
                <a:lnTo>
                  <a:pt x="126466" y="23837"/>
                </a:lnTo>
                <a:lnTo>
                  <a:pt x="125742" y="24066"/>
                </a:lnTo>
                <a:lnTo>
                  <a:pt x="125679" y="24295"/>
                </a:lnTo>
                <a:lnTo>
                  <a:pt x="128206" y="24066"/>
                </a:lnTo>
                <a:lnTo>
                  <a:pt x="132511" y="20485"/>
                </a:lnTo>
                <a:lnTo>
                  <a:pt x="132346" y="19824"/>
                </a:lnTo>
                <a:lnTo>
                  <a:pt x="131445" y="17691"/>
                </a:lnTo>
                <a:lnTo>
                  <a:pt x="130962" y="17691"/>
                </a:lnTo>
                <a:lnTo>
                  <a:pt x="131229" y="17272"/>
                </a:lnTo>
                <a:lnTo>
                  <a:pt x="131114" y="16916"/>
                </a:lnTo>
                <a:lnTo>
                  <a:pt x="130187" y="18059"/>
                </a:lnTo>
                <a:lnTo>
                  <a:pt x="132143" y="14541"/>
                </a:lnTo>
                <a:lnTo>
                  <a:pt x="134569" y="14516"/>
                </a:lnTo>
                <a:lnTo>
                  <a:pt x="133858" y="14973"/>
                </a:lnTo>
                <a:lnTo>
                  <a:pt x="133578" y="15227"/>
                </a:lnTo>
                <a:lnTo>
                  <a:pt x="135318" y="16484"/>
                </a:lnTo>
                <a:lnTo>
                  <a:pt x="134200" y="19875"/>
                </a:lnTo>
                <a:lnTo>
                  <a:pt x="133324" y="18529"/>
                </a:lnTo>
                <a:lnTo>
                  <a:pt x="132981" y="19215"/>
                </a:lnTo>
                <a:lnTo>
                  <a:pt x="133527" y="19634"/>
                </a:lnTo>
                <a:lnTo>
                  <a:pt x="134150" y="20066"/>
                </a:lnTo>
                <a:lnTo>
                  <a:pt x="133553" y="21882"/>
                </a:lnTo>
                <a:lnTo>
                  <a:pt x="136042" y="21628"/>
                </a:lnTo>
                <a:lnTo>
                  <a:pt x="135153" y="20002"/>
                </a:lnTo>
                <a:lnTo>
                  <a:pt x="135483" y="18491"/>
                </a:lnTo>
                <a:lnTo>
                  <a:pt x="137020" y="17106"/>
                </a:lnTo>
                <a:lnTo>
                  <a:pt x="137185" y="17246"/>
                </a:lnTo>
                <a:lnTo>
                  <a:pt x="137337" y="17310"/>
                </a:lnTo>
                <a:lnTo>
                  <a:pt x="137744" y="17221"/>
                </a:lnTo>
                <a:lnTo>
                  <a:pt x="138010" y="17157"/>
                </a:lnTo>
                <a:lnTo>
                  <a:pt x="139865" y="16319"/>
                </a:lnTo>
                <a:lnTo>
                  <a:pt x="141211" y="14973"/>
                </a:lnTo>
                <a:lnTo>
                  <a:pt x="141211" y="14516"/>
                </a:lnTo>
                <a:close/>
              </a:path>
              <a:path w="144780" h="177800">
                <a:moveTo>
                  <a:pt x="141503" y="0"/>
                </a:moveTo>
                <a:lnTo>
                  <a:pt x="140639" y="469"/>
                </a:lnTo>
                <a:lnTo>
                  <a:pt x="140855" y="368"/>
                </a:lnTo>
                <a:lnTo>
                  <a:pt x="141084" y="342"/>
                </a:lnTo>
                <a:lnTo>
                  <a:pt x="141300" y="393"/>
                </a:lnTo>
                <a:lnTo>
                  <a:pt x="141490" y="190"/>
                </a:lnTo>
                <a:lnTo>
                  <a:pt x="141503" y="0"/>
                </a:lnTo>
                <a:close/>
              </a:path>
              <a:path w="144780" h="177800">
                <a:moveTo>
                  <a:pt x="144411" y="3263"/>
                </a:moveTo>
                <a:lnTo>
                  <a:pt x="142697" y="622"/>
                </a:lnTo>
                <a:lnTo>
                  <a:pt x="141300" y="393"/>
                </a:lnTo>
                <a:lnTo>
                  <a:pt x="141160" y="482"/>
                </a:lnTo>
                <a:lnTo>
                  <a:pt x="140906" y="622"/>
                </a:lnTo>
                <a:lnTo>
                  <a:pt x="140627" y="469"/>
                </a:lnTo>
                <a:lnTo>
                  <a:pt x="141198" y="863"/>
                </a:lnTo>
                <a:lnTo>
                  <a:pt x="141643" y="1498"/>
                </a:lnTo>
                <a:lnTo>
                  <a:pt x="141960" y="2298"/>
                </a:lnTo>
                <a:lnTo>
                  <a:pt x="141490" y="1854"/>
                </a:lnTo>
                <a:lnTo>
                  <a:pt x="140703" y="1562"/>
                </a:lnTo>
                <a:lnTo>
                  <a:pt x="139738" y="1473"/>
                </a:lnTo>
                <a:lnTo>
                  <a:pt x="139001" y="3492"/>
                </a:lnTo>
                <a:lnTo>
                  <a:pt x="140195" y="4318"/>
                </a:lnTo>
                <a:lnTo>
                  <a:pt x="142303" y="4508"/>
                </a:lnTo>
                <a:lnTo>
                  <a:pt x="142468" y="4229"/>
                </a:lnTo>
                <a:lnTo>
                  <a:pt x="142405" y="3975"/>
                </a:lnTo>
                <a:lnTo>
                  <a:pt x="142443" y="3657"/>
                </a:lnTo>
                <a:lnTo>
                  <a:pt x="142455" y="3810"/>
                </a:lnTo>
                <a:lnTo>
                  <a:pt x="142557" y="4025"/>
                </a:lnTo>
                <a:lnTo>
                  <a:pt x="144411" y="32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1298295" y="3583609"/>
            <a:ext cx="111125" cy="126364"/>
          </a:xfrm>
          <a:custGeom>
            <a:avLst/>
            <a:gdLst/>
            <a:ahLst/>
            <a:cxnLst/>
            <a:rect l="l" t="t" r="r" b="b"/>
            <a:pathLst>
              <a:path w="111125" h="126364">
                <a:moveTo>
                  <a:pt x="5664" y="116154"/>
                </a:moveTo>
                <a:lnTo>
                  <a:pt x="4330" y="116179"/>
                </a:lnTo>
                <a:lnTo>
                  <a:pt x="1473" y="114274"/>
                </a:lnTo>
                <a:lnTo>
                  <a:pt x="0" y="120586"/>
                </a:lnTo>
                <a:lnTo>
                  <a:pt x="3416" y="120116"/>
                </a:lnTo>
                <a:lnTo>
                  <a:pt x="4584" y="120789"/>
                </a:lnTo>
                <a:lnTo>
                  <a:pt x="5664" y="116154"/>
                </a:lnTo>
                <a:close/>
              </a:path>
              <a:path w="111125" h="126364">
                <a:moveTo>
                  <a:pt x="9499" y="119024"/>
                </a:moveTo>
                <a:lnTo>
                  <a:pt x="8763" y="118567"/>
                </a:lnTo>
                <a:lnTo>
                  <a:pt x="8445" y="118795"/>
                </a:lnTo>
                <a:lnTo>
                  <a:pt x="8483" y="119494"/>
                </a:lnTo>
                <a:lnTo>
                  <a:pt x="7620" y="120396"/>
                </a:lnTo>
                <a:lnTo>
                  <a:pt x="7086" y="121132"/>
                </a:lnTo>
                <a:lnTo>
                  <a:pt x="6908" y="122986"/>
                </a:lnTo>
                <a:lnTo>
                  <a:pt x="8559" y="123151"/>
                </a:lnTo>
                <a:lnTo>
                  <a:pt x="7759" y="120307"/>
                </a:lnTo>
                <a:lnTo>
                  <a:pt x="9499" y="119024"/>
                </a:lnTo>
                <a:close/>
              </a:path>
              <a:path w="111125" h="126364">
                <a:moveTo>
                  <a:pt x="9956" y="113347"/>
                </a:moveTo>
                <a:lnTo>
                  <a:pt x="9575" y="111785"/>
                </a:lnTo>
                <a:lnTo>
                  <a:pt x="8763" y="110502"/>
                </a:lnTo>
                <a:lnTo>
                  <a:pt x="7543" y="109448"/>
                </a:lnTo>
                <a:lnTo>
                  <a:pt x="7937" y="111010"/>
                </a:lnTo>
                <a:lnTo>
                  <a:pt x="8724" y="112331"/>
                </a:lnTo>
                <a:lnTo>
                  <a:pt x="9956" y="113347"/>
                </a:lnTo>
                <a:close/>
              </a:path>
              <a:path w="111125" h="126364">
                <a:moveTo>
                  <a:pt x="13690" y="112191"/>
                </a:moveTo>
                <a:lnTo>
                  <a:pt x="13601" y="111848"/>
                </a:lnTo>
                <a:lnTo>
                  <a:pt x="13512" y="112204"/>
                </a:lnTo>
                <a:lnTo>
                  <a:pt x="13690" y="112191"/>
                </a:lnTo>
                <a:close/>
              </a:path>
              <a:path w="111125" h="126364">
                <a:moveTo>
                  <a:pt x="15100" y="112572"/>
                </a:moveTo>
                <a:lnTo>
                  <a:pt x="14770" y="112102"/>
                </a:lnTo>
                <a:lnTo>
                  <a:pt x="13690" y="112191"/>
                </a:lnTo>
                <a:lnTo>
                  <a:pt x="14490" y="115252"/>
                </a:lnTo>
                <a:lnTo>
                  <a:pt x="15100" y="112572"/>
                </a:lnTo>
                <a:close/>
              </a:path>
              <a:path w="111125" h="126364">
                <a:moveTo>
                  <a:pt x="15214" y="112064"/>
                </a:moveTo>
                <a:lnTo>
                  <a:pt x="14668" y="111963"/>
                </a:lnTo>
                <a:lnTo>
                  <a:pt x="14770" y="112102"/>
                </a:lnTo>
                <a:lnTo>
                  <a:pt x="15214" y="112064"/>
                </a:lnTo>
                <a:close/>
              </a:path>
              <a:path w="111125" h="126364">
                <a:moveTo>
                  <a:pt x="19329" y="123024"/>
                </a:moveTo>
                <a:lnTo>
                  <a:pt x="18656" y="121716"/>
                </a:lnTo>
                <a:lnTo>
                  <a:pt x="14401" y="118554"/>
                </a:lnTo>
                <a:lnTo>
                  <a:pt x="18491" y="119456"/>
                </a:lnTo>
                <a:lnTo>
                  <a:pt x="18338" y="118364"/>
                </a:lnTo>
                <a:lnTo>
                  <a:pt x="18173" y="118656"/>
                </a:lnTo>
                <a:lnTo>
                  <a:pt x="18224" y="119024"/>
                </a:lnTo>
                <a:lnTo>
                  <a:pt x="17360" y="118059"/>
                </a:lnTo>
                <a:lnTo>
                  <a:pt x="14541" y="116598"/>
                </a:lnTo>
                <a:lnTo>
                  <a:pt x="13792" y="118541"/>
                </a:lnTo>
                <a:lnTo>
                  <a:pt x="13106" y="117094"/>
                </a:lnTo>
                <a:lnTo>
                  <a:pt x="11988" y="116179"/>
                </a:lnTo>
                <a:lnTo>
                  <a:pt x="10490" y="115862"/>
                </a:lnTo>
                <a:lnTo>
                  <a:pt x="10490" y="115049"/>
                </a:lnTo>
                <a:lnTo>
                  <a:pt x="10248" y="114655"/>
                </a:lnTo>
                <a:lnTo>
                  <a:pt x="9410" y="115697"/>
                </a:lnTo>
                <a:lnTo>
                  <a:pt x="9791" y="115735"/>
                </a:lnTo>
                <a:lnTo>
                  <a:pt x="10147" y="115811"/>
                </a:lnTo>
                <a:lnTo>
                  <a:pt x="10452" y="115887"/>
                </a:lnTo>
                <a:lnTo>
                  <a:pt x="10414" y="116840"/>
                </a:lnTo>
                <a:lnTo>
                  <a:pt x="9969" y="118414"/>
                </a:lnTo>
                <a:lnTo>
                  <a:pt x="9677" y="119202"/>
                </a:lnTo>
                <a:lnTo>
                  <a:pt x="10858" y="119951"/>
                </a:lnTo>
                <a:lnTo>
                  <a:pt x="17526" y="125831"/>
                </a:lnTo>
                <a:lnTo>
                  <a:pt x="19329" y="123024"/>
                </a:lnTo>
                <a:close/>
              </a:path>
              <a:path w="111125" h="126364">
                <a:moveTo>
                  <a:pt x="20040" y="105727"/>
                </a:moveTo>
                <a:lnTo>
                  <a:pt x="18554" y="107480"/>
                </a:lnTo>
                <a:lnTo>
                  <a:pt x="15354" y="110401"/>
                </a:lnTo>
                <a:lnTo>
                  <a:pt x="13627" y="108381"/>
                </a:lnTo>
                <a:lnTo>
                  <a:pt x="13703" y="109931"/>
                </a:lnTo>
                <a:lnTo>
                  <a:pt x="11163" y="108229"/>
                </a:lnTo>
                <a:lnTo>
                  <a:pt x="9969" y="113347"/>
                </a:lnTo>
                <a:lnTo>
                  <a:pt x="9690" y="114541"/>
                </a:lnTo>
                <a:lnTo>
                  <a:pt x="13106" y="114071"/>
                </a:lnTo>
                <a:lnTo>
                  <a:pt x="13512" y="112204"/>
                </a:lnTo>
                <a:lnTo>
                  <a:pt x="13119" y="111594"/>
                </a:lnTo>
                <a:lnTo>
                  <a:pt x="13741" y="110578"/>
                </a:lnTo>
                <a:lnTo>
                  <a:pt x="13792" y="111404"/>
                </a:lnTo>
                <a:lnTo>
                  <a:pt x="19672" y="109156"/>
                </a:lnTo>
                <a:lnTo>
                  <a:pt x="20040" y="105727"/>
                </a:lnTo>
                <a:close/>
              </a:path>
              <a:path w="111125" h="126364">
                <a:moveTo>
                  <a:pt x="25019" y="98945"/>
                </a:moveTo>
                <a:lnTo>
                  <a:pt x="22644" y="98056"/>
                </a:lnTo>
                <a:lnTo>
                  <a:pt x="22364" y="99415"/>
                </a:lnTo>
                <a:lnTo>
                  <a:pt x="21551" y="99923"/>
                </a:lnTo>
                <a:lnTo>
                  <a:pt x="20497" y="100037"/>
                </a:lnTo>
                <a:lnTo>
                  <a:pt x="19989" y="102108"/>
                </a:lnTo>
                <a:lnTo>
                  <a:pt x="25019" y="98945"/>
                </a:lnTo>
                <a:close/>
              </a:path>
              <a:path w="111125" h="126364">
                <a:moveTo>
                  <a:pt x="30746" y="92316"/>
                </a:moveTo>
                <a:lnTo>
                  <a:pt x="29006" y="92075"/>
                </a:lnTo>
                <a:lnTo>
                  <a:pt x="27787" y="92735"/>
                </a:lnTo>
                <a:lnTo>
                  <a:pt x="27978" y="94957"/>
                </a:lnTo>
                <a:lnTo>
                  <a:pt x="28867" y="96164"/>
                </a:lnTo>
                <a:lnTo>
                  <a:pt x="28702" y="94919"/>
                </a:lnTo>
                <a:lnTo>
                  <a:pt x="30746" y="92316"/>
                </a:lnTo>
                <a:close/>
              </a:path>
              <a:path w="111125" h="126364">
                <a:moveTo>
                  <a:pt x="32258" y="99898"/>
                </a:moveTo>
                <a:lnTo>
                  <a:pt x="32105" y="99847"/>
                </a:lnTo>
                <a:lnTo>
                  <a:pt x="32258" y="99898"/>
                </a:lnTo>
                <a:close/>
              </a:path>
              <a:path w="111125" h="126364">
                <a:moveTo>
                  <a:pt x="35979" y="105740"/>
                </a:moveTo>
                <a:lnTo>
                  <a:pt x="35318" y="105625"/>
                </a:lnTo>
                <a:lnTo>
                  <a:pt x="35191" y="105867"/>
                </a:lnTo>
                <a:lnTo>
                  <a:pt x="35407" y="106349"/>
                </a:lnTo>
                <a:lnTo>
                  <a:pt x="35077" y="107137"/>
                </a:lnTo>
                <a:lnTo>
                  <a:pt x="35356" y="106603"/>
                </a:lnTo>
                <a:lnTo>
                  <a:pt x="35229" y="106883"/>
                </a:lnTo>
                <a:lnTo>
                  <a:pt x="35966" y="105752"/>
                </a:lnTo>
                <a:close/>
              </a:path>
              <a:path w="111125" h="126364">
                <a:moveTo>
                  <a:pt x="36449" y="108737"/>
                </a:moveTo>
                <a:lnTo>
                  <a:pt x="35140" y="107073"/>
                </a:lnTo>
                <a:lnTo>
                  <a:pt x="34899" y="107759"/>
                </a:lnTo>
                <a:lnTo>
                  <a:pt x="35267" y="109093"/>
                </a:lnTo>
                <a:lnTo>
                  <a:pt x="36449" y="108737"/>
                </a:lnTo>
                <a:close/>
              </a:path>
              <a:path w="111125" h="126364">
                <a:moveTo>
                  <a:pt x="37973" y="99568"/>
                </a:moveTo>
                <a:lnTo>
                  <a:pt x="37592" y="99606"/>
                </a:lnTo>
                <a:lnTo>
                  <a:pt x="37973" y="99568"/>
                </a:lnTo>
                <a:close/>
              </a:path>
              <a:path w="111125" h="126364">
                <a:moveTo>
                  <a:pt x="38227" y="104597"/>
                </a:moveTo>
                <a:lnTo>
                  <a:pt x="38011" y="103670"/>
                </a:lnTo>
                <a:lnTo>
                  <a:pt x="37249" y="103251"/>
                </a:lnTo>
                <a:lnTo>
                  <a:pt x="36360" y="103162"/>
                </a:lnTo>
                <a:lnTo>
                  <a:pt x="35026" y="103530"/>
                </a:lnTo>
                <a:lnTo>
                  <a:pt x="34429" y="105384"/>
                </a:lnTo>
                <a:lnTo>
                  <a:pt x="38227" y="104597"/>
                </a:lnTo>
                <a:close/>
              </a:path>
              <a:path w="111125" h="126364">
                <a:moveTo>
                  <a:pt x="38455" y="104876"/>
                </a:moveTo>
                <a:lnTo>
                  <a:pt x="37731" y="105257"/>
                </a:lnTo>
                <a:lnTo>
                  <a:pt x="37071" y="105562"/>
                </a:lnTo>
                <a:lnTo>
                  <a:pt x="35966" y="105752"/>
                </a:lnTo>
                <a:lnTo>
                  <a:pt x="37134" y="105740"/>
                </a:lnTo>
                <a:lnTo>
                  <a:pt x="37896" y="105473"/>
                </a:lnTo>
                <a:lnTo>
                  <a:pt x="38455" y="104876"/>
                </a:lnTo>
                <a:close/>
              </a:path>
              <a:path w="111125" h="126364">
                <a:moveTo>
                  <a:pt x="39928" y="104025"/>
                </a:moveTo>
                <a:lnTo>
                  <a:pt x="39293" y="103720"/>
                </a:lnTo>
                <a:lnTo>
                  <a:pt x="39039" y="103441"/>
                </a:lnTo>
                <a:lnTo>
                  <a:pt x="38950" y="104127"/>
                </a:lnTo>
                <a:lnTo>
                  <a:pt x="38811" y="104495"/>
                </a:lnTo>
                <a:lnTo>
                  <a:pt x="38430" y="104876"/>
                </a:lnTo>
                <a:lnTo>
                  <a:pt x="39331" y="104444"/>
                </a:lnTo>
                <a:lnTo>
                  <a:pt x="39890" y="104127"/>
                </a:lnTo>
                <a:close/>
              </a:path>
              <a:path w="111125" h="126364">
                <a:moveTo>
                  <a:pt x="40017" y="104051"/>
                </a:moveTo>
                <a:lnTo>
                  <a:pt x="39598" y="103657"/>
                </a:lnTo>
                <a:lnTo>
                  <a:pt x="39090" y="103212"/>
                </a:lnTo>
                <a:lnTo>
                  <a:pt x="40017" y="104051"/>
                </a:lnTo>
                <a:close/>
              </a:path>
              <a:path w="111125" h="126364">
                <a:moveTo>
                  <a:pt x="40767" y="103860"/>
                </a:moveTo>
                <a:lnTo>
                  <a:pt x="40233" y="103936"/>
                </a:lnTo>
                <a:lnTo>
                  <a:pt x="40132" y="104127"/>
                </a:lnTo>
                <a:lnTo>
                  <a:pt x="40436" y="104444"/>
                </a:lnTo>
                <a:lnTo>
                  <a:pt x="40767" y="103860"/>
                </a:lnTo>
                <a:close/>
              </a:path>
              <a:path w="111125" h="126364">
                <a:moveTo>
                  <a:pt x="40767" y="102666"/>
                </a:moveTo>
                <a:lnTo>
                  <a:pt x="40716" y="101104"/>
                </a:lnTo>
                <a:lnTo>
                  <a:pt x="39712" y="100914"/>
                </a:lnTo>
                <a:lnTo>
                  <a:pt x="38227" y="101295"/>
                </a:lnTo>
                <a:lnTo>
                  <a:pt x="38227" y="101447"/>
                </a:lnTo>
                <a:lnTo>
                  <a:pt x="38049" y="100101"/>
                </a:lnTo>
                <a:lnTo>
                  <a:pt x="38011" y="99949"/>
                </a:lnTo>
                <a:lnTo>
                  <a:pt x="37693" y="99707"/>
                </a:lnTo>
                <a:lnTo>
                  <a:pt x="36855" y="100101"/>
                </a:lnTo>
                <a:lnTo>
                  <a:pt x="36525" y="99847"/>
                </a:lnTo>
                <a:lnTo>
                  <a:pt x="36487" y="99441"/>
                </a:lnTo>
                <a:lnTo>
                  <a:pt x="36563" y="98996"/>
                </a:lnTo>
                <a:lnTo>
                  <a:pt x="36817" y="99517"/>
                </a:lnTo>
                <a:lnTo>
                  <a:pt x="40106" y="96393"/>
                </a:lnTo>
                <a:lnTo>
                  <a:pt x="39484" y="94030"/>
                </a:lnTo>
                <a:lnTo>
                  <a:pt x="38925" y="95643"/>
                </a:lnTo>
                <a:lnTo>
                  <a:pt x="37617" y="98450"/>
                </a:lnTo>
                <a:lnTo>
                  <a:pt x="35890" y="97523"/>
                </a:lnTo>
                <a:lnTo>
                  <a:pt x="36334" y="98501"/>
                </a:lnTo>
                <a:lnTo>
                  <a:pt x="36068" y="98437"/>
                </a:lnTo>
                <a:lnTo>
                  <a:pt x="34429" y="100965"/>
                </a:lnTo>
                <a:lnTo>
                  <a:pt x="34569" y="101561"/>
                </a:lnTo>
                <a:lnTo>
                  <a:pt x="33566" y="101092"/>
                </a:lnTo>
                <a:lnTo>
                  <a:pt x="33045" y="100571"/>
                </a:lnTo>
                <a:lnTo>
                  <a:pt x="32842" y="100368"/>
                </a:lnTo>
                <a:lnTo>
                  <a:pt x="32296" y="99441"/>
                </a:lnTo>
                <a:lnTo>
                  <a:pt x="32258" y="99898"/>
                </a:lnTo>
                <a:lnTo>
                  <a:pt x="32613" y="100368"/>
                </a:lnTo>
                <a:lnTo>
                  <a:pt x="32626" y="100571"/>
                </a:lnTo>
                <a:lnTo>
                  <a:pt x="32067" y="100990"/>
                </a:lnTo>
                <a:lnTo>
                  <a:pt x="30734" y="101307"/>
                </a:lnTo>
                <a:lnTo>
                  <a:pt x="30264" y="101003"/>
                </a:lnTo>
                <a:lnTo>
                  <a:pt x="30276" y="101422"/>
                </a:lnTo>
                <a:lnTo>
                  <a:pt x="30099" y="101460"/>
                </a:lnTo>
                <a:lnTo>
                  <a:pt x="30276" y="101587"/>
                </a:lnTo>
                <a:lnTo>
                  <a:pt x="30391" y="104000"/>
                </a:lnTo>
                <a:lnTo>
                  <a:pt x="32689" y="103111"/>
                </a:lnTo>
                <a:lnTo>
                  <a:pt x="32918" y="105562"/>
                </a:lnTo>
                <a:lnTo>
                  <a:pt x="34480" y="104140"/>
                </a:lnTo>
                <a:lnTo>
                  <a:pt x="34099" y="103416"/>
                </a:lnTo>
                <a:lnTo>
                  <a:pt x="32651" y="102514"/>
                </a:lnTo>
                <a:lnTo>
                  <a:pt x="32905" y="102425"/>
                </a:lnTo>
                <a:lnTo>
                  <a:pt x="32829" y="100571"/>
                </a:lnTo>
                <a:lnTo>
                  <a:pt x="35064" y="102730"/>
                </a:lnTo>
                <a:lnTo>
                  <a:pt x="38290" y="102539"/>
                </a:lnTo>
                <a:lnTo>
                  <a:pt x="38315" y="102806"/>
                </a:lnTo>
                <a:lnTo>
                  <a:pt x="39331" y="103085"/>
                </a:lnTo>
                <a:lnTo>
                  <a:pt x="40767" y="102666"/>
                </a:lnTo>
                <a:close/>
              </a:path>
              <a:path w="111125" h="126364">
                <a:moveTo>
                  <a:pt x="41008" y="88150"/>
                </a:moveTo>
                <a:lnTo>
                  <a:pt x="39192" y="88188"/>
                </a:lnTo>
                <a:lnTo>
                  <a:pt x="39370" y="89154"/>
                </a:lnTo>
                <a:lnTo>
                  <a:pt x="38976" y="89738"/>
                </a:lnTo>
                <a:lnTo>
                  <a:pt x="38290" y="90068"/>
                </a:lnTo>
                <a:lnTo>
                  <a:pt x="38531" y="91643"/>
                </a:lnTo>
                <a:lnTo>
                  <a:pt x="41008" y="88150"/>
                </a:lnTo>
                <a:close/>
              </a:path>
              <a:path w="111125" h="126364">
                <a:moveTo>
                  <a:pt x="41859" y="82499"/>
                </a:moveTo>
                <a:lnTo>
                  <a:pt x="41287" y="82600"/>
                </a:lnTo>
                <a:lnTo>
                  <a:pt x="41859" y="83108"/>
                </a:lnTo>
                <a:lnTo>
                  <a:pt x="41859" y="82499"/>
                </a:lnTo>
                <a:close/>
              </a:path>
              <a:path w="111125" h="126364">
                <a:moveTo>
                  <a:pt x="42100" y="103657"/>
                </a:moveTo>
                <a:lnTo>
                  <a:pt x="41490" y="102539"/>
                </a:lnTo>
                <a:lnTo>
                  <a:pt x="40767" y="103860"/>
                </a:lnTo>
                <a:lnTo>
                  <a:pt x="42100" y="103657"/>
                </a:lnTo>
                <a:close/>
              </a:path>
              <a:path w="111125" h="126364">
                <a:moveTo>
                  <a:pt x="46050" y="56934"/>
                </a:moveTo>
                <a:lnTo>
                  <a:pt x="45885" y="56426"/>
                </a:lnTo>
                <a:lnTo>
                  <a:pt x="45466" y="56743"/>
                </a:lnTo>
                <a:lnTo>
                  <a:pt x="46050" y="56934"/>
                </a:lnTo>
                <a:close/>
              </a:path>
              <a:path w="111125" h="126364">
                <a:moveTo>
                  <a:pt x="47332" y="79641"/>
                </a:moveTo>
                <a:lnTo>
                  <a:pt x="46342" y="78486"/>
                </a:lnTo>
                <a:lnTo>
                  <a:pt x="45046" y="77787"/>
                </a:lnTo>
                <a:lnTo>
                  <a:pt x="43573" y="77482"/>
                </a:lnTo>
                <a:lnTo>
                  <a:pt x="44602" y="78587"/>
                </a:lnTo>
                <a:lnTo>
                  <a:pt x="45859" y="79336"/>
                </a:lnTo>
                <a:lnTo>
                  <a:pt x="47332" y="79641"/>
                </a:lnTo>
                <a:close/>
              </a:path>
              <a:path w="111125" h="126364">
                <a:moveTo>
                  <a:pt x="47371" y="55321"/>
                </a:moveTo>
                <a:lnTo>
                  <a:pt x="46570" y="54190"/>
                </a:lnTo>
                <a:lnTo>
                  <a:pt x="45859" y="55067"/>
                </a:lnTo>
                <a:lnTo>
                  <a:pt x="45885" y="56426"/>
                </a:lnTo>
                <a:lnTo>
                  <a:pt x="47371" y="55321"/>
                </a:lnTo>
                <a:close/>
              </a:path>
              <a:path w="111125" h="126364">
                <a:moveTo>
                  <a:pt x="47840" y="69761"/>
                </a:moveTo>
                <a:lnTo>
                  <a:pt x="47371" y="71107"/>
                </a:lnTo>
                <a:lnTo>
                  <a:pt x="47459" y="70904"/>
                </a:lnTo>
                <a:lnTo>
                  <a:pt x="47561" y="70713"/>
                </a:lnTo>
                <a:lnTo>
                  <a:pt x="47688" y="70535"/>
                </a:lnTo>
                <a:lnTo>
                  <a:pt x="47840" y="70104"/>
                </a:lnTo>
                <a:lnTo>
                  <a:pt x="47840" y="69761"/>
                </a:lnTo>
                <a:close/>
              </a:path>
              <a:path w="111125" h="126364">
                <a:moveTo>
                  <a:pt x="48183" y="57632"/>
                </a:moveTo>
                <a:lnTo>
                  <a:pt x="46050" y="56934"/>
                </a:lnTo>
                <a:lnTo>
                  <a:pt x="46761" y="59232"/>
                </a:lnTo>
                <a:lnTo>
                  <a:pt x="48183" y="57632"/>
                </a:lnTo>
                <a:close/>
              </a:path>
              <a:path w="111125" h="126364">
                <a:moveTo>
                  <a:pt x="48907" y="90246"/>
                </a:moveTo>
                <a:lnTo>
                  <a:pt x="48285" y="90030"/>
                </a:lnTo>
                <a:lnTo>
                  <a:pt x="48729" y="89077"/>
                </a:lnTo>
                <a:lnTo>
                  <a:pt x="48272" y="88709"/>
                </a:lnTo>
                <a:lnTo>
                  <a:pt x="46177" y="88328"/>
                </a:lnTo>
                <a:lnTo>
                  <a:pt x="46304" y="88315"/>
                </a:lnTo>
                <a:lnTo>
                  <a:pt x="46723" y="88239"/>
                </a:lnTo>
                <a:lnTo>
                  <a:pt x="46786" y="88061"/>
                </a:lnTo>
                <a:lnTo>
                  <a:pt x="46786" y="87706"/>
                </a:lnTo>
                <a:lnTo>
                  <a:pt x="46697" y="86563"/>
                </a:lnTo>
                <a:lnTo>
                  <a:pt x="46316" y="87706"/>
                </a:lnTo>
                <a:lnTo>
                  <a:pt x="46012" y="86563"/>
                </a:lnTo>
                <a:lnTo>
                  <a:pt x="46139" y="87388"/>
                </a:lnTo>
                <a:lnTo>
                  <a:pt x="45847" y="87604"/>
                </a:lnTo>
                <a:lnTo>
                  <a:pt x="45504" y="87947"/>
                </a:lnTo>
                <a:lnTo>
                  <a:pt x="45923" y="86829"/>
                </a:lnTo>
                <a:lnTo>
                  <a:pt x="45148" y="86131"/>
                </a:lnTo>
                <a:lnTo>
                  <a:pt x="45148" y="88277"/>
                </a:lnTo>
                <a:lnTo>
                  <a:pt x="45148" y="86131"/>
                </a:lnTo>
                <a:lnTo>
                  <a:pt x="41859" y="83108"/>
                </a:lnTo>
                <a:lnTo>
                  <a:pt x="41783" y="90576"/>
                </a:lnTo>
                <a:lnTo>
                  <a:pt x="43383" y="89420"/>
                </a:lnTo>
                <a:lnTo>
                  <a:pt x="44970" y="88265"/>
                </a:lnTo>
                <a:lnTo>
                  <a:pt x="43408" y="89395"/>
                </a:lnTo>
                <a:lnTo>
                  <a:pt x="44945" y="88798"/>
                </a:lnTo>
                <a:lnTo>
                  <a:pt x="45224" y="88468"/>
                </a:lnTo>
                <a:lnTo>
                  <a:pt x="45948" y="90131"/>
                </a:lnTo>
                <a:lnTo>
                  <a:pt x="47269" y="88925"/>
                </a:lnTo>
                <a:lnTo>
                  <a:pt x="47726" y="89814"/>
                </a:lnTo>
                <a:lnTo>
                  <a:pt x="46304" y="91579"/>
                </a:lnTo>
                <a:lnTo>
                  <a:pt x="47904" y="91567"/>
                </a:lnTo>
                <a:lnTo>
                  <a:pt x="47828" y="90817"/>
                </a:lnTo>
                <a:lnTo>
                  <a:pt x="48856" y="90893"/>
                </a:lnTo>
                <a:lnTo>
                  <a:pt x="48907" y="90246"/>
                </a:lnTo>
                <a:close/>
              </a:path>
              <a:path w="111125" h="126364">
                <a:moveTo>
                  <a:pt x="50927" y="55003"/>
                </a:moveTo>
                <a:lnTo>
                  <a:pt x="49606" y="54419"/>
                </a:lnTo>
                <a:lnTo>
                  <a:pt x="49110" y="55460"/>
                </a:lnTo>
                <a:lnTo>
                  <a:pt x="49555" y="56438"/>
                </a:lnTo>
                <a:lnTo>
                  <a:pt x="48196" y="57607"/>
                </a:lnTo>
                <a:lnTo>
                  <a:pt x="49911" y="58724"/>
                </a:lnTo>
                <a:lnTo>
                  <a:pt x="50927" y="55003"/>
                </a:lnTo>
                <a:close/>
              </a:path>
              <a:path w="111125" h="126364">
                <a:moveTo>
                  <a:pt x="52120" y="68478"/>
                </a:moveTo>
                <a:lnTo>
                  <a:pt x="48920" y="68770"/>
                </a:lnTo>
                <a:lnTo>
                  <a:pt x="47701" y="70535"/>
                </a:lnTo>
                <a:lnTo>
                  <a:pt x="47612" y="70815"/>
                </a:lnTo>
                <a:lnTo>
                  <a:pt x="47459" y="71170"/>
                </a:lnTo>
                <a:lnTo>
                  <a:pt x="48539" y="72390"/>
                </a:lnTo>
                <a:lnTo>
                  <a:pt x="49949" y="72009"/>
                </a:lnTo>
                <a:lnTo>
                  <a:pt x="51485" y="70027"/>
                </a:lnTo>
                <a:lnTo>
                  <a:pt x="52120" y="68478"/>
                </a:lnTo>
                <a:close/>
              </a:path>
              <a:path w="111125" h="126364">
                <a:moveTo>
                  <a:pt x="53416" y="60782"/>
                </a:moveTo>
                <a:lnTo>
                  <a:pt x="51015" y="61112"/>
                </a:lnTo>
                <a:lnTo>
                  <a:pt x="51422" y="62407"/>
                </a:lnTo>
                <a:lnTo>
                  <a:pt x="50965" y="63131"/>
                </a:lnTo>
                <a:lnTo>
                  <a:pt x="50190" y="63754"/>
                </a:lnTo>
                <a:lnTo>
                  <a:pt x="50660" y="65709"/>
                </a:lnTo>
                <a:lnTo>
                  <a:pt x="53416" y="60782"/>
                </a:lnTo>
                <a:close/>
              </a:path>
              <a:path w="111125" h="126364">
                <a:moveTo>
                  <a:pt x="53555" y="71716"/>
                </a:moveTo>
                <a:lnTo>
                  <a:pt x="52324" y="68719"/>
                </a:lnTo>
                <a:lnTo>
                  <a:pt x="51904" y="70853"/>
                </a:lnTo>
                <a:lnTo>
                  <a:pt x="50558" y="74726"/>
                </a:lnTo>
                <a:lnTo>
                  <a:pt x="48183" y="73837"/>
                </a:lnTo>
                <a:lnTo>
                  <a:pt x="48920" y="75057"/>
                </a:lnTo>
                <a:lnTo>
                  <a:pt x="46062" y="74815"/>
                </a:lnTo>
                <a:lnTo>
                  <a:pt x="47332" y="79641"/>
                </a:lnTo>
                <a:lnTo>
                  <a:pt x="47637" y="80772"/>
                </a:lnTo>
                <a:lnTo>
                  <a:pt x="50330" y="78816"/>
                </a:lnTo>
                <a:lnTo>
                  <a:pt x="50139" y="78117"/>
                </a:lnTo>
                <a:lnTo>
                  <a:pt x="53492" y="75590"/>
                </a:lnTo>
                <a:lnTo>
                  <a:pt x="50203" y="76466"/>
                </a:lnTo>
                <a:lnTo>
                  <a:pt x="49758" y="76212"/>
                </a:lnTo>
                <a:lnTo>
                  <a:pt x="53555" y="71716"/>
                </a:lnTo>
                <a:close/>
              </a:path>
              <a:path w="111125" h="126364">
                <a:moveTo>
                  <a:pt x="55346" y="79819"/>
                </a:moveTo>
                <a:lnTo>
                  <a:pt x="55067" y="77787"/>
                </a:lnTo>
                <a:lnTo>
                  <a:pt x="53721" y="77660"/>
                </a:lnTo>
                <a:lnTo>
                  <a:pt x="51816" y="78397"/>
                </a:lnTo>
                <a:lnTo>
                  <a:pt x="52108" y="80416"/>
                </a:lnTo>
                <a:lnTo>
                  <a:pt x="53530" y="80543"/>
                </a:lnTo>
                <a:lnTo>
                  <a:pt x="55346" y="79819"/>
                </a:lnTo>
                <a:close/>
              </a:path>
              <a:path w="111125" h="126364">
                <a:moveTo>
                  <a:pt x="55410" y="56743"/>
                </a:moveTo>
                <a:lnTo>
                  <a:pt x="54698" y="55753"/>
                </a:lnTo>
                <a:lnTo>
                  <a:pt x="55206" y="52654"/>
                </a:lnTo>
                <a:lnTo>
                  <a:pt x="53632" y="53238"/>
                </a:lnTo>
                <a:lnTo>
                  <a:pt x="52946" y="54343"/>
                </a:lnTo>
                <a:lnTo>
                  <a:pt x="54127" y="56121"/>
                </a:lnTo>
                <a:lnTo>
                  <a:pt x="55410" y="56743"/>
                </a:lnTo>
                <a:close/>
              </a:path>
              <a:path w="111125" h="126364">
                <a:moveTo>
                  <a:pt x="57238" y="80873"/>
                </a:moveTo>
                <a:lnTo>
                  <a:pt x="56743" y="80124"/>
                </a:lnTo>
                <a:lnTo>
                  <a:pt x="56108" y="80581"/>
                </a:lnTo>
                <a:lnTo>
                  <a:pt x="55346" y="80924"/>
                </a:lnTo>
                <a:lnTo>
                  <a:pt x="55079" y="81038"/>
                </a:lnTo>
                <a:lnTo>
                  <a:pt x="55308" y="80962"/>
                </a:lnTo>
                <a:lnTo>
                  <a:pt x="54978" y="80987"/>
                </a:lnTo>
                <a:lnTo>
                  <a:pt x="55054" y="80683"/>
                </a:lnTo>
                <a:lnTo>
                  <a:pt x="55067" y="80492"/>
                </a:lnTo>
                <a:lnTo>
                  <a:pt x="54533" y="80403"/>
                </a:lnTo>
                <a:lnTo>
                  <a:pt x="52120" y="82181"/>
                </a:lnTo>
                <a:lnTo>
                  <a:pt x="51866" y="81572"/>
                </a:lnTo>
                <a:lnTo>
                  <a:pt x="50838" y="81153"/>
                </a:lnTo>
                <a:lnTo>
                  <a:pt x="49606" y="81127"/>
                </a:lnTo>
                <a:lnTo>
                  <a:pt x="47980" y="81864"/>
                </a:lnTo>
                <a:lnTo>
                  <a:pt x="47447" y="84391"/>
                </a:lnTo>
                <a:lnTo>
                  <a:pt x="50533" y="83362"/>
                </a:lnTo>
                <a:lnTo>
                  <a:pt x="49377" y="84213"/>
                </a:lnTo>
                <a:lnTo>
                  <a:pt x="49517" y="84607"/>
                </a:lnTo>
                <a:lnTo>
                  <a:pt x="48704" y="84543"/>
                </a:lnTo>
                <a:lnTo>
                  <a:pt x="48552" y="84899"/>
                </a:lnTo>
                <a:lnTo>
                  <a:pt x="48882" y="85382"/>
                </a:lnTo>
                <a:lnTo>
                  <a:pt x="48615" y="86601"/>
                </a:lnTo>
                <a:lnTo>
                  <a:pt x="48475" y="87452"/>
                </a:lnTo>
                <a:lnTo>
                  <a:pt x="49174" y="89052"/>
                </a:lnTo>
                <a:lnTo>
                  <a:pt x="50673" y="88480"/>
                </a:lnTo>
                <a:lnTo>
                  <a:pt x="48679" y="86448"/>
                </a:lnTo>
                <a:lnTo>
                  <a:pt x="49530" y="84620"/>
                </a:lnTo>
                <a:lnTo>
                  <a:pt x="52819" y="83705"/>
                </a:lnTo>
                <a:lnTo>
                  <a:pt x="52882" y="82092"/>
                </a:lnTo>
                <a:lnTo>
                  <a:pt x="57238" y="80873"/>
                </a:lnTo>
                <a:close/>
              </a:path>
              <a:path w="111125" h="126364">
                <a:moveTo>
                  <a:pt x="62166" y="53225"/>
                </a:moveTo>
                <a:lnTo>
                  <a:pt x="60782" y="51269"/>
                </a:lnTo>
                <a:lnTo>
                  <a:pt x="59740" y="52641"/>
                </a:lnTo>
                <a:lnTo>
                  <a:pt x="61937" y="53581"/>
                </a:lnTo>
                <a:lnTo>
                  <a:pt x="60909" y="55714"/>
                </a:lnTo>
                <a:lnTo>
                  <a:pt x="59715" y="56680"/>
                </a:lnTo>
                <a:lnTo>
                  <a:pt x="60286" y="57416"/>
                </a:lnTo>
                <a:lnTo>
                  <a:pt x="62001" y="55219"/>
                </a:lnTo>
                <a:lnTo>
                  <a:pt x="62166" y="53225"/>
                </a:lnTo>
                <a:close/>
              </a:path>
              <a:path w="111125" h="126364">
                <a:moveTo>
                  <a:pt x="63271" y="56476"/>
                </a:moveTo>
                <a:lnTo>
                  <a:pt x="63093" y="56273"/>
                </a:lnTo>
                <a:lnTo>
                  <a:pt x="62966" y="56197"/>
                </a:lnTo>
                <a:lnTo>
                  <a:pt x="63106" y="56337"/>
                </a:lnTo>
                <a:lnTo>
                  <a:pt x="63271" y="56553"/>
                </a:lnTo>
                <a:close/>
              </a:path>
              <a:path w="111125" h="126364">
                <a:moveTo>
                  <a:pt x="64147" y="63144"/>
                </a:moveTo>
                <a:lnTo>
                  <a:pt x="64096" y="62280"/>
                </a:lnTo>
                <a:lnTo>
                  <a:pt x="63207" y="62090"/>
                </a:lnTo>
                <a:lnTo>
                  <a:pt x="63690" y="60807"/>
                </a:lnTo>
                <a:lnTo>
                  <a:pt x="62992" y="60388"/>
                </a:lnTo>
                <a:lnTo>
                  <a:pt x="58750" y="60109"/>
                </a:lnTo>
                <a:lnTo>
                  <a:pt x="60185" y="62585"/>
                </a:lnTo>
                <a:lnTo>
                  <a:pt x="61709" y="60794"/>
                </a:lnTo>
                <a:lnTo>
                  <a:pt x="62445" y="61925"/>
                </a:lnTo>
                <a:lnTo>
                  <a:pt x="60896" y="64439"/>
                </a:lnTo>
                <a:lnTo>
                  <a:pt x="63042" y="64185"/>
                </a:lnTo>
                <a:lnTo>
                  <a:pt x="62750" y="63182"/>
                </a:lnTo>
                <a:lnTo>
                  <a:pt x="64147" y="63144"/>
                </a:lnTo>
                <a:close/>
              </a:path>
              <a:path w="111125" h="126364">
                <a:moveTo>
                  <a:pt x="68072" y="39382"/>
                </a:moveTo>
                <a:lnTo>
                  <a:pt x="68033" y="39001"/>
                </a:lnTo>
                <a:lnTo>
                  <a:pt x="67678" y="38849"/>
                </a:lnTo>
                <a:lnTo>
                  <a:pt x="66929" y="39446"/>
                </a:lnTo>
                <a:lnTo>
                  <a:pt x="66751" y="39243"/>
                </a:lnTo>
                <a:lnTo>
                  <a:pt x="66713" y="39624"/>
                </a:lnTo>
                <a:lnTo>
                  <a:pt x="66852" y="39535"/>
                </a:lnTo>
                <a:lnTo>
                  <a:pt x="66992" y="39560"/>
                </a:lnTo>
                <a:lnTo>
                  <a:pt x="66789" y="39611"/>
                </a:lnTo>
                <a:lnTo>
                  <a:pt x="66941" y="40894"/>
                </a:lnTo>
                <a:lnTo>
                  <a:pt x="66179" y="40271"/>
                </a:lnTo>
                <a:lnTo>
                  <a:pt x="63271" y="42329"/>
                </a:lnTo>
                <a:lnTo>
                  <a:pt x="63423" y="43065"/>
                </a:lnTo>
                <a:lnTo>
                  <a:pt x="65519" y="45250"/>
                </a:lnTo>
                <a:lnTo>
                  <a:pt x="64414" y="42278"/>
                </a:lnTo>
                <a:lnTo>
                  <a:pt x="65011" y="41529"/>
                </a:lnTo>
                <a:lnTo>
                  <a:pt x="67513" y="41351"/>
                </a:lnTo>
                <a:lnTo>
                  <a:pt x="67081" y="41008"/>
                </a:lnTo>
                <a:lnTo>
                  <a:pt x="67462" y="40995"/>
                </a:lnTo>
                <a:lnTo>
                  <a:pt x="67754" y="40538"/>
                </a:lnTo>
                <a:lnTo>
                  <a:pt x="67449" y="40157"/>
                </a:lnTo>
                <a:lnTo>
                  <a:pt x="67221" y="39763"/>
                </a:lnTo>
                <a:lnTo>
                  <a:pt x="67056" y="39573"/>
                </a:lnTo>
                <a:lnTo>
                  <a:pt x="67398" y="39535"/>
                </a:lnTo>
                <a:lnTo>
                  <a:pt x="67741" y="39458"/>
                </a:lnTo>
                <a:lnTo>
                  <a:pt x="68072" y="39382"/>
                </a:lnTo>
                <a:close/>
              </a:path>
              <a:path w="111125" h="126364">
                <a:moveTo>
                  <a:pt x="68859" y="56134"/>
                </a:moveTo>
                <a:lnTo>
                  <a:pt x="68402" y="57708"/>
                </a:lnTo>
                <a:lnTo>
                  <a:pt x="68757" y="57543"/>
                </a:lnTo>
                <a:lnTo>
                  <a:pt x="68859" y="56134"/>
                </a:lnTo>
                <a:close/>
              </a:path>
              <a:path w="111125" h="126364">
                <a:moveTo>
                  <a:pt x="68872" y="42900"/>
                </a:moveTo>
                <a:lnTo>
                  <a:pt x="68630" y="42849"/>
                </a:lnTo>
                <a:lnTo>
                  <a:pt x="68491" y="42951"/>
                </a:lnTo>
                <a:lnTo>
                  <a:pt x="68681" y="42964"/>
                </a:lnTo>
                <a:lnTo>
                  <a:pt x="68872" y="42900"/>
                </a:lnTo>
                <a:close/>
              </a:path>
              <a:path w="111125" h="126364">
                <a:moveTo>
                  <a:pt x="69494" y="53975"/>
                </a:moveTo>
                <a:lnTo>
                  <a:pt x="67360" y="55346"/>
                </a:lnTo>
                <a:lnTo>
                  <a:pt x="68872" y="56019"/>
                </a:lnTo>
                <a:lnTo>
                  <a:pt x="69494" y="53975"/>
                </a:lnTo>
                <a:close/>
              </a:path>
              <a:path w="111125" h="126364">
                <a:moveTo>
                  <a:pt x="70548" y="56756"/>
                </a:moveTo>
                <a:lnTo>
                  <a:pt x="68757" y="57543"/>
                </a:lnTo>
                <a:lnTo>
                  <a:pt x="68618" y="59664"/>
                </a:lnTo>
                <a:lnTo>
                  <a:pt x="70548" y="56756"/>
                </a:lnTo>
                <a:close/>
              </a:path>
              <a:path w="111125" h="126364">
                <a:moveTo>
                  <a:pt x="70688" y="52768"/>
                </a:moveTo>
                <a:lnTo>
                  <a:pt x="70459" y="51346"/>
                </a:lnTo>
                <a:lnTo>
                  <a:pt x="70434" y="49936"/>
                </a:lnTo>
                <a:lnTo>
                  <a:pt x="70662" y="48552"/>
                </a:lnTo>
                <a:lnTo>
                  <a:pt x="69824" y="49237"/>
                </a:lnTo>
                <a:lnTo>
                  <a:pt x="69405" y="48831"/>
                </a:lnTo>
                <a:lnTo>
                  <a:pt x="69418" y="47193"/>
                </a:lnTo>
                <a:lnTo>
                  <a:pt x="68300" y="48564"/>
                </a:lnTo>
                <a:lnTo>
                  <a:pt x="65824" y="53289"/>
                </a:lnTo>
                <a:lnTo>
                  <a:pt x="66052" y="49466"/>
                </a:lnTo>
                <a:lnTo>
                  <a:pt x="64312" y="49352"/>
                </a:lnTo>
                <a:lnTo>
                  <a:pt x="64871" y="48907"/>
                </a:lnTo>
                <a:lnTo>
                  <a:pt x="64643" y="48590"/>
                </a:lnTo>
                <a:lnTo>
                  <a:pt x="63588" y="49390"/>
                </a:lnTo>
                <a:lnTo>
                  <a:pt x="63957" y="49276"/>
                </a:lnTo>
                <a:lnTo>
                  <a:pt x="64274" y="49352"/>
                </a:lnTo>
                <a:lnTo>
                  <a:pt x="64008" y="49530"/>
                </a:lnTo>
                <a:lnTo>
                  <a:pt x="63639" y="49720"/>
                </a:lnTo>
                <a:lnTo>
                  <a:pt x="63055" y="49784"/>
                </a:lnTo>
                <a:lnTo>
                  <a:pt x="64731" y="56451"/>
                </a:lnTo>
                <a:lnTo>
                  <a:pt x="66687" y="54800"/>
                </a:lnTo>
                <a:lnTo>
                  <a:pt x="65786" y="54140"/>
                </a:lnTo>
                <a:lnTo>
                  <a:pt x="65798" y="53886"/>
                </a:lnTo>
                <a:lnTo>
                  <a:pt x="70142" y="53695"/>
                </a:lnTo>
                <a:lnTo>
                  <a:pt x="69557" y="53568"/>
                </a:lnTo>
                <a:lnTo>
                  <a:pt x="70243" y="52895"/>
                </a:lnTo>
                <a:lnTo>
                  <a:pt x="70688" y="52768"/>
                </a:lnTo>
                <a:close/>
              </a:path>
              <a:path w="111125" h="126364">
                <a:moveTo>
                  <a:pt x="71196" y="52946"/>
                </a:moveTo>
                <a:lnTo>
                  <a:pt x="70993" y="52781"/>
                </a:lnTo>
                <a:lnTo>
                  <a:pt x="70688" y="52806"/>
                </a:lnTo>
                <a:lnTo>
                  <a:pt x="70713" y="53111"/>
                </a:lnTo>
                <a:lnTo>
                  <a:pt x="70751" y="53403"/>
                </a:lnTo>
                <a:lnTo>
                  <a:pt x="70827" y="53746"/>
                </a:lnTo>
                <a:lnTo>
                  <a:pt x="71196" y="52946"/>
                </a:lnTo>
                <a:close/>
              </a:path>
              <a:path w="111125" h="126364">
                <a:moveTo>
                  <a:pt x="73444" y="50355"/>
                </a:moveTo>
                <a:lnTo>
                  <a:pt x="72555" y="49834"/>
                </a:lnTo>
                <a:lnTo>
                  <a:pt x="72377" y="49288"/>
                </a:lnTo>
                <a:lnTo>
                  <a:pt x="72656" y="48615"/>
                </a:lnTo>
                <a:lnTo>
                  <a:pt x="70853" y="47015"/>
                </a:lnTo>
                <a:lnTo>
                  <a:pt x="71780" y="54102"/>
                </a:lnTo>
                <a:lnTo>
                  <a:pt x="73444" y="50355"/>
                </a:lnTo>
                <a:close/>
              </a:path>
              <a:path w="111125" h="126364">
                <a:moveTo>
                  <a:pt x="74599" y="29095"/>
                </a:moveTo>
                <a:lnTo>
                  <a:pt x="73279" y="28511"/>
                </a:lnTo>
                <a:lnTo>
                  <a:pt x="71386" y="25400"/>
                </a:lnTo>
                <a:lnTo>
                  <a:pt x="67157" y="30784"/>
                </a:lnTo>
                <a:lnTo>
                  <a:pt x="70624" y="31877"/>
                </a:lnTo>
                <a:lnTo>
                  <a:pt x="71475" y="33045"/>
                </a:lnTo>
                <a:lnTo>
                  <a:pt x="74599" y="29095"/>
                </a:lnTo>
                <a:close/>
              </a:path>
              <a:path w="111125" h="126364">
                <a:moveTo>
                  <a:pt x="75488" y="47536"/>
                </a:moveTo>
                <a:lnTo>
                  <a:pt x="75095" y="46736"/>
                </a:lnTo>
                <a:lnTo>
                  <a:pt x="74218" y="46634"/>
                </a:lnTo>
                <a:lnTo>
                  <a:pt x="73139" y="47967"/>
                </a:lnTo>
                <a:lnTo>
                  <a:pt x="73812" y="48247"/>
                </a:lnTo>
                <a:lnTo>
                  <a:pt x="74345" y="47840"/>
                </a:lnTo>
                <a:lnTo>
                  <a:pt x="75044" y="48336"/>
                </a:lnTo>
                <a:lnTo>
                  <a:pt x="75311" y="47840"/>
                </a:lnTo>
                <a:lnTo>
                  <a:pt x="75488" y="47536"/>
                </a:lnTo>
                <a:close/>
              </a:path>
              <a:path w="111125" h="126364">
                <a:moveTo>
                  <a:pt x="76911" y="33566"/>
                </a:moveTo>
                <a:lnTo>
                  <a:pt x="76415" y="32816"/>
                </a:lnTo>
                <a:lnTo>
                  <a:pt x="76034" y="32854"/>
                </a:lnTo>
                <a:lnTo>
                  <a:pt x="75755" y="33540"/>
                </a:lnTo>
                <a:lnTo>
                  <a:pt x="74523" y="34048"/>
                </a:lnTo>
                <a:lnTo>
                  <a:pt x="73647" y="34442"/>
                </a:lnTo>
                <a:lnTo>
                  <a:pt x="72656" y="36182"/>
                </a:lnTo>
                <a:lnTo>
                  <a:pt x="74193" y="37084"/>
                </a:lnTo>
                <a:lnTo>
                  <a:pt x="74714" y="33997"/>
                </a:lnTo>
                <a:lnTo>
                  <a:pt x="76911" y="33566"/>
                </a:lnTo>
                <a:close/>
              </a:path>
              <a:path w="111125" h="126364">
                <a:moveTo>
                  <a:pt x="80251" y="26644"/>
                </a:moveTo>
                <a:lnTo>
                  <a:pt x="80086" y="25057"/>
                </a:lnTo>
                <a:lnTo>
                  <a:pt x="79667" y="24231"/>
                </a:lnTo>
                <a:lnTo>
                  <a:pt x="79857" y="21793"/>
                </a:lnTo>
                <a:lnTo>
                  <a:pt x="78295" y="22110"/>
                </a:lnTo>
                <a:lnTo>
                  <a:pt x="74650" y="20396"/>
                </a:lnTo>
                <a:lnTo>
                  <a:pt x="74117" y="27952"/>
                </a:lnTo>
                <a:lnTo>
                  <a:pt x="77952" y="26784"/>
                </a:lnTo>
                <a:lnTo>
                  <a:pt x="79451" y="27317"/>
                </a:lnTo>
                <a:lnTo>
                  <a:pt x="79933" y="28308"/>
                </a:lnTo>
                <a:lnTo>
                  <a:pt x="80251" y="26644"/>
                </a:lnTo>
                <a:close/>
              </a:path>
              <a:path w="111125" h="126364">
                <a:moveTo>
                  <a:pt x="87287" y="26657"/>
                </a:moveTo>
                <a:lnTo>
                  <a:pt x="86296" y="25933"/>
                </a:lnTo>
                <a:lnTo>
                  <a:pt x="85674" y="25323"/>
                </a:lnTo>
                <a:lnTo>
                  <a:pt x="85648" y="25196"/>
                </a:lnTo>
                <a:lnTo>
                  <a:pt x="84963" y="26987"/>
                </a:lnTo>
                <a:lnTo>
                  <a:pt x="86067" y="26708"/>
                </a:lnTo>
                <a:lnTo>
                  <a:pt x="85890" y="26098"/>
                </a:lnTo>
                <a:lnTo>
                  <a:pt x="86474" y="26479"/>
                </a:lnTo>
                <a:lnTo>
                  <a:pt x="87287" y="26657"/>
                </a:lnTo>
                <a:close/>
              </a:path>
              <a:path w="111125" h="126364">
                <a:moveTo>
                  <a:pt x="87401" y="26619"/>
                </a:moveTo>
                <a:close/>
              </a:path>
              <a:path w="111125" h="126364">
                <a:moveTo>
                  <a:pt x="88163" y="24485"/>
                </a:moveTo>
                <a:lnTo>
                  <a:pt x="87579" y="24485"/>
                </a:lnTo>
                <a:lnTo>
                  <a:pt x="87376" y="26517"/>
                </a:lnTo>
                <a:lnTo>
                  <a:pt x="88163" y="24485"/>
                </a:lnTo>
                <a:close/>
              </a:path>
              <a:path w="111125" h="126364">
                <a:moveTo>
                  <a:pt x="88379" y="13423"/>
                </a:moveTo>
                <a:lnTo>
                  <a:pt x="84747" y="11709"/>
                </a:lnTo>
                <a:lnTo>
                  <a:pt x="84162" y="19227"/>
                </a:lnTo>
                <a:lnTo>
                  <a:pt x="88036" y="18097"/>
                </a:lnTo>
                <a:lnTo>
                  <a:pt x="88201" y="16065"/>
                </a:lnTo>
                <a:lnTo>
                  <a:pt x="87591" y="15252"/>
                </a:lnTo>
                <a:lnTo>
                  <a:pt x="88379" y="13423"/>
                </a:lnTo>
                <a:close/>
              </a:path>
              <a:path w="111125" h="126364">
                <a:moveTo>
                  <a:pt x="88430" y="15887"/>
                </a:moveTo>
                <a:lnTo>
                  <a:pt x="88252" y="15443"/>
                </a:lnTo>
                <a:lnTo>
                  <a:pt x="88214" y="15938"/>
                </a:lnTo>
                <a:lnTo>
                  <a:pt x="88430" y="15887"/>
                </a:lnTo>
                <a:close/>
              </a:path>
              <a:path w="111125" h="126364">
                <a:moveTo>
                  <a:pt x="90119" y="15443"/>
                </a:moveTo>
                <a:lnTo>
                  <a:pt x="89471" y="15392"/>
                </a:lnTo>
                <a:lnTo>
                  <a:pt x="89623" y="15570"/>
                </a:lnTo>
                <a:lnTo>
                  <a:pt x="90119" y="15443"/>
                </a:lnTo>
                <a:close/>
              </a:path>
              <a:path w="111125" h="126364">
                <a:moveTo>
                  <a:pt x="90119" y="15443"/>
                </a:moveTo>
                <a:lnTo>
                  <a:pt x="90030" y="16065"/>
                </a:lnTo>
                <a:lnTo>
                  <a:pt x="90119" y="15443"/>
                </a:lnTo>
                <a:close/>
              </a:path>
              <a:path w="111125" h="126364">
                <a:moveTo>
                  <a:pt x="95186" y="23342"/>
                </a:moveTo>
                <a:lnTo>
                  <a:pt x="94335" y="20307"/>
                </a:lnTo>
                <a:lnTo>
                  <a:pt x="93586" y="20586"/>
                </a:lnTo>
                <a:lnTo>
                  <a:pt x="93916" y="18897"/>
                </a:lnTo>
                <a:lnTo>
                  <a:pt x="92354" y="18186"/>
                </a:lnTo>
                <a:lnTo>
                  <a:pt x="89916" y="18249"/>
                </a:lnTo>
                <a:lnTo>
                  <a:pt x="89928" y="18097"/>
                </a:lnTo>
                <a:lnTo>
                  <a:pt x="90030" y="16065"/>
                </a:lnTo>
                <a:lnTo>
                  <a:pt x="89623" y="15570"/>
                </a:lnTo>
                <a:lnTo>
                  <a:pt x="88430" y="15887"/>
                </a:lnTo>
                <a:lnTo>
                  <a:pt x="89738" y="19050"/>
                </a:lnTo>
                <a:lnTo>
                  <a:pt x="89420" y="20701"/>
                </a:lnTo>
                <a:lnTo>
                  <a:pt x="90982" y="21412"/>
                </a:lnTo>
                <a:lnTo>
                  <a:pt x="91363" y="21412"/>
                </a:lnTo>
                <a:lnTo>
                  <a:pt x="88722" y="22377"/>
                </a:lnTo>
                <a:lnTo>
                  <a:pt x="88709" y="21920"/>
                </a:lnTo>
                <a:lnTo>
                  <a:pt x="87668" y="21082"/>
                </a:lnTo>
                <a:lnTo>
                  <a:pt x="86271" y="20497"/>
                </a:lnTo>
                <a:lnTo>
                  <a:pt x="84048" y="20624"/>
                </a:lnTo>
                <a:lnTo>
                  <a:pt x="82435" y="23380"/>
                </a:lnTo>
                <a:lnTo>
                  <a:pt x="85839" y="23431"/>
                </a:lnTo>
                <a:lnTo>
                  <a:pt x="84734" y="23837"/>
                </a:lnTo>
                <a:lnTo>
                  <a:pt x="84721" y="24447"/>
                </a:lnTo>
                <a:lnTo>
                  <a:pt x="87312" y="23710"/>
                </a:lnTo>
                <a:lnTo>
                  <a:pt x="88125" y="24371"/>
                </a:lnTo>
                <a:lnTo>
                  <a:pt x="91325" y="23710"/>
                </a:lnTo>
                <a:lnTo>
                  <a:pt x="93535" y="23253"/>
                </a:lnTo>
                <a:lnTo>
                  <a:pt x="95186" y="23342"/>
                </a:lnTo>
                <a:close/>
              </a:path>
              <a:path w="111125" h="126364">
                <a:moveTo>
                  <a:pt x="110832" y="2857"/>
                </a:moveTo>
                <a:lnTo>
                  <a:pt x="110248" y="2044"/>
                </a:lnTo>
                <a:lnTo>
                  <a:pt x="105435" y="0"/>
                </a:lnTo>
                <a:lnTo>
                  <a:pt x="106095" y="3429"/>
                </a:lnTo>
                <a:lnTo>
                  <a:pt x="108610" y="2019"/>
                </a:lnTo>
                <a:lnTo>
                  <a:pt x="109004" y="3581"/>
                </a:lnTo>
                <a:lnTo>
                  <a:pt x="106159" y="5829"/>
                </a:lnTo>
                <a:lnTo>
                  <a:pt x="108699" y="6438"/>
                </a:lnTo>
                <a:lnTo>
                  <a:pt x="108800" y="5207"/>
                </a:lnTo>
                <a:lnTo>
                  <a:pt x="110413" y="5689"/>
                </a:lnTo>
                <a:lnTo>
                  <a:pt x="110718" y="4699"/>
                </a:lnTo>
                <a:lnTo>
                  <a:pt x="109804" y="4114"/>
                </a:lnTo>
                <a:lnTo>
                  <a:pt x="110832" y="28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1379105" y="3455809"/>
            <a:ext cx="133985" cy="146050"/>
          </a:xfrm>
          <a:custGeom>
            <a:avLst/>
            <a:gdLst/>
            <a:ahLst/>
            <a:cxnLst/>
            <a:rect l="l" t="t" r="r" b="b"/>
            <a:pathLst>
              <a:path w="133984" h="146050">
                <a:moveTo>
                  <a:pt x="3467" y="145630"/>
                </a:moveTo>
                <a:lnTo>
                  <a:pt x="2755" y="143878"/>
                </a:lnTo>
                <a:lnTo>
                  <a:pt x="1587" y="142595"/>
                </a:lnTo>
                <a:lnTo>
                  <a:pt x="0" y="141579"/>
                </a:lnTo>
                <a:lnTo>
                  <a:pt x="711" y="143332"/>
                </a:lnTo>
                <a:lnTo>
                  <a:pt x="1879" y="144614"/>
                </a:lnTo>
                <a:lnTo>
                  <a:pt x="3467" y="145630"/>
                </a:lnTo>
                <a:close/>
              </a:path>
              <a:path w="133984" h="146050">
                <a:moveTo>
                  <a:pt x="13881" y="139090"/>
                </a:moveTo>
                <a:lnTo>
                  <a:pt x="13690" y="135077"/>
                </a:lnTo>
                <a:lnTo>
                  <a:pt x="12293" y="137401"/>
                </a:lnTo>
                <a:lnTo>
                  <a:pt x="9207" y="141300"/>
                </a:lnTo>
                <a:lnTo>
                  <a:pt x="6781" y="139268"/>
                </a:lnTo>
                <a:lnTo>
                  <a:pt x="7531" y="142760"/>
                </a:lnTo>
                <a:lnTo>
                  <a:pt x="13881" y="139090"/>
                </a:lnTo>
                <a:close/>
              </a:path>
              <a:path w="133984" h="146050">
                <a:moveTo>
                  <a:pt x="18224" y="126352"/>
                </a:moveTo>
                <a:lnTo>
                  <a:pt x="15316" y="125780"/>
                </a:lnTo>
                <a:lnTo>
                  <a:pt x="15252" y="127381"/>
                </a:lnTo>
                <a:lnTo>
                  <a:pt x="14452" y="128117"/>
                </a:lnTo>
                <a:lnTo>
                  <a:pt x="13233" y="128435"/>
                </a:lnTo>
                <a:lnTo>
                  <a:pt x="12966" y="130975"/>
                </a:lnTo>
                <a:lnTo>
                  <a:pt x="18224" y="126352"/>
                </a:lnTo>
                <a:close/>
              </a:path>
              <a:path w="133984" h="146050">
                <a:moveTo>
                  <a:pt x="23596" y="117754"/>
                </a:moveTo>
                <a:lnTo>
                  <a:pt x="21590" y="117779"/>
                </a:lnTo>
                <a:lnTo>
                  <a:pt x="20281" y="118795"/>
                </a:lnTo>
                <a:lnTo>
                  <a:pt x="20891" y="121285"/>
                </a:lnTo>
                <a:lnTo>
                  <a:pt x="22161" y="122516"/>
                </a:lnTo>
                <a:lnTo>
                  <a:pt x="21780" y="121107"/>
                </a:lnTo>
                <a:lnTo>
                  <a:pt x="23596" y="117754"/>
                </a:lnTo>
                <a:close/>
              </a:path>
              <a:path w="133984" h="146050">
                <a:moveTo>
                  <a:pt x="27736" y="125933"/>
                </a:moveTo>
                <a:lnTo>
                  <a:pt x="26644" y="125666"/>
                </a:lnTo>
                <a:lnTo>
                  <a:pt x="26784" y="127419"/>
                </a:lnTo>
                <a:lnTo>
                  <a:pt x="27406" y="127419"/>
                </a:lnTo>
                <a:lnTo>
                  <a:pt x="27571" y="127241"/>
                </a:lnTo>
                <a:lnTo>
                  <a:pt x="27736" y="125933"/>
                </a:lnTo>
                <a:close/>
              </a:path>
              <a:path w="133984" h="146050">
                <a:moveTo>
                  <a:pt x="30022" y="130657"/>
                </a:moveTo>
                <a:lnTo>
                  <a:pt x="29438" y="129844"/>
                </a:lnTo>
                <a:lnTo>
                  <a:pt x="26149" y="128460"/>
                </a:lnTo>
                <a:lnTo>
                  <a:pt x="27368" y="128524"/>
                </a:lnTo>
                <a:lnTo>
                  <a:pt x="26441" y="128460"/>
                </a:lnTo>
                <a:lnTo>
                  <a:pt x="27305" y="127520"/>
                </a:lnTo>
                <a:lnTo>
                  <a:pt x="26797" y="127520"/>
                </a:lnTo>
                <a:lnTo>
                  <a:pt x="25158" y="127520"/>
                </a:lnTo>
                <a:lnTo>
                  <a:pt x="24866" y="127914"/>
                </a:lnTo>
                <a:lnTo>
                  <a:pt x="24625" y="127800"/>
                </a:lnTo>
                <a:lnTo>
                  <a:pt x="24688" y="128155"/>
                </a:lnTo>
                <a:lnTo>
                  <a:pt x="24561" y="128320"/>
                </a:lnTo>
                <a:lnTo>
                  <a:pt x="24726" y="128346"/>
                </a:lnTo>
                <a:lnTo>
                  <a:pt x="25285" y="131229"/>
                </a:lnTo>
                <a:lnTo>
                  <a:pt x="27800" y="129819"/>
                </a:lnTo>
                <a:lnTo>
                  <a:pt x="28498" y="132524"/>
                </a:lnTo>
                <a:lnTo>
                  <a:pt x="30022" y="130657"/>
                </a:lnTo>
                <a:close/>
              </a:path>
              <a:path w="133984" h="146050">
                <a:moveTo>
                  <a:pt x="31800" y="138557"/>
                </a:moveTo>
                <a:lnTo>
                  <a:pt x="31483" y="139026"/>
                </a:lnTo>
                <a:lnTo>
                  <a:pt x="31775" y="139268"/>
                </a:lnTo>
                <a:lnTo>
                  <a:pt x="31800" y="138557"/>
                </a:lnTo>
                <a:close/>
              </a:path>
              <a:path w="133984" h="146050">
                <a:moveTo>
                  <a:pt x="34709" y="134962"/>
                </a:moveTo>
                <a:lnTo>
                  <a:pt x="31330" y="135813"/>
                </a:lnTo>
                <a:lnTo>
                  <a:pt x="30137" y="139255"/>
                </a:lnTo>
                <a:lnTo>
                  <a:pt x="25628" y="138772"/>
                </a:lnTo>
                <a:lnTo>
                  <a:pt x="24815" y="135813"/>
                </a:lnTo>
                <a:lnTo>
                  <a:pt x="24752" y="134962"/>
                </a:lnTo>
                <a:lnTo>
                  <a:pt x="25349" y="132410"/>
                </a:lnTo>
                <a:lnTo>
                  <a:pt x="19456" y="133642"/>
                </a:lnTo>
                <a:lnTo>
                  <a:pt x="19253" y="137807"/>
                </a:lnTo>
                <a:lnTo>
                  <a:pt x="22085" y="140436"/>
                </a:lnTo>
                <a:lnTo>
                  <a:pt x="22593" y="144576"/>
                </a:lnTo>
                <a:lnTo>
                  <a:pt x="23164" y="144208"/>
                </a:lnTo>
                <a:lnTo>
                  <a:pt x="28168" y="142963"/>
                </a:lnTo>
                <a:lnTo>
                  <a:pt x="27597" y="142074"/>
                </a:lnTo>
                <a:lnTo>
                  <a:pt x="27305" y="141643"/>
                </a:lnTo>
                <a:lnTo>
                  <a:pt x="26136" y="142074"/>
                </a:lnTo>
                <a:lnTo>
                  <a:pt x="25323" y="141960"/>
                </a:lnTo>
                <a:lnTo>
                  <a:pt x="25527" y="140690"/>
                </a:lnTo>
                <a:lnTo>
                  <a:pt x="26631" y="141033"/>
                </a:lnTo>
                <a:lnTo>
                  <a:pt x="27076" y="141325"/>
                </a:lnTo>
                <a:lnTo>
                  <a:pt x="27305" y="141643"/>
                </a:lnTo>
                <a:lnTo>
                  <a:pt x="28994" y="141008"/>
                </a:lnTo>
                <a:lnTo>
                  <a:pt x="29413" y="140690"/>
                </a:lnTo>
                <a:lnTo>
                  <a:pt x="31280" y="139255"/>
                </a:lnTo>
                <a:lnTo>
                  <a:pt x="31483" y="139026"/>
                </a:lnTo>
                <a:lnTo>
                  <a:pt x="30568" y="138290"/>
                </a:lnTo>
                <a:lnTo>
                  <a:pt x="31965" y="138188"/>
                </a:lnTo>
                <a:lnTo>
                  <a:pt x="31991" y="139509"/>
                </a:lnTo>
                <a:lnTo>
                  <a:pt x="32740" y="140462"/>
                </a:lnTo>
                <a:lnTo>
                  <a:pt x="33807" y="139738"/>
                </a:lnTo>
                <a:lnTo>
                  <a:pt x="34378" y="139801"/>
                </a:lnTo>
                <a:lnTo>
                  <a:pt x="34353" y="138188"/>
                </a:lnTo>
                <a:lnTo>
                  <a:pt x="34429" y="135813"/>
                </a:lnTo>
                <a:lnTo>
                  <a:pt x="34709" y="134962"/>
                </a:lnTo>
                <a:close/>
              </a:path>
              <a:path w="133984" h="146050">
                <a:moveTo>
                  <a:pt x="35356" y="134797"/>
                </a:moveTo>
                <a:lnTo>
                  <a:pt x="35102" y="134442"/>
                </a:lnTo>
                <a:lnTo>
                  <a:pt x="34848" y="134581"/>
                </a:lnTo>
                <a:lnTo>
                  <a:pt x="34734" y="134975"/>
                </a:lnTo>
                <a:lnTo>
                  <a:pt x="34925" y="134924"/>
                </a:lnTo>
                <a:lnTo>
                  <a:pt x="35140" y="134823"/>
                </a:lnTo>
                <a:lnTo>
                  <a:pt x="35356" y="134797"/>
                </a:lnTo>
                <a:close/>
              </a:path>
              <a:path w="133984" h="146050">
                <a:moveTo>
                  <a:pt x="35941" y="133477"/>
                </a:moveTo>
                <a:lnTo>
                  <a:pt x="35217" y="132600"/>
                </a:lnTo>
                <a:lnTo>
                  <a:pt x="34315" y="132016"/>
                </a:lnTo>
                <a:lnTo>
                  <a:pt x="33261" y="131699"/>
                </a:lnTo>
                <a:lnTo>
                  <a:pt x="33921" y="132588"/>
                </a:lnTo>
                <a:lnTo>
                  <a:pt x="34848" y="133134"/>
                </a:lnTo>
                <a:lnTo>
                  <a:pt x="35941" y="133477"/>
                </a:lnTo>
                <a:close/>
              </a:path>
              <a:path w="133984" h="146050">
                <a:moveTo>
                  <a:pt x="37934" y="131635"/>
                </a:moveTo>
                <a:lnTo>
                  <a:pt x="37769" y="131445"/>
                </a:lnTo>
                <a:lnTo>
                  <a:pt x="37871" y="131673"/>
                </a:lnTo>
                <a:close/>
              </a:path>
              <a:path w="133984" h="146050">
                <a:moveTo>
                  <a:pt x="38912" y="131064"/>
                </a:moveTo>
                <a:lnTo>
                  <a:pt x="38582" y="131140"/>
                </a:lnTo>
                <a:lnTo>
                  <a:pt x="38912" y="131064"/>
                </a:lnTo>
                <a:close/>
              </a:path>
              <a:path w="133984" h="146050">
                <a:moveTo>
                  <a:pt x="39370" y="133299"/>
                </a:moveTo>
                <a:lnTo>
                  <a:pt x="39039" y="131673"/>
                </a:lnTo>
                <a:lnTo>
                  <a:pt x="38950" y="131368"/>
                </a:lnTo>
                <a:lnTo>
                  <a:pt x="38684" y="131203"/>
                </a:lnTo>
                <a:lnTo>
                  <a:pt x="37934" y="131635"/>
                </a:lnTo>
                <a:lnTo>
                  <a:pt x="39370" y="133299"/>
                </a:lnTo>
                <a:close/>
              </a:path>
              <a:path w="133984" h="146050">
                <a:moveTo>
                  <a:pt x="40881" y="127850"/>
                </a:moveTo>
                <a:lnTo>
                  <a:pt x="40030" y="125577"/>
                </a:lnTo>
                <a:lnTo>
                  <a:pt x="39624" y="127177"/>
                </a:lnTo>
                <a:lnTo>
                  <a:pt x="38481" y="129959"/>
                </a:lnTo>
                <a:lnTo>
                  <a:pt x="36753" y="129197"/>
                </a:lnTo>
                <a:lnTo>
                  <a:pt x="37274" y="130136"/>
                </a:lnTo>
                <a:lnTo>
                  <a:pt x="35166" y="129819"/>
                </a:lnTo>
                <a:lnTo>
                  <a:pt x="35941" y="133477"/>
                </a:lnTo>
                <a:lnTo>
                  <a:pt x="36131" y="134327"/>
                </a:lnTo>
                <a:lnTo>
                  <a:pt x="38163" y="133007"/>
                </a:lnTo>
                <a:lnTo>
                  <a:pt x="37820" y="131635"/>
                </a:lnTo>
                <a:lnTo>
                  <a:pt x="37541" y="131445"/>
                </a:lnTo>
                <a:lnTo>
                  <a:pt x="37553" y="130644"/>
                </a:lnTo>
                <a:lnTo>
                  <a:pt x="37795" y="131064"/>
                </a:lnTo>
                <a:lnTo>
                  <a:pt x="40881" y="127850"/>
                </a:lnTo>
                <a:close/>
              </a:path>
              <a:path w="133984" h="146050">
                <a:moveTo>
                  <a:pt x="41148" y="119748"/>
                </a:moveTo>
                <a:lnTo>
                  <a:pt x="39370" y="119900"/>
                </a:lnTo>
                <a:lnTo>
                  <a:pt x="39624" y="120865"/>
                </a:lnTo>
                <a:lnTo>
                  <a:pt x="39255" y="121399"/>
                </a:lnTo>
                <a:lnTo>
                  <a:pt x="38620" y="121843"/>
                </a:lnTo>
                <a:lnTo>
                  <a:pt x="38925" y="123329"/>
                </a:lnTo>
                <a:lnTo>
                  <a:pt x="41148" y="119748"/>
                </a:lnTo>
                <a:close/>
              </a:path>
              <a:path w="133984" h="146050">
                <a:moveTo>
                  <a:pt x="42799" y="113830"/>
                </a:moveTo>
                <a:lnTo>
                  <a:pt x="41617" y="114185"/>
                </a:lnTo>
                <a:lnTo>
                  <a:pt x="41021" y="115011"/>
                </a:lnTo>
                <a:lnTo>
                  <a:pt x="41808" y="116332"/>
                </a:lnTo>
                <a:lnTo>
                  <a:pt x="42773" y="116840"/>
                </a:lnTo>
                <a:lnTo>
                  <a:pt x="42278" y="116090"/>
                </a:lnTo>
                <a:lnTo>
                  <a:pt x="42799" y="113830"/>
                </a:lnTo>
                <a:close/>
              </a:path>
              <a:path w="133984" h="146050">
                <a:moveTo>
                  <a:pt x="43141" y="119354"/>
                </a:moveTo>
                <a:lnTo>
                  <a:pt x="41643" y="118821"/>
                </a:lnTo>
                <a:lnTo>
                  <a:pt x="39751" y="122605"/>
                </a:lnTo>
                <a:lnTo>
                  <a:pt x="41897" y="123024"/>
                </a:lnTo>
                <a:lnTo>
                  <a:pt x="41681" y="121069"/>
                </a:lnTo>
                <a:lnTo>
                  <a:pt x="42735" y="120611"/>
                </a:lnTo>
                <a:lnTo>
                  <a:pt x="43141" y="119354"/>
                </a:lnTo>
                <a:close/>
              </a:path>
              <a:path w="133984" h="146050">
                <a:moveTo>
                  <a:pt x="49009" y="121297"/>
                </a:moveTo>
                <a:lnTo>
                  <a:pt x="48361" y="121094"/>
                </a:lnTo>
                <a:lnTo>
                  <a:pt x="48742" y="120180"/>
                </a:lnTo>
                <a:lnTo>
                  <a:pt x="48247" y="119849"/>
                </a:lnTo>
                <a:lnTo>
                  <a:pt x="46951" y="119697"/>
                </a:lnTo>
                <a:lnTo>
                  <a:pt x="46812" y="119227"/>
                </a:lnTo>
                <a:lnTo>
                  <a:pt x="47167" y="119519"/>
                </a:lnTo>
                <a:lnTo>
                  <a:pt x="47650" y="119697"/>
                </a:lnTo>
                <a:lnTo>
                  <a:pt x="47955" y="119049"/>
                </a:lnTo>
                <a:lnTo>
                  <a:pt x="46151" y="118897"/>
                </a:lnTo>
                <a:lnTo>
                  <a:pt x="47091" y="117741"/>
                </a:lnTo>
                <a:lnTo>
                  <a:pt x="46431" y="117195"/>
                </a:lnTo>
                <a:lnTo>
                  <a:pt x="45427" y="119278"/>
                </a:lnTo>
                <a:lnTo>
                  <a:pt x="46634" y="115849"/>
                </a:lnTo>
                <a:lnTo>
                  <a:pt x="45275" y="119481"/>
                </a:lnTo>
                <a:lnTo>
                  <a:pt x="45135" y="119456"/>
                </a:lnTo>
                <a:lnTo>
                  <a:pt x="45212" y="119634"/>
                </a:lnTo>
                <a:lnTo>
                  <a:pt x="45173" y="119761"/>
                </a:lnTo>
                <a:lnTo>
                  <a:pt x="45300" y="119811"/>
                </a:lnTo>
                <a:lnTo>
                  <a:pt x="46088" y="121335"/>
                </a:lnTo>
                <a:lnTo>
                  <a:pt x="47294" y="120103"/>
                </a:lnTo>
                <a:lnTo>
                  <a:pt x="47752" y="120891"/>
                </a:lnTo>
                <a:lnTo>
                  <a:pt x="46532" y="122732"/>
                </a:lnTo>
                <a:lnTo>
                  <a:pt x="48120" y="122643"/>
                </a:lnTo>
                <a:lnTo>
                  <a:pt x="47967" y="121894"/>
                </a:lnTo>
                <a:lnTo>
                  <a:pt x="48996" y="121907"/>
                </a:lnTo>
                <a:lnTo>
                  <a:pt x="49009" y="121297"/>
                </a:lnTo>
                <a:close/>
              </a:path>
              <a:path w="133984" h="146050">
                <a:moveTo>
                  <a:pt x="49250" y="117081"/>
                </a:moveTo>
                <a:lnTo>
                  <a:pt x="48361" y="116903"/>
                </a:lnTo>
                <a:lnTo>
                  <a:pt x="48209" y="117602"/>
                </a:lnTo>
                <a:lnTo>
                  <a:pt x="48641" y="118173"/>
                </a:lnTo>
                <a:lnTo>
                  <a:pt x="47942" y="119113"/>
                </a:lnTo>
                <a:lnTo>
                  <a:pt x="49161" y="119481"/>
                </a:lnTo>
                <a:lnTo>
                  <a:pt x="49250" y="117081"/>
                </a:lnTo>
                <a:close/>
              </a:path>
              <a:path w="133984" h="146050">
                <a:moveTo>
                  <a:pt x="54381" y="111379"/>
                </a:moveTo>
                <a:lnTo>
                  <a:pt x="53428" y="111366"/>
                </a:lnTo>
                <a:lnTo>
                  <a:pt x="52971" y="113893"/>
                </a:lnTo>
                <a:lnTo>
                  <a:pt x="54279" y="113715"/>
                </a:lnTo>
                <a:lnTo>
                  <a:pt x="53822" y="112585"/>
                </a:lnTo>
                <a:lnTo>
                  <a:pt x="54356" y="112179"/>
                </a:lnTo>
                <a:lnTo>
                  <a:pt x="54381" y="111379"/>
                </a:lnTo>
                <a:close/>
              </a:path>
              <a:path w="133984" h="146050">
                <a:moveTo>
                  <a:pt x="56159" y="115646"/>
                </a:moveTo>
                <a:lnTo>
                  <a:pt x="55981" y="114338"/>
                </a:lnTo>
                <a:lnTo>
                  <a:pt x="54851" y="113347"/>
                </a:lnTo>
                <a:lnTo>
                  <a:pt x="54381" y="114350"/>
                </a:lnTo>
                <a:lnTo>
                  <a:pt x="55892" y="114617"/>
                </a:lnTo>
                <a:lnTo>
                  <a:pt x="55524" y="116103"/>
                </a:lnTo>
                <a:lnTo>
                  <a:pt x="54914" y="116852"/>
                </a:lnTo>
                <a:lnTo>
                  <a:pt x="55410" y="117246"/>
                </a:lnTo>
                <a:lnTo>
                  <a:pt x="56159" y="115646"/>
                </a:lnTo>
                <a:close/>
              </a:path>
              <a:path w="133984" h="146050">
                <a:moveTo>
                  <a:pt x="57010" y="112433"/>
                </a:moveTo>
                <a:lnTo>
                  <a:pt x="56946" y="112090"/>
                </a:lnTo>
                <a:lnTo>
                  <a:pt x="56692" y="111899"/>
                </a:lnTo>
                <a:lnTo>
                  <a:pt x="56248" y="112052"/>
                </a:lnTo>
                <a:lnTo>
                  <a:pt x="56527" y="112179"/>
                </a:lnTo>
                <a:lnTo>
                  <a:pt x="57010" y="112433"/>
                </a:lnTo>
                <a:close/>
              </a:path>
              <a:path w="133984" h="146050">
                <a:moveTo>
                  <a:pt x="57162" y="113461"/>
                </a:moveTo>
                <a:lnTo>
                  <a:pt x="56959" y="113461"/>
                </a:lnTo>
                <a:lnTo>
                  <a:pt x="56362" y="115036"/>
                </a:lnTo>
                <a:lnTo>
                  <a:pt x="57162" y="113461"/>
                </a:lnTo>
                <a:close/>
              </a:path>
              <a:path w="133984" h="146050">
                <a:moveTo>
                  <a:pt x="59690" y="116420"/>
                </a:moveTo>
                <a:lnTo>
                  <a:pt x="58064" y="116420"/>
                </a:lnTo>
                <a:lnTo>
                  <a:pt x="59613" y="116636"/>
                </a:lnTo>
                <a:lnTo>
                  <a:pt x="59690" y="116420"/>
                </a:lnTo>
                <a:close/>
              </a:path>
              <a:path w="133984" h="146050">
                <a:moveTo>
                  <a:pt x="59969" y="114592"/>
                </a:moveTo>
                <a:lnTo>
                  <a:pt x="58204" y="113093"/>
                </a:lnTo>
                <a:lnTo>
                  <a:pt x="57035" y="112420"/>
                </a:lnTo>
                <a:lnTo>
                  <a:pt x="57162" y="113461"/>
                </a:lnTo>
                <a:lnTo>
                  <a:pt x="57645" y="113461"/>
                </a:lnTo>
                <a:lnTo>
                  <a:pt x="58331" y="115036"/>
                </a:lnTo>
                <a:lnTo>
                  <a:pt x="57696" y="116116"/>
                </a:lnTo>
                <a:lnTo>
                  <a:pt x="57111" y="116408"/>
                </a:lnTo>
                <a:lnTo>
                  <a:pt x="56616" y="116001"/>
                </a:lnTo>
                <a:lnTo>
                  <a:pt x="54216" y="121081"/>
                </a:lnTo>
                <a:lnTo>
                  <a:pt x="58064" y="116420"/>
                </a:lnTo>
                <a:lnTo>
                  <a:pt x="59690" y="116408"/>
                </a:lnTo>
                <a:lnTo>
                  <a:pt x="59931" y="115658"/>
                </a:lnTo>
                <a:lnTo>
                  <a:pt x="59321" y="115176"/>
                </a:lnTo>
                <a:lnTo>
                  <a:pt x="59156" y="115150"/>
                </a:lnTo>
                <a:lnTo>
                  <a:pt x="58813" y="115087"/>
                </a:lnTo>
                <a:lnTo>
                  <a:pt x="58572" y="115112"/>
                </a:lnTo>
                <a:lnTo>
                  <a:pt x="58813" y="115138"/>
                </a:lnTo>
                <a:lnTo>
                  <a:pt x="59969" y="114592"/>
                </a:lnTo>
                <a:close/>
              </a:path>
              <a:path w="133984" h="146050">
                <a:moveTo>
                  <a:pt x="60236" y="97663"/>
                </a:moveTo>
                <a:lnTo>
                  <a:pt x="59347" y="97497"/>
                </a:lnTo>
                <a:lnTo>
                  <a:pt x="57759" y="95796"/>
                </a:lnTo>
                <a:lnTo>
                  <a:pt x="55854" y="99758"/>
                </a:lnTo>
                <a:lnTo>
                  <a:pt x="58191" y="99936"/>
                </a:lnTo>
                <a:lnTo>
                  <a:pt x="58864" y="100545"/>
                </a:lnTo>
                <a:lnTo>
                  <a:pt x="60236" y="97663"/>
                </a:lnTo>
                <a:close/>
              </a:path>
              <a:path w="133984" h="146050">
                <a:moveTo>
                  <a:pt x="63055" y="100952"/>
                </a:moveTo>
                <a:lnTo>
                  <a:pt x="62484" y="100609"/>
                </a:lnTo>
                <a:lnTo>
                  <a:pt x="62293" y="100596"/>
                </a:lnTo>
                <a:lnTo>
                  <a:pt x="62141" y="100609"/>
                </a:lnTo>
                <a:lnTo>
                  <a:pt x="61963" y="100672"/>
                </a:lnTo>
                <a:lnTo>
                  <a:pt x="62484" y="100888"/>
                </a:lnTo>
                <a:lnTo>
                  <a:pt x="63055" y="100952"/>
                </a:lnTo>
                <a:close/>
              </a:path>
              <a:path w="133984" h="146050">
                <a:moveTo>
                  <a:pt x="63220" y="100977"/>
                </a:moveTo>
                <a:lnTo>
                  <a:pt x="63055" y="100952"/>
                </a:lnTo>
                <a:lnTo>
                  <a:pt x="63220" y="100977"/>
                </a:lnTo>
                <a:close/>
              </a:path>
              <a:path w="133984" h="146050">
                <a:moveTo>
                  <a:pt x="63461" y="96443"/>
                </a:moveTo>
                <a:lnTo>
                  <a:pt x="63423" y="95389"/>
                </a:lnTo>
                <a:lnTo>
                  <a:pt x="63093" y="94424"/>
                </a:lnTo>
                <a:lnTo>
                  <a:pt x="62433" y="93548"/>
                </a:lnTo>
                <a:lnTo>
                  <a:pt x="62433" y="94653"/>
                </a:lnTo>
                <a:lnTo>
                  <a:pt x="62801" y="95567"/>
                </a:lnTo>
                <a:lnTo>
                  <a:pt x="63461" y="96443"/>
                </a:lnTo>
                <a:close/>
              </a:path>
              <a:path w="133984" h="146050">
                <a:moveTo>
                  <a:pt x="63487" y="73279"/>
                </a:moveTo>
                <a:lnTo>
                  <a:pt x="62318" y="72682"/>
                </a:lnTo>
                <a:lnTo>
                  <a:pt x="61264" y="69215"/>
                </a:lnTo>
                <a:lnTo>
                  <a:pt x="59931" y="70612"/>
                </a:lnTo>
                <a:lnTo>
                  <a:pt x="59791" y="72148"/>
                </a:lnTo>
                <a:lnTo>
                  <a:pt x="61849" y="73342"/>
                </a:lnTo>
                <a:lnTo>
                  <a:pt x="63487" y="73279"/>
                </a:lnTo>
                <a:close/>
              </a:path>
              <a:path w="133984" h="146050">
                <a:moveTo>
                  <a:pt x="63550" y="78486"/>
                </a:moveTo>
                <a:lnTo>
                  <a:pt x="61239" y="80060"/>
                </a:lnTo>
                <a:lnTo>
                  <a:pt x="62306" y="81127"/>
                </a:lnTo>
                <a:lnTo>
                  <a:pt x="62268" y="82194"/>
                </a:lnTo>
                <a:lnTo>
                  <a:pt x="61683" y="83172"/>
                </a:lnTo>
                <a:lnTo>
                  <a:pt x="63207" y="84950"/>
                </a:lnTo>
                <a:lnTo>
                  <a:pt x="63550" y="78486"/>
                </a:lnTo>
                <a:close/>
              </a:path>
              <a:path w="133984" h="146050">
                <a:moveTo>
                  <a:pt x="64960" y="99568"/>
                </a:moveTo>
                <a:lnTo>
                  <a:pt x="64617" y="98882"/>
                </a:lnTo>
                <a:lnTo>
                  <a:pt x="63995" y="98298"/>
                </a:lnTo>
                <a:lnTo>
                  <a:pt x="62776" y="97929"/>
                </a:lnTo>
                <a:lnTo>
                  <a:pt x="61290" y="99009"/>
                </a:lnTo>
                <a:lnTo>
                  <a:pt x="64668" y="100431"/>
                </a:lnTo>
                <a:lnTo>
                  <a:pt x="64960" y="99568"/>
                </a:lnTo>
                <a:close/>
              </a:path>
              <a:path w="133984" h="146050">
                <a:moveTo>
                  <a:pt x="65011" y="105549"/>
                </a:moveTo>
                <a:lnTo>
                  <a:pt x="64795" y="105143"/>
                </a:lnTo>
                <a:lnTo>
                  <a:pt x="63830" y="103225"/>
                </a:lnTo>
                <a:lnTo>
                  <a:pt x="63373" y="103149"/>
                </a:lnTo>
                <a:lnTo>
                  <a:pt x="62395" y="102997"/>
                </a:lnTo>
                <a:lnTo>
                  <a:pt x="62395" y="103720"/>
                </a:lnTo>
                <a:lnTo>
                  <a:pt x="61976" y="104838"/>
                </a:lnTo>
                <a:lnTo>
                  <a:pt x="61569" y="105016"/>
                </a:lnTo>
                <a:lnTo>
                  <a:pt x="61569" y="107391"/>
                </a:lnTo>
                <a:lnTo>
                  <a:pt x="59740" y="108064"/>
                </a:lnTo>
                <a:lnTo>
                  <a:pt x="59550" y="106959"/>
                </a:lnTo>
                <a:lnTo>
                  <a:pt x="59474" y="106502"/>
                </a:lnTo>
                <a:lnTo>
                  <a:pt x="58864" y="106756"/>
                </a:lnTo>
                <a:lnTo>
                  <a:pt x="58458" y="107111"/>
                </a:lnTo>
                <a:lnTo>
                  <a:pt x="58559" y="106680"/>
                </a:lnTo>
                <a:lnTo>
                  <a:pt x="57708" y="106197"/>
                </a:lnTo>
                <a:lnTo>
                  <a:pt x="58610" y="106438"/>
                </a:lnTo>
                <a:lnTo>
                  <a:pt x="58915" y="106197"/>
                </a:lnTo>
                <a:lnTo>
                  <a:pt x="59766" y="105524"/>
                </a:lnTo>
                <a:lnTo>
                  <a:pt x="60960" y="105587"/>
                </a:lnTo>
                <a:lnTo>
                  <a:pt x="61493" y="105676"/>
                </a:lnTo>
                <a:lnTo>
                  <a:pt x="61252" y="105638"/>
                </a:lnTo>
                <a:lnTo>
                  <a:pt x="60947" y="105600"/>
                </a:lnTo>
                <a:lnTo>
                  <a:pt x="60731" y="105702"/>
                </a:lnTo>
                <a:lnTo>
                  <a:pt x="61404" y="106311"/>
                </a:lnTo>
                <a:lnTo>
                  <a:pt x="61569" y="107391"/>
                </a:lnTo>
                <a:lnTo>
                  <a:pt x="61569" y="105016"/>
                </a:lnTo>
                <a:lnTo>
                  <a:pt x="61252" y="105143"/>
                </a:lnTo>
                <a:lnTo>
                  <a:pt x="60236" y="104521"/>
                </a:lnTo>
                <a:lnTo>
                  <a:pt x="60655" y="103416"/>
                </a:lnTo>
                <a:lnTo>
                  <a:pt x="61353" y="103149"/>
                </a:lnTo>
                <a:lnTo>
                  <a:pt x="62395" y="103720"/>
                </a:lnTo>
                <a:lnTo>
                  <a:pt x="62395" y="102997"/>
                </a:lnTo>
                <a:lnTo>
                  <a:pt x="61468" y="102831"/>
                </a:lnTo>
                <a:lnTo>
                  <a:pt x="60845" y="102590"/>
                </a:lnTo>
                <a:lnTo>
                  <a:pt x="61137" y="102692"/>
                </a:lnTo>
                <a:lnTo>
                  <a:pt x="61048" y="100685"/>
                </a:lnTo>
                <a:lnTo>
                  <a:pt x="62293" y="100152"/>
                </a:lnTo>
                <a:lnTo>
                  <a:pt x="62191" y="100355"/>
                </a:lnTo>
                <a:lnTo>
                  <a:pt x="62318" y="100457"/>
                </a:lnTo>
                <a:lnTo>
                  <a:pt x="62484" y="100596"/>
                </a:lnTo>
                <a:lnTo>
                  <a:pt x="62941" y="100545"/>
                </a:lnTo>
                <a:lnTo>
                  <a:pt x="63207" y="100558"/>
                </a:lnTo>
                <a:lnTo>
                  <a:pt x="62725" y="100304"/>
                </a:lnTo>
                <a:lnTo>
                  <a:pt x="62560" y="100241"/>
                </a:lnTo>
                <a:lnTo>
                  <a:pt x="62318" y="100114"/>
                </a:lnTo>
                <a:lnTo>
                  <a:pt x="61899" y="99733"/>
                </a:lnTo>
                <a:lnTo>
                  <a:pt x="61671" y="99822"/>
                </a:lnTo>
                <a:lnTo>
                  <a:pt x="61582" y="100304"/>
                </a:lnTo>
                <a:lnTo>
                  <a:pt x="60934" y="100736"/>
                </a:lnTo>
                <a:lnTo>
                  <a:pt x="60477" y="101130"/>
                </a:lnTo>
                <a:lnTo>
                  <a:pt x="60071" y="102298"/>
                </a:lnTo>
                <a:lnTo>
                  <a:pt x="59169" y="101930"/>
                </a:lnTo>
                <a:lnTo>
                  <a:pt x="56959" y="105143"/>
                </a:lnTo>
                <a:lnTo>
                  <a:pt x="56946" y="105524"/>
                </a:lnTo>
                <a:lnTo>
                  <a:pt x="57048" y="105778"/>
                </a:lnTo>
                <a:lnTo>
                  <a:pt x="57378" y="106045"/>
                </a:lnTo>
                <a:lnTo>
                  <a:pt x="57594" y="106172"/>
                </a:lnTo>
                <a:lnTo>
                  <a:pt x="57073" y="105879"/>
                </a:lnTo>
                <a:lnTo>
                  <a:pt x="56603" y="105778"/>
                </a:lnTo>
                <a:lnTo>
                  <a:pt x="56972" y="106006"/>
                </a:lnTo>
                <a:lnTo>
                  <a:pt x="55956" y="106832"/>
                </a:lnTo>
                <a:lnTo>
                  <a:pt x="56032" y="106565"/>
                </a:lnTo>
                <a:lnTo>
                  <a:pt x="55841" y="106832"/>
                </a:lnTo>
                <a:lnTo>
                  <a:pt x="55346" y="107492"/>
                </a:lnTo>
                <a:lnTo>
                  <a:pt x="55626" y="108089"/>
                </a:lnTo>
                <a:lnTo>
                  <a:pt x="56934" y="108940"/>
                </a:lnTo>
                <a:lnTo>
                  <a:pt x="58356" y="107607"/>
                </a:lnTo>
                <a:lnTo>
                  <a:pt x="58432" y="107251"/>
                </a:lnTo>
                <a:lnTo>
                  <a:pt x="58762" y="107302"/>
                </a:lnTo>
                <a:lnTo>
                  <a:pt x="59029" y="106959"/>
                </a:lnTo>
                <a:lnTo>
                  <a:pt x="59550" y="107175"/>
                </a:lnTo>
                <a:lnTo>
                  <a:pt x="59258" y="108242"/>
                </a:lnTo>
                <a:lnTo>
                  <a:pt x="59105" y="108292"/>
                </a:lnTo>
                <a:lnTo>
                  <a:pt x="58610" y="108343"/>
                </a:lnTo>
                <a:lnTo>
                  <a:pt x="58140" y="108927"/>
                </a:lnTo>
                <a:lnTo>
                  <a:pt x="59245" y="109334"/>
                </a:lnTo>
                <a:lnTo>
                  <a:pt x="59550" y="108648"/>
                </a:lnTo>
                <a:lnTo>
                  <a:pt x="60490" y="109372"/>
                </a:lnTo>
                <a:lnTo>
                  <a:pt x="61087" y="110998"/>
                </a:lnTo>
                <a:lnTo>
                  <a:pt x="60071" y="111175"/>
                </a:lnTo>
                <a:lnTo>
                  <a:pt x="59893" y="110617"/>
                </a:lnTo>
                <a:lnTo>
                  <a:pt x="59702" y="110604"/>
                </a:lnTo>
                <a:lnTo>
                  <a:pt x="59601" y="110312"/>
                </a:lnTo>
                <a:lnTo>
                  <a:pt x="59550" y="111302"/>
                </a:lnTo>
                <a:lnTo>
                  <a:pt x="59182" y="111760"/>
                </a:lnTo>
                <a:lnTo>
                  <a:pt x="58521" y="111645"/>
                </a:lnTo>
                <a:lnTo>
                  <a:pt x="58762" y="111848"/>
                </a:lnTo>
                <a:lnTo>
                  <a:pt x="59436" y="113144"/>
                </a:lnTo>
                <a:lnTo>
                  <a:pt x="59499" y="113741"/>
                </a:lnTo>
                <a:lnTo>
                  <a:pt x="59918" y="112979"/>
                </a:lnTo>
                <a:lnTo>
                  <a:pt x="60515" y="112915"/>
                </a:lnTo>
                <a:lnTo>
                  <a:pt x="61379" y="113474"/>
                </a:lnTo>
                <a:lnTo>
                  <a:pt x="61620" y="112445"/>
                </a:lnTo>
                <a:lnTo>
                  <a:pt x="62026" y="113538"/>
                </a:lnTo>
                <a:lnTo>
                  <a:pt x="62560" y="111010"/>
                </a:lnTo>
                <a:lnTo>
                  <a:pt x="62001" y="110832"/>
                </a:lnTo>
                <a:lnTo>
                  <a:pt x="61747" y="110490"/>
                </a:lnTo>
                <a:lnTo>
                  <a:pt x="61810" y="110058"/>
                </a:lnTo>
                <a:lnTo>
                  <a:pt x="60921" y="109575"/>
                </a:lnTo>
                <a:lnTo>
                  <a:pt x="61429" y="109423"/>
                </a:lnTo>
                <a:lnTo>
                  <a:pt x="62344" y="108978"/>
                </a:lnTo>
                <a:lnTo>
                  <a:pt x="62204" y="109143"/>
                </a:lnTo>
                <a:lnTo>
                  <a:pt x="62128" y="109575"/>
                </a:lnTo>
                <a:lnTo>
                  <a:pt x="62484" y="109651"/>
                </a:lnTo>
                <a:lnTo>
                  <a:pt x="62750" y="109321"/>
                </a:lnTo>
                <a:lnTo>
                  <a:pt x="63246" y="109575"/>
                </a:lnTo>
                <a:lnTo>
                  <a:pt x="63309" y="109321"/>
                </a:lnTo>
                <a:lnTo>
                  <a:pt x="63284" y="108978"/>
                </a:lnTo>
                <a:lnTo>
                  <a:pt x="63106" y="108635"/>
                </a:lnTo>
                <a:lnTo>
                  <a:pt x="64846" y="107492"/>
                </a:lnTo>
                <a:lnTo>
                  <a:pt x="64960" y="106565"/>
                </a:lnTo>
                <a:lnTo>
                  <a:pt x="65011" y="105549"/>
                </a:lnTo>
                <a:close/>
              </a:path>
              <a:path w="133984" h="146050">
                <a:moveTo>
                  <a:pt x="66230" y="100914"/>
                </a:moveTo>
                <a:lnTo>
                  <a:pt x="66128" y="100545"/>
                </a:lnTo>
                <a:lnTo>
                  <a:pt x="66014" y="100317"/>
                </a:lnTo>
                <a:lnTo>
                  <a:pt x="65951" y="99910"/>
                </a:lnTo>
                <a:lnTo>
                  <a:pt x="65341" y="100317"/>
                </a:lnTo>
                <a:lnTo>
                  <a:pt x="63220" y="100977"/>
                </a:lnTo>
                <a:lnTo>
                  <a:pt x="63677" y="101028"/>
                </a:lnTo>
                <a:lnTo>
                  <a:pt x="63296" y="101828"/>
                </a:lnTo>
                <a:lnTo>
                  <a:pt x="66230" y="100914"/>
                </a:lnTo>
                <a:close/>
              </a:path>
              <a:path w="133984" h="146050">
                <a:moveTo>
                  <a:pt x="66370" y="101003"/>
                </a:moveTo>
                <a:close/>
              </a:path>
              <a:path w="133984" h="146050">
                <a:moveTo>
                  <a:pt x="67056" y="101130"/>
                </a:moveTo>
                <a:lnTo>
                  <a:pt x="66433" y="100850"/>
                </a:lnTo>
                <a:lnTo>
                  <a:pt x="66370" y="101003"/>
                </a:lnTo>
                <a:lnTo>
                  <a:pt x="66446" y="101422"/>
                </a:lnTo>
                <a:lnTo>
                  <a:pt x="67056" y="101130"/>
                </a:lnTo>
                <a:close/>
              </a:path>
              <a:path w="133984" h="146050">
                <a:moveTo>
                  <a:pt x="68262" y="100545"/>
                </a:moveTo>
                <a:lnTo>
                  <a:pt x="67056" y="101130"/>
                </a:lnTo>
                <a:lnTo>
                  <a:pt x="68186" y="101650"/>
                </a:lnTo>
                <a:lnTo>
                  <a:pt x="68262" y="100545"/>
                </a:lnTo>
                <a:close/>
              </a:path>
              <a:path w="133984" h="146050">
                <a:moveTo>
                  <a:pt x="71132" y="92900"/>
                </a:moveTo>
                <a:lnTo>
                  <a:pt x="70129" y="93675"/>
                </a:lnTo>
                <a:lnTo>
                  <a:pt x="71132" y="92900"/>
                </a:lnTo>
                <a:lnTo>
                  <a:pt x="70294" y="93052"/>
                </a:lnTo>
                <a:lnTo>
                  <a:pt x="69748" y="93154"/>
                </a:lnTo>
                <a:lnTo>
                  <a:pt x="68465" y="93637"/>
                </a:lnTo>
                <a:lnTo>
                  <a:pt x="67195" y="94183"/>
                </a:lnTo>
                <a:lnTo>
                  <a:pt x="67932" y="94513"/>
                </a:lnTo>
                <a:lnTo>
                  <a:pt x="66294" y="95529"/>
                </a:lnTo>
                <a:lnTo>
                  <a:pt x="66751" y="95148"/>
                </a:lnTo>
                <a:lnTo>
                  <a:pt x="66713" y="94843"/>
                </a:lnTo>
                <a:lnTo>
                  <a:pt x="66167" y="94678"/>
                </a:lnTo>
                <a:lnTo>
                  <a:pt x="66522" y="94488"/>
                </a:lnTo>
                <a:lnTo>
                  <a:pt x="66865" y="94411"/>
                </a:lnTo>
                <a:lnTo>
                  <a:pt x="67221" y="94221"/>
                </a:lnTo>
                <a:lnTo>
                  <a:pt x="66878" y="94145"/>
                </a:lnTo>
                <a:lnTo>
                  <a:pt x="68160" y="92633"/>
                </a:lnTo>
                <a:lnTo>
                  <a:pt x="68414" y="88912"/>
                </a:lnTo>
                <a:lnTo>
                  <a:pt x="66446" y="87185"/>
                </a:lnTo>
                <a:lnTo>
                  <a:pt x="66687" y="87998"/>
                </a:lnTo>
                <a:lnTo>
                  <a:pt x="64579" y="97307"/>
                </a:lnTo>
                <a:lnTo>
                  <a:pt x="65430" y="97370"/>
                </a:lnTo>
                <a:lnTo>
                  <a:pt x="65849" y="98552"/>
                </a:lnTo>
                <a:lnTo>
                  <a:pt x="66598" y="99491"/>
                </a:lnTo>
                <a:lnTo>
                  <a:pt x="67665" y="100228"/>
                </a:lnTo>
                <a:lnTo>
                  <a:pt x="69062" y="97980"/>
                </a:lnTo>
                <a:lnTo>
                  <a:pt x="70078" y="93840"/>
                </a:lnTo>
                <a:lnTo>
                  <a:pt x="70523" y="94754"/>
                </a:lnTo>
                <a:lnTo>
                  <a:pt x="71132" y="92900"/>
                </a:lnTo>
                <a:close/>
              </a:path>
              <a:path w="133984" h="146050">
                <a:moveTo>
                  <a:pt x="76695" y="60350"/>
                </a:moveTo>
                <a:lnTo>
                  <a:pt x="75209" y="59207"/>
                </a:lnTo>
                <a:lnTo>
                  <a:pt x="75590" y="58216"/>
                </a:lnTo>
                <a:lnTo>
                  <a:pt x="75031" y="57137"/>
                </a:lnTo>
                <a:lnTo>
                  <a:pt x="73723" y="57810"/>
                </a:lnTo>
                <a:lnTo>
                  <a:pt x="74955" y="61556"/>
                </a:lnTo>
                <a:lnTo>
                  <a:pt x="76695" y="60350"/>
                </a:lnTo>
                <a:close/>
              </a:path>
              <a:path w="133984" h="146050">
                <a:moveTo>
                  <a:pt x="78867" y="79743"/>
                </a:moveTo>
                <a:lnTo>
                  <a:pt x="78701" y="79743"/>
                </a:lnTo>
                <a:lnTo>
                  <a:pt x="78613" y="79959"/>
                </a:lnTo>
                <a:lnTo>
                  <a:pt x="78867" y="79743"/>
                </a:lnTo>
                <a:close/>
              </a:path>
              <a:path w="133984" h="146050">
                <a:moveTo>
                  <a:pt x="79590" y="82804"/>
                </a:moveTo>
                <a:lnTo>
                  <a:pt x="79540" y="82638"/>
                </a:lnTo>
                <a:lnTo>
                  <a:pt x="79387" y="82080"/>
                </a:lnTo>
                <a:lnTo>
                  <a:pt x="79222" y="81546"/>
                </a:lnTo>
                <a:lnTo>
                  <a:pt x="79171" y="81368"/>
                </a:lnTo>
                <a:lnTo>
                  <a:pt x="78613" y="79959"/>
                </a:lnTo>
                <a:lnTo>
                  <a:pt x="76758" y="81546"/>
                </a:lnTo>
                <a:lnTo>
                  <a:pt x="75552" y="80911"/>
                </a:lnTo>
                <a:lnTo>
                  <a:pt x="74510" y="77508"/>
                </a:lnTo>
                <a:lnTo>
                  <a:pt x="75133" y="77089"/>
                </a:lnTo>
                <a:lnTo>
                  <a:pt x="74345" y="76187"/>
                </a:lnTo>
                <a:lnTo>
                  <a:pt x="75755" y="75463"/>
                </a:lnTo>
                <a:lnTo>
                  <a:pt x="75285" y="74599"/>
                </a:lnTo>
                <a:lnTo>
                  <a:pt x="74282" y="74828"/>
                </a:lnTo>
                <a:lnTo>
                  <a:pt x="74104" y="73279"/>
                </a:lnTo>
                <a:lnTo>
                  <a:pt x="73215" y="73177"/>
                </a:lnTo>
                <a:lnTo>
                  <a:pt x="70154" y="74447"/>
                </a:lnTo>
                <a:lnTo>
                  <a:pt x="70307" y="74320"/>
                </a:lnTo>
                <a:lnTo>
                  <a:pt x="70929" y="73723"/>
                </a:lnTo>
                <a:lnTo>
                  <a:pt x="70180" y="72771"/>
                </a:lnTo>
                <a:lnTo>
                  <a:pt x="69430" y="71755"/>
                </a:lnTo>
                <a:lnTo>
                  <a:pt x="69913" y="73456"/>
                </a:lnTo>
                <a:lnTo>
                  <a:pt x="68961" y="74320"/>
                </a:lnTo>
                <a:lnTo>
                  <a:pt x="68948" y="74955"/>
                </a:lnTo>
                <a:lnTo>
                  <a:pt x="68656" y="75069"/>
                </a:lnTo>
                <a:lnTo>
                  <a:pt x="68948" y="75272"/>
                </a:lnTo>
                <a:lnTo>
                  <a:pt x="68948" y="75488"/>
                </a:lnTo>
                <a:lnTo>
                  <a:pt x="69088" y="75361"/>
                </a:lnTo>
                <a:lnTo>
                  <a:pt x="71399" y="76873"/>
                </a:lnTo>
                <a:lnTo>
                  <a:pt x="72072" y="74256"/>
                </a:lnTo>
                <a:lnTo>
                  <a:pt x="73406" y="75018"/>
                </a:lnTo>
                <a:lnTo>
                  <a:pt x="73279" y="75044"/>
                </a:lnTo>
                <a:lnTo>
                  <a:pt x="73063" y="78447"/>
                </a:lnTo>
                <a:lnTo>
                  <a:pt x="74498" y="77508"/>
                </a:lnTo>
                <a:lnTo>
                  <a:pt x="74726" y="82524"/>
                </a:lnTo>
                <a:lnTo>
                  <a:pt x="71056" y="79476"/>
                </a:lnTo>
                <a:lnTo>
                  <a:pt x="69202" y="82384"/>
                </a:lnTo>
                <a:lnTo>
                  <a:pt x="73558" y="86944"/>
                </a:lnTo>
                <a:lnTo>
                  <a:pt x="75526" y="82524"/>
                </a:lnTo>
                <a:lnTo>
                  <a:pt x="75717" y="82080"/>
                </a:lnTo>
                <a:lnTo>
                  <a:pt x="78295" y="87896"/>
                </a:lnTo>
                <a:lnTo>
                  <a:pt x="78384" y="87198"/>
                </a:lnTo>
                <a:lnTo>
                  <a:pt x="78625" y="87401"/>
                </a:lnTo>
                <a:lnTo>
                  <a:pt x="78625" y="87198"/>
                </a:lnTo>
                <a:lnTo>
                  <a:pt x="78625" y="86639"/>
                </a:lnTo>
                <a:lnTo>
                  <a:pt x="78816" y="85864"/>
                </a:lnTo>
                <a:lnTo>
                  <a:pt x="78968" y="85191"/>
                </a:lnTo>
                <a:lnTo>
                  <a:pt x="78359" y="85864"/>
                </a:lnTo>
                <a:lnTo>
                  <a:pt x="77978" y="85483"/>
                </a:lnTo>
                <a:lnTo>
                  <a:pt x="77863" y="84099"/>
                </a:lnTo>
                <a:lnTo>
                  <a:pt x="78752" y="84264"/>
                </a:lnTo>
                <a:lnTo>
                  <a:pt x="79171" y="84264"/>
                </a:lnTo>
                <a:lnTo>
                  <a:pt x="78968" y="84099"/>
                </a:lnTo>
                <a:lnTo>
                  <a:pt x="77927" y="82829"/>
                </a:lnTo>
                <a:lnTo>
                  <a:pt x="78359" y="82638"/>
                </a:lnTo>
                <a:lnTo>
                  <a:pt x="78968" y="82651"/>
                </a:lnTo>
                <a:lnTo>
                  <a:pt x="79590" y="82804"/>
                </a:lnTo>
                <a:close/>
              </a:path>
              <a:path w="133984" h="146050">
                <a:moveTo>
                  <a:pt x="79844" y="84378"/>
                </a:moveTo>
                <a:lnTo>
                  <a:pt x="79692" y="84391"/>
                </a:lnTo>
                <a:lnTo>
                  <a:pt x="79184" y="84251"/>
                </a:lnTo>
                <a:lnTo>
                  <a:pt x="79565" y="84632"/>
                </a:lnTo>
                <a:lnTo>
                  <a:pt x="79794" y="84607"/>
                </a:lnTo>
                <a:lnTo>
                  <a:pt x="79844" y="84378"/>
                </a:lnTo>
                <a:close/>
              </a:path>
              <a:path w="133984" h="146050">
                <a:moveTo>
                  <a:pt x="80149" y="78638"/>
                </a:moveTo>
                <a:lnTo>
                  <a:pt x="79921" y="78257"/>
                </a:lnTo>
                <a:lnTo>
                  <a:pt x="78994" y="79222"/>
                </a:lnTo>
                <a:lnTo>
                  <a:pt x="78803" y="79540"/>
                </a:lnTo>
                <a:lnTo>
                  <a:pt x="79095" y="79540"/>
                </a:lnTo>
                <a:lnTo>
                  <a:pt x="80149" y="78638"/>
                </a:lnTo>
                <a:close/>
              </a:path>
              <a:path w="133984" h="146050">
                <a:moveTo>
                  <a:pt x="82372" y="84569"/>
                </a:moveTo>
                <a:lnTo>
                  <a:pt x="81102" y="83261"/>
                </a:lnTo>
                <a:lnTo>
                  <a:pt x="79603" y="82804"/>
                </a:lnTo>
                <a:lnTo>
                  <a:pt x="79794" y="83515"/>
                </a:lnTo>
                <a:lnTo>
                  <a:pt x="79933" y="84099"/>
                </a:lnTo>
                <a:lnTo>
                  <a:pt x="79844" y="84378"/>
                </a:lnTo>
                <a:lnTo>
                  <a:pt x="82372" y="84569"/>
                </a:lnTo>
                <a:close/>
              </a:path>
              <a:path w="133984" h="146050">
                <a:moveTo>
                  <a:pt x="85191" y="72745"/>
                </a:moveTo>
                <a:lnTo>
                  <a:pt x="80365" y="72415"/>
                </a:lnTo>
                <a:lnTo>
                  <a:pt x="78168" y="75387"/>
                </a:lnTo>
                <a:lnTo>
                  <a:pt x="79921" y="78257"/>
                </a:lnTo>
                <a:lnTo>
                  <a:pt x="85191" y="72745"/>
                </a:lnTo>
                <a:close/>
              </a:path>
              <a:path w="133984" h="146050">
                <a:moveTo>
                  <a:pt x="86664" y="66522"/>
                </a:moveTo>
                <a:lnTo>
                  <a:pt x="86461" y="64643"/>
                </a:lnTo>
                <a:lnTo>
                  <a:pt x="86283" y="64693"/>
                </a:lnTo>
                <a:lnTo>
                  <a:pt x="85648" y="64465"/>
                </a:lnTo>
                <a:lnTo>
                  <a:pt x="85356" y="64566"/>
                </a:lnTo>
                <a:lnTo>
                  <a:pt x="85471" y="64935"/>
                </a:lnTo>
                <a:lnTo>
                  <a:pt x="83781" y="65570"/>
                </a:lnTo>
                <a:lnTo>
                  <a:pt x="81902" y="67322"/>
                </a:lnTo>
                <a:lnTo>
                  <a:pt x="81114" y="63487"/>
                </a:lnTo>
                <a:lnTo>
                  <a:pt x="79743" y="64160"/>
                </a:lnTo>
                <a:lnTo>
                  <a:pt x="75946" y="63563"/>
                </a:lnTo>
                <a:lnTo>
                  <a:pt x="77419" y="70688"/>
                </a:lnTo>
                <a:lnTo>
                  <a:pt x="80708" y="68592"/>
                </a:lnTo>
                <a:lnTo>
                  <a:pt x="81495" y="68656"/>
                </a:lnTo>
                <a:lnTo>
                  <a:pt x="81381" y="69062"/>
                </a:lnTo>
                <a:lnTo>
                  <a:pt x="82638" y="69113"/>
                </a:lnTo>
                <a:lnTo>
                  <a:pt x="85356" y="69316"/>
                </a:lnTo>
                <a:lnTo>
                  <a:pt x="85483" y="69418"/>
                </a:lnTo>
                <a:lnTo>
                  <a:pt x="85509" y="69646"/>
                </a:lnTo>
                <a:lnTo>
                  <a:pt x="85610" y="69862"/>
                </a:lnTo>
                <a:lnTo>
                  <a:pt x="86385" y="68224"/>
                </a:lnTo>
                <a:lnTo>
                  <a:pt x="86664" y="66522"/>
                </a:lnTo>
                <a:close/>
              </a:path>
              <a:path w="133984" h="146050">
                <a:moveTo>
                  <a:pt x="91973" y="49784"/>
                </a:moveTo>
                <a:lnTo>
                  <a:pt x="90754" y="46113"/>
                </a:lnTo>
                <a:lnTo>
                  <a:pt x="90106" y="48615"/>
                </a:lnTo>
                <a:lnTo>
                  <a:pt x="88252" y="53111"/>
                </a:lnTo>
                <a:lnTo>
                  <a:pt x="87058" y="52590"/>
                </a:lnTo>
                <a:lnTo>
                  <a:pt x="87058" y="54686"/>
                </a:lnTo>
                <a:lnTo>
                  <a:pt x="86944" y="54495"/>
                </a:lnTo>
                <a:lnTo>
                  <a:pt x="87058" y="54686"/>
                </a:lnTo>
                <a:lnTo>
                  <a:pt x="87058" y="52590"/>
                </a:lnTo>
                <a:lnTo>
                  <a:pt x="85458" y="51879"/>
                </a:lnTo>
                <a:lnTo>
                  <a:pt x="86283" y="53340"/>
                </a:lnTo>
                <a:lnTo>
                  <a:pt x="82969" y="52819"/>
                </a:lnTo>
                <a:lnTo>
                  <a:pt x="83172" y="53898"/>
                </a:lnTo>
                <a:lnTo>
                  <a:pt x="81584" y="53124"/>
                </a:lnTo>
                <a:lnTo>
                  <a:pt x="80797" y="54343"/>
                </a:lnTo>
                <a:lnTo>
                  <a:pt x="81838" y="54495"/>
                </a:lnTo>
                <a:lnTo>
                  <a:pt x="82867" y="55194"/>
                </a:lnTo>
                <a:lnTo>
                  <a:pt x="83642" y="56184"/>
                </a:lnTo>
                <a:lnTo>
                  <a:pt x="83883" y="57404"/>
                </a:lnTo>
                <a:lnTo>
                  <a:pt x="83439" y="57746"/>
                </a:lnTo>
                <a:lnTo>
                  <a:pt x="82994" y="57188"/>
                </a:lnTo>
                <a:lnTo>
                  <a:pt x="81572" y="56311"/>
                </a:lnTo>
                <a:lnTo>
                  <a:pt x="79844" y="55803"/>
                </a:lnTo>
                <a:lnTo>
                  <a:pt x="80975" y="57200"/>
                </a:lnTo>
                <a:lnTo>
                  <a:pt x="82372" y="58127"/>
                </a:lnTo>
                <a:lnTo>
                  <a:pt x="82816" y="58254"/>
                </a:lnTo>
                <a:lnTo>
                  <a:pt x="82257" y="58686"/>
                </a:lnTo>
                <a:lnTo>
                  <a:pt x="78219" y="55829"/>
                </a:lnTo>
                <a:lnTo>
                  <a:pt x="79921" y="58661"/>
                </a:lnTo>
                <a:lnTo>
                  <a:pt x="80518" y="59283"/>
                </a:lnTo>
                <a:lnTo>
                  <a:pt x="80060" y="59944"/>
                </a:lnTo>
                <a:lnTo>
                  <a:pt x="80276" y="60274"/>
                </a:lnTo>
                <a:lnTo>
                  <a:pt x="79438" y="60934"/>
                </a:lnTo>
                <a:lnTo>
                  <a:pt x="82194" y="62547"/>
                </a:lnTo>
                <a:lnTo>
                  <a:pt x="81127" y="61137"/>
                </a:lnTo>
                <a:lnTo>
                  <a:pt x="90182" y="63995"/>
                </a:lnTo>
                <a:lnTo>
                  <a:pt x="89319" y="61226"/>
                </a:lnTo>
                <a:lnTo>
                  <a:pt x="88163" y="60706"/>
                </a:lnTo>
                <a:lnTo>
                  <a:pt x="86817" y="60579"/>
                </a:lnTo>
                <a:lnTo>
                  <a:pt x="85318" y="60744"/>
                </a:lnTo>
                <a:lnTo>
                  <a:pt x="85699" y="60426"/>
                </a:lnTo>
                <a:lnTo>
                  <a:pt x="86055" y="60236"/>
                </a:lnTo>
                <a:lnTo>
                  <a:pt x="85801" y="59080"/>
                </a:lnTo>
                <a:lnTo>
                  <a:pt x="87680" y="57873"/>
                </a:lnTo>
                <a:lnTo>
                  <a:pt x="87477" y="57023"/>
                </a:lnTo>
                <a:lnTo>
                  <a:pt x="91643" y="54267"/>
                </a:lnTo>
                <a:lnTo>
                  <a:pt x="87718" y="55067"/>
                </a:lnTo>
                <a:lnTo>
                  <a:pt x="87198" y="54775"/>
                </a:lnTo>
                <a:lnTo>
                  <a:pt x="91973" y="49784"/>
                </a:lnTo>
                <a:close/>
              </a:path>
              <a:path w="133984" h="146050">
                <a:moveTo>
                  <a:pt x="93548" y="59397"/>
                </a:moveTo>
                <a:lnTo>
                  <a:pt x="93332" y="57023"/>
                </a:lnTo>
                <a:lnTo>
                  <a:pt x="91706" y="56743"/>
                </a:lnTo>
                <a:lnTo>
                  <a:pt x="89433" y="57505"/>
                </a:lnTo>
                <a:lnTo>
                  <a:pt x="89687" y="59918"/>
                </a:lnTo>
                <a:lnTo>
                  <a:pt x="91274" y="60172"/>
                </a:lnTo>
                <a:lnTo>
                  <a:pt x="93548" y="59397"/>
                </a:lnTo>
                <a:close/>
              </a:path>
              <a:path w="133984" h="146050">
                <a:moveTo>
                  <a:pt x="94576" y="35382"/>
                </a:moveTo>
                <a:lnTo>
                  <a:pt x="91211" y="35623"/>
                </a:lnTo>
                <a:lnTo>
                  <a:pt x="90551" y="36182"/>
                </a:lnTo>
                <a:lnTo>
                  <a:pt x="91008" y="36982"/>
                </a:lnTo>
                <a:lnTo>
                  <a:pt x="89776" y="37071"/>
                </a:lnTo>
                <a:lnTo>
                  <a:pt x="90157" y="38557"/>
                </a:lnTo>
                <a:lnTo>
                  <a:pt x="89611" y="39484"/>
                </a:lnTo>
                <a:lnTo>
                  <a:pt x="88569" y="40093"/>
                </a:lnTo>
                <a:lnTo>
                  <a:pt x="89052" y="42481"/>
                </a:lnTo>
                <a:lnTo>
                  <a:pt x="91744" y="38252"/>
                </a:lnTo>
                <a:lnTo>
                  <a:pt x="92824" y="40093"/>
                </a:lnTo>
                <a:lnTo>
                  <a:pt x="94576" y="35382"/>
                </a:lnTo>
                <a:close/>
              </a:path>
              <a:path w="133984" h="146050">
                <a:moveTo>
                  <a:pt x="95300" y="27444"/>
                </a:moveTo>
                <a:lnTo>
                  <a:pt x="93421" y="27990"/>
                </a:lnTo>
                <a:lnTo>
                  <a:pt x="92532" y="29260"/>
                </a:lnTo>
                <a:lnTo>
                  <a:pt x="93738" y="31419"/>
                </a:lnTo>
                <a:lnTo>
                  <a:pt x="95237" y="32219"/>
                </a:lnTo>
                <a:lnTo>
                  <a:pt x="94462" y="31038"/>
                </a:lnTo>
                <a:lnTo>
                  <a:pt x="95300" y="27444"/>
                </a:lnTo>
                <a:close/>
              </a:path>
              <a:path w="133984" h="146050">
                <a:moveTo>
                  <a:pt x="101650" y="36449"/>
                </a:moveTo>
                <a:lnTo>
                  <a:pt x="101307" y="33896"/>
                </a:lnTo>
                <a:lnTo>
                  <a:pt x="100850" y="35661"/>
                </a:lnTo>
                <a:lnTo>
                  <a:pt x="99402" y="36004"/>
                </a:lnTo>
                <a:lnTo>
                  <a:pt x="99009" y="36995"/>
                </a:lnTo>
                <a:lnTo>
                  <a:pt x="101650" y="36449"/>
                </a:lnTo>
                <a:close/>
              </a:path>
              <a:path w="133984" h="146050">
                <a:moveTo>
                  <a:pt x="120446" y="19278"/>
                </a:moveTo>
                <a:lnTo>
                  <a:pt x="120180" y="18249"/>
                </a:lnTo>
                <a:lnTo>
                  <a:pt x="119126" y="18161"/>
                </a:lnTo>
                <a:lnTo>
                  <a:pt x="119443" y="16548"/>
                </a:lnTo>
                <a:lnTo>
                  <a:pt x="118554" y="16103"/>
                </a:lnTo>
                <a:lnTo>
                  <a:pt x="114998" y="16459"/>
                </a:lnTo>
                <a:lnTo>
                  <a:pt x="115239" y="16344"/>
                </a:lnTo>
                <a:lnTo>
                  <a:pt x="116078" y="15989"/>
                </a:lnTo>
                <a:lnTo>
                  <a:pt x="115125" y="13500"/>
                </a:lnTo>
                <a:lnTo>
                  <a:pt x="115062" y="15379"/>
                </a:lnTo>
                <a:lnTo>
                  <a:pt x="113690" y="16052"/>
                </a:lnTo>
                <a:lnTo>
                  <a:pt x="113588" y="16598"/>
                </a:lnTo>
                <a:lnTo>
                  <a:pt x="113322" y="16624"/>
                </a:lnTo>
                <a:lnTo>
                  <a:pt x="113538" y="16903"/>
                </a:lnTo>
                <a:lnTo>
                  <a:pt x="113499" y="17132"/>
                </a:lnTo>
                <a:lnTo>
                  <a:pt x="113677" y="17068"/>
                </a:lnTo>
                <a:lnTo>
                  <a:pt x="115544" y="19316"/>
                </a:lnTo>
                <a:lnTo>
                  <a:pt x="117043" y="16878"/>
                </a:lnTo>
                <a:lnTo>
                  <a:pt x="118122" y="18072"/>
                </a:lnTo>
                <a:lnTo>
                  <a:pt x="117995" y="18059"/>
                </a:lnTo>
                <a:lnTo>
                  <a:pt x="116751" y="21463"/>
                </a:lnTo>
                <a:lnTo>
                  <a:pt x="119265" y="20739"/>
                </a:lnTo>
                <a:lnTo>
                  <a:pt x="118757" y="19570"/>
                </a:lnTo>
                <a:lnTo>
                  <a:pt x="120446" y="19278"/>
                </a:lnTo>
                <a:close/>
              </a:path>
              <a:path w="133984" h="146050">
                <a:moveTo>
                  <a:pt x="131533" y="20383"/>
                </a:moveTo>
                <a:lnTo>
                  <a:pt x="129882" y="14846"/>
                </a:lnTo>
                <a:lnTo>
                  <a:pt x="127317" y="21590"/>
                </a:lnTo>
                <a:lnTo>
                  <a:pt x="131533" y="20383"/>
                </a:lnTo>
                <a:close/>
              </a:path>
              <a:path w="133984" h="146050">
                <a:moveTo>
                  <a:pt x="133794" y="5943"/>
                </a:moveTo>
                <a:lnTo>
                  <a:pt x="129247" y="0"/>
                </a:lnTo>
                <a:lnTo>
                  <a:pt x="130111" y="3441"/>
                </a:lnTo>
                <a:lnTo>
                  <a:pt x="130454" y="4279"/>
                </a:lnTo>
                <a:lnTo>
                  <a:pt x="129832" y="4800"/>
                </a:lnTo>
                <a:lnTo>
                  <a:pt x="129984" y="5549"/>
                </a:lnTo>
                <a:lnTo>
                  <a:pt x="133794" y="59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1482204" y="3357981"/>
            <a:ext cx="123189" cy="135890"/>
          </a:xfrm>
          <a:custGeom>
            <a:avLst/>
            <a:gdLst/>
            <a:ahLst/>
            <a:cxnLst/>
            <a:rect l="l" t="t" r="r" b="b"/>
            <a:pathLst>
              <a:path w="123190" h="135889">
                <a:moveTo>
                  <a:pt x="3886" y="116293"/>
                </a:moveTo>
                <a:lnTo>
                  <a:pt x="1054" y="117157"/>
                </a:lnTo>
                <a:lnTo>
                  <a:pt x="1739" y="118605"/>
                </a:lnTo>
                <a:lnTo>
                  <a:pt x="1384" y="119634"/>
                </a:lnTo>
                <a:lnTo>
                  <a:pt x="495" y="120484"/>
                </a:lnTo>
                <a:lnTo>
                  <a:pt x="1498" y="122821"/>
                </a:lnTo>
                <a:lnTo>
                  <a:pt x="3886" y="116293"/>
                </a:lnTo>
                <a:close/>
              </a:path>
              <a:path w="123190" h="135889">
                <a:moveTo>
                  <a:pt x="5473" y="110985"/>
                </a:moveTo>
                <a:lnTo>
                  <a:pt x="4457" y="109943"/>
                </a:lnTo>
                <a:lnTo>
                  <a:pt x="4495" y="106057"/>
                </a:lnTo>
                <a:lnTo>
                  <a:pt x="2705" y="107086"/>
                </a:lnTo>
                <a:lnTo>
                  <a:pt x="2057" y="108559"/>
                </a:lnTo>
                <a:lnTo>
                  <a:pt x="3784" y="110515"/>
                </a:lnTo>
                <a:lnTo>
                  <a:pt x="5473" y="110985"/>
                </a:lnTo>
                <a:close/>
              </a:path>
              <a:path w="123190" h="135889">
                <a:moveTo>
                  <a:pt x="6159" y="129527"/>
                </a:moveTo>
                <a:lnTo>
                  <a:pt x="4089" y="126136"/>
                </a:lnTo>
                <a:lnTo>
                  <a:pt x="3924" y="128816"/>
                </a:lnTo>
                <a:lnTo>
                  <a:pt x="3073" y="133769"/>
                </a:lnTo>
                <a:lnTo>
                  <a:pt x="0" y="133146"/>
                </a:lnTo>
                <a:lnTo>
                  <a:pt x="2336" y="135788"/>
                </a:lnTo>
                <a:lnTo>
                  <a:pt x="6159" y="129527"/>
                </a:lnTo>
                <a:close/>
              </a:path>
              <a:path w="123190" h="135889">
                <a:moveTo>
                  <a:pt x="10553" y="125260"/>
                </a:moveTo>
                <a:lnTo>
                  <a:pt x="10464" y="125120"/>
                </a:lnTo>
                <a:lnTo>
                  <a:pt x="10452" y="124968"/>
                </a:lnTo>
                <a:lnTo>
                  <a:pt x="10426" y="124815"/>
                </a:lnTo>
                <a:lnTo>
                  <a:pt x="10299" y="125056"/>
                </a:lnTo>
                <a:lnTo>
                  <a:pt x="10248" y="125298"/>
                </a:lnTo>
                <a:lnTo>
                  <a:pt x="10553" y="125260"/>
                </a:lnTo>
                <a:close/>
              </a:path>
              <a:path w="123190" h="135889">
                <a:moveTo>
                  <a:pt x="10591" y="124498"/>
                </a:moveTo>
                <a:lnTo>
                  <a:pt x="10388" y="124396"/>
                </a:lnTo>
                <a:lnTo>
                  <a:pt x="10414" y="124625"/>
                </a:lnTo>
                <a:lnTo>
                  <a:pt x="10426" y="124777"/>
                </a:lnTo>
                <a:lnTo>
                  <a:pt x="10490" y="124625"/>
                </a:lnTo>
                <a:lnTo>
                  <a:pt x="10591" y="124498"/>
                </a:lnTo>
                <a:close/>
              </a:path>
              <a:path w="123190" h="135889">
                <a:moveTo>
                  <a:pt x="15163" y="129400"/>
                </a:moveTo>
                <a:lnTo>
                  <a:pt x="13792" y="129184"/>
                </a:lnTo>
                <a:lnTo>
                  <a:pt x="15036" y="131229"/>
                </a:lnTo>
                <a:lnTo>
                  <a:pt x="15163" y="129400"/>
                </a:lnTo>
                <a:close/>
              </a:path>
              <a:path w="123190" h="135889">
                <a:moveTo>
                  <a:pt x="19926" y="116941"/>
                </a:moveTo>
                <a:lnTo>
                  <a:pt x="19761" y="116751"/>
                </a:lnTo>
                <a:lnTo>
                  <a:pt x="19850" y="116878"/>
                </a:lnTo>
                <a:close/>
              </a:path>
              <a:path w="123190" h="135889">
                <a:moveTo>
                  <a:pt x="19939" y="117068"/>
                </a:moveTo>
                <a:close/>
              </a:path>
              <a:path w="123190" h="135889">
                <a:moveTo>
                  <a:pt x="20434" y="125336"/>
                </a:moveTo>
                <a:lnTo>
                  <a:pt x="20332" y="124917"/>
                </a:lnTo>
                <a:lnTo>
                  <a:pt x="19939" y="124587"/>
                </a:lnTo>
                <a:lnTo>
                  <a:pt x="19659" y="124599"/>
                </a:lnTo>
                <a:lnTo>
                  <a:pt x="20116" y="126022"/>
                </a:lnTo>
                <a:lnTo>
                  <a:pt x="20256" y="126212"/>
                </a:lnTo>
                <a:lnTo>
                  <a:pt x="20434" y="125336"/>
                </a:lnTo>
                <a:close/>
              </a:path>
              <a:path w="123190" h="135889">
                <a:moveTo>
                  <a:pt x="21043" y="122529"/>
                </a:moveTo>
                <a:lnTo>
                  <a:pt x="20497" y="125044"/>
                </a:lnTo>
                <a:lnTo>
                  <a:pt x="20637" y="125158"/>
                </a:lnTo>
                <a:lnTo>
                  <a:pt x="21043" y="122529"/>
                </a:lnTo>
                <a:close/>
              </a:path>
              <a:path w="123190" h="135889">
                <a:moveTo>
                  <a:pt x="23152" y="101955"/>
                </a:moveTo>
                <a:lnTo>
                  <a:pt x="21958" y="100368"/>
                </a:lnTo>
                <a:lnTo>
                  <a:pt x="22707" y="99453"/>
                </a:lnTo>
                <a:lnTo>
                  <a:pt x="22453" y="98145"/>
                </a:lnTo>
                <a:lnTo>
                  <a:pt x="20878" y="98386"/>
                </a:lnTo>
                <a:lnTo>
                  <a:pt x="20993" y="102679"/>
                </a:lnTo>
                <a:lnTo>
                  <a:pt x="23152" y="101955"/>
                </a:lnTo>
                <a:close/>
              </a:path>
              <a:path w="123190" h="135889">
                <a:moveTo>
                  <a:pt x="27940" y="116814"/>
                </a:moveTo>
                <a:lnTo>
                  <a:pt x="23355" y="115100"/>
                </a:lnTo>
                <a:lnTo>
                  <a:pt x="22148" y="115989"/>
                </a:lnTo>
                <a:lnTo>
                  <a:pt x="21463" y="117081"/>
                </a:lnTo>
                <a:lnTo>
                  <a:pt x="20789" y="118605"/>
                </a:lnTo>
                <a:lnTo>
                  <a:pt x="19939" y="118122"/>
                </a:lnTo>
                <a:lnTo>
                  <a:pt x="20142" y="117525"/>
                </a:lnTo>
                <a:lnTo>
                  <a:pt x="19939" y="117081"/>
                </a:lnTo>
                <a:lnTo>
                  <a:pt x="19545" y="116903"/>
                </a:lnTo>
                <a:lnTo>
                  <a:pt x="19672" y="116662"/>
                </a:lnTo>
                <a:lnTo>
                  <a:pt x="18300" y="119126"/>
                </a:lnTo>
                <a:lnTo>
                  <a:pt x="21234" y="120002"/>
                </a:lnTo>
                <a:lnTo>
                  <a:pt x="17272" y="122008"/>
                </a:lnTo>
                <a:lnTo>
                  <a:pt x="15113" y="120332"/>
                </a:lnTo>
                <a:lnTo>
                  <a:pt x="11595" y="123063"/>
                </a:lnTo>
                <a:lnTo>
                  <a:pt x="10782" y="124193"/>
                </a:lnTo>
                <a:lnTo>
                  <a:pt x="10668" y="124587"/>
                </a:lnTo>
                <a:lnTo>
                  <a:pt x="12369" y="125768"/>
                </a:lnTo>
                <a:lnTo>
                  <a:pt x="13436" y="126072"/>
                </a:lnTo>
                <a:lnTo>
                  <a:pt x="13881" y="126022"/>
                </a:lnTo>
                <a:lnTo>
                  <a:pt x="14198" y="124701"/>
                </a:lnTo>
                <a:lnTo>
                  <a:pt x="14820" y="125882"/>
                </a:lnTo>
                <a:lnTo>
                  <a:pt x="13881" y="126022"/>
                </a:lnTo>
                <a:lnTo>
                  <a:pt x="13754" y="127368"/>
                </a:lnTo>
                <a:lnTo>
                  <a:pt x="14897" y="127736"/>
                </a:lnTo>
                <a:lnTo>
                  <a:pt x="15265" y="127368"/>
                </a:lnTo>
                <a:lnTo>
                  <a:pt x="15354" y="126669"/>
                </a:lnTo>
                <a:lnTo>
                  <a:pt x="15163" y="129400"/>
                </a:lnTo>
                <a:lnTo>
                  <a:pt x="18935" y="129984"/>
                </a:lnTo>
                <a:lnTo>
                  <a:pt x="17741" y="129082"/>
                </a:lnTo>
                <a:lnTo>
                  <a:pt x="16979" y="127977"/>
                </a:lnTo>
                <a:lnTo>
                  <a:pt x="16738" y="126669"/>
                </a:lnTo>
                <a:lnTo>
                  <a:pt x="23101" y="130111"/>
                </a:lnTo>
                <a:lnTo>
                  <a:pt x="20535" y="126593"/>
                </a:lnTo>
                <a:lnTo>
                  <a:pt x="20345" y="126339"/>
                </a:lnTo>
                <a:lnTo>
                  <a:pt x="20256" y="126212"/>
                </a:lnTo>
                <a:lnTo>
                  <a:pt x="20231" y="126339"/>
                </a:lnTo>
                <a:lnTo>
                  <a:pt x="20116" y="126022"/>
                </a:lnTo>
                <a:lnTo>
                  <a:pt x="19646" y="125374"/>
                </a:lnTo>
                <a:lnTo>
                  <a:pt x="19316" y="124917"/>
                </a:lnTo>
                <a:lnTo>
                  <a:pt x="19151" y="124955"/>
                </a:lnTo>
                <a:lnTo>
                  <a:pt x="18910" y="125336"/>
                </a:lnTo>
                <a:lnTo>
                  <a:pt x="18884" y="125006"/>
                </a:lnTo>
                <a:lnTo>
                  <a:pt x="17157" y="125374"/>
                </a:lnTo>
                <a:lnTo>
                  <a:pt x="17780" y="124701"/>
                </a:lnTo>
                <a:lnTo>
                  <a:pt x="18262" y="124193"/>
                </a:lnTo>
                <a:lnTo>
                  <a:pt x="18834" y="124244"/>
                </a:lnTo>
                <a:lnTo>
                  <a:pt x="18884" y="125006"/>
                </a:lnTo>
                <a:lnTo>
                  <a:pt x="19151" y="124955"/>
                </a:lnTo>
                <a:lnTo>
                  <a:pt x="19367" y="124612"/>
                </a:lnTo>
                <a:lnTo>
                  <a:pt x="19659" y="124599"/>
                </a:lnTo>
                <a:lnTo>
                  <a:pt x="19532" y="124193"/>
                </a:lnTo>
                <a:lnTo>
                  <a:pt x="18999" y="122516"/>
                </a:lnTo>
                <a:lnTo>
                  <a:pt x="19291" y="122415"/>
                </a:lnTo>
                <a:lnTo>
                  <a:pt x="19913" y="122008"/>
                </a:lnTo>
                <a:lnTo>
                  <a:pt x="25171" y="118605"/>
                </a:lnTo>
                <a:lnTo>
                  <a:pt x="27940" y="116814"/>
                </a:lnTo>
                <a:close/>
              </a:path>
              <a:path w="123190" h="135889">
                <a:moveTo>
                  <a:pt x="33553" y="99047"/>
                </a:moveTo>
                <a:lnTo>
                  <a:pt x="30480" y="96139"/>
                </a:lnTo>
                <a:lnTo>
                  <a:pt x="29248" y="97142"/>
                </a:lnTo>
                <a:lnTo>
                  <a:pt x="30251" y="97612"/>
                </a:lnTo>
                <a:lnTo>
                  <a:pt x="31038" y="98666"/>
                </a:lnTo>
                <a:lnTo>
                  <a:pt x="31661" y="100203"/>
                </a:lnTo>
                <a:lnTo>
                  <a:pt x="33553" y="99047"/>
                </a:lnTo>
                <a:close/>
              </a:path>
              <a:path w="123190" h="135889">
                <a:moveTo>
                  <a:pt x="34963" y="105867"/>
                </a:moveTo>
                <a:lnTo>
                  <a:pt x="34937" y="104609"/>
                </a:lnTo>
                <a:lnTo>
                  <a:pt x="33070" y="104165"/>
                </a:lnTo>
                <a:lnTo>
                  <a:pt x="32004" y="101219"/>
                </a:lnTo>
                <a:lnTo>
                  <a:pt x="29464" y="102184"/>
                </a:lnTo>
                <a:lnTo>
                  <a:pt x="26149" y="97828"/>
                </a:lnTo>
                <a:lnTo>
                  <a:pt x="27012" y="101269"/>
                </a:lnTo>
                <a:lnTo>
                  <a:pt x="27355" y="102108"/>
                </a:lnTo>
                <a:lnTo>
                  <a:pt x="26733" y="102628"/>
                </a:lnTo>
                <a:lnTo>
                  <a:pt x="26860" y="103276"/>
                </a:lnTo>
                <a:lnTo>
                  <a:pt x="25933" y="103657"/>
                </a:lnTo>
                <a:lnTo>
                  <a:pt x="28079" y="105943"/>
                </a:lnTo>
                <a:lnTo>
                  <a:pt x="30657" y="104457"/>
                </a:lnTo>
                <a:lnTo>
                  <a:pt x="32207" y="105016"/>
                </a:lnTo>
                <a:lnTo>
                  <a:pt x="32677" y="107746"/>
                </a:lnTo>
                <a:lnTo>
                  <a:pt x="34963" y="105867"/>
                </a:lnTo>
                <a:close/>
              </a:path>
              <a:path w="123190" h="135889">
                <a:moveTo>
                  <a:pt x="37490" y="94653"/>
                </a:moveTo>
                <a:lnTo>
                  <a:pt x="36398" y="94386"/>
                </a:lnTo>
                <a:lnTo>
                  <a:pt x="34658" y="92290"/>
                </a:lnTo>
                <a:lnTo>
                  <a:pt x="32118" y="96774"/>
                </a:lnTo>
                <a:lnTo>
                  <a:pt x="34823" y="97180"/>
                </a:lnTo>
                <a:lnTo>
                  <a:pt x="35636" y="97967"/>
                </a:lnTo>
                <a:lnTo>
                  <a:pt x="37490" y="94653"/>
                </a:lnTo>
                <a:close/>
              </a:path>
              <a:path w="123190" h="135889">
                <a:moveTo>
                  <a:pt x="39382" y="90424"/>
                </a:moveTo>
                <a:lnTo>
                  <a:pt x="38798" y="84937"/>
                </a:lnTo>
                <a:lnTo>
                  <a:pt x="37299" y="85509"/>
                </a:lnTo>
                <a:lnTo>
                  <a:pt x="33388" y="84480"/>
                </a:lnTo>
                <a:lnTo>
                  <a:pt x="34213" y="92036"/>
                </a:lnTo>
                <a:lnTo>
                  <a:pt x="37795" y="90182"/>
                </a:lnTo>
                <a:lnTo>
                  <a:pt x="39382" y="90424"/>
                </a:lnTo>
                <a:close/>
              </a:path>
              <a:path w="123190" h="135889">
                <a:moveTo>
                  <a:pt x="39712" y="97701"/>
                </a:moveTo>
                <a:lnTo>
                  <a:pt x="39243" y="97180"/>
                </a:lnTo>
                <a:lnTo>
                  <a:pt x="38950" y="97282"/>
                </a:lnTo>
                <a:lnTo>
                  <a:pt x="38849" y="97777"/>
                </a:lnTo>
                <a:lnTo>
                  <a:pt x="38100" y="98247"/>
                </a:lnTo>
                <a:lnTo>
                  <a:pt x="37947" y="98336"/>
                </a:lnTo>
                <a:lnTo>
                  <a:pt x="37426" y="98742"/>
                </a:lnTo>
                <a:lnTo>
                  <a:pt x="36893" y="100164"/>
                </a:lnTo>
                <a:lnTo>
                  <a:pt x="38074" y="100647"/>
                </a:lnTo>
                <a:lnTo>
                  <a:pt x="38100" y="98272"/>
                </a:lnTo>
                <a:lnTo>
                  <a:pt x="38265" y="98196"/>
                </a:lnTo>
                <a:lnTo>
                  <a:pt x="39712" y="97701"/>
                </a:lnTo>
                <a:close/>
              </a:path>
              <a:path w="123190" h="135889">
                <a:moveTo>
                  <a:pt x="41338" y="92176"/>
                </a:moveTo>
                <a:lnTo>
                  <a:pt x="40982" y="90995"/>
                </a:lnTo>
                <a:lnTo>
                  <a:pt x="40309" y="89966"/>
                </a:lnTo>
                <a:lnTo>
                  <a:pt x="40246" y="91224"/>
                </a:lnTo>
                <a:lnTo>
                  <a:pt x="40601" y="92405"/>
                </a:lnTo>
                <a:lnTo>
                  <a:pt x="41325" y="93472"/>
                </a:lnTo>
                <a:lnTo>
                  <a:pt x="41338" y="92176"/>
                </a:lnTo>
                <a:close/>
              </a:path>
              <a:path w="123190" h="135889">
                <a:moveTo>
                  <a:pt x="42367" y="80200"/>
                </a:moveTo>
                <a:lnTo>
                  <a:pt x="41363" y="78638"/>
                </a:lnTo>
                <a:lnTo>
                  <a:pt x="39954" y="77558"/>
                </a:lnTo>
                <a:lnTo>
                  <a:pt x="38201" y="76835"/>
                </a:lnTo>
                <a:lnTo>
                  <a:pt x="39255" y="78435"/>
                </a:lnTo>
                <a:lnTo>
                  <a:pt x="40627" y="79552"/>
                </a:lnTo>
                <a:lnTo>
                  <a:pt x="42367" y="80200"/>
                </a:lnTo>
                <a:close/>
              </a:path>
              <a:path w="123190" h="135889">
                <a:moveTo>
                  <a:pt x="45986" y="77355"/>
                </a:moveTo>
                <a:lnTo>
                  <a:pt x="45847" y="77139"/>
                </a:lnTo>
                <a:lnTo>
                  <a:pt x="45885" y="77597"/>
                </a:lnTo>
                <a:lnTo>
                  <a:pt x="45986" y="77355"/>
                </a:lnTo>
                <a:close/>
              </a:path>
              <a:path w="123190" h="135889">
                <a:moveTo>
                  <a:pt x="47409" y="85953"/>
                </a:moveTo>
                <a:lnTo>
                  <a:pt x="46863" y="86182"/>
                </a:lnTo>
                <a:lnTo>
                  <a:pt x="47078" y="88214"/>
                </a:lnTo>
                <a:lnTo>
                  <a:pt x="47332" y="86664"/>
                </a:lnTo>
                <a:lnTo>
                  <a:pt x="47409" y="85953"/>
                </a:lnTo>
                <a:close/>
              </a:path>
              <a:path w="123190" h="135889">
                <a:moveTo>
                  <a:pt x="47675" y="76758"/>
                </a:moveTo>
                <a:lnTo>
                  <a:pt x="47078" y="76822"/>
                </a:lnTo>
                <a:lnTo>
                  <a:pt x="47244" y="76962"/>
                </a:lnTo>
                <a:lnTo>
                  <a:pt x="47675" y="76758"/>
                </a:lnTo>
                <a:close/>
              </a:path>
              <a:path w="123190" h="135889">
                <a:moveTo>
                  <a:pt x="53340" y="58496"/>
                </a:moveTo>
                <a:lnTo>
                  <a:pt x="50368" y="58432"/>
                </a:lnTo>
                <a:lnTo>
                  <a:pt x="50571" y="60045"/>
                </a:lnTo>
                <a:lnTo>
                  <a:pt x="49911" y="60960"/>
                </a:lnTo>
                <a:lnTo>
                  <a:pt x="48818" y="61455"/>
                </a:lnTo>
                <a:lnTo>
                  <a:pt x="49047" y="63969"/>
                </a:lnTo>
                <a:lnTo>
                  <a:pt x="53340" y="58496"/>
                </a:lnTo>
                <a:close/>
              </a:path>
              <a:path w="123190" h="135889">
                <a:moveTo>
                  <a:pt x="54165" y="83629"/>
                </a:moveTo>
                <a:lnTo>
                  <a:pt x="52730" y="80810"/>
                </a:lnTo>
                <a:lnTo>
                  <a:pt x="52070" y="81203"/>
                </a:lnTo>
                <a:lnTo>
                  <a:pt x="52108" y="79451"/>
                </a:lnTo>
                <a:lnTo>
                  <a:pt x="50393" y="79019"/>
                </a:lnTo>
                <a:lnTo>
                  <a:pt x="48018" y="79578"/>
                </a:lnTo>
                <a:lnTo>
                  <a:pt x="48006" y="79781"/>
                </a:lnTo>
                <a:lnTo>
                  <a:pt x="47739" y="77355"/>
                </a:lnTo>
                <a:lnTo>
                  <a:pt x="47244" y="76962"/>
                </a:lnTo>
                <a:lnTo>
                  <a:pt x="46088" y="77508"/>
                </a:lnTo>
                <a:lnTo>
                  <a:pt x="48006" y="80416"/>
                </a:lnTo>
                <a:lnTo>
                  <a:pt x="48006" y="82054"/>
                </a:lnTo>
                <a:lnTo>
                  <a:pt x="49657" y="82486"/>
                </a:lnTo>
                <a:lnTo>
                  <a:pt x="50012" y="82410"/>
                </a:lnTo>
                <a:lnTo>
                  <a:pt x="47574" y="83845"/>
                </a:lnTo>
                <a:lnTo>
                  <a:pt x="47498" y="83439"/>
                </a:lnTo>
                <a:lnTo>
                  <a:pt x="47688" y="83515"/>
                </a:lnTo>
                <a:lnTo>
                  <a:pt x="44843" y="80454"/>
                </a:lnTo>
                <a:lnTo>
                  <a:pt x="46126" y="79781"/>
                </a:lnTo>
                <a:lnTo>
                  <a:pt x="45885" y="77597"/>
                </a:lnTo>
                <a:lnTo>
                  <a:pt x="45186" y="77025"/>
                </a:lnTo>
                <a:lnTo>
                  <a:pt x="45453" y="75730"/>
                </a:lnTo>
                <a:lnTo>
                  <a:pt x="45808" y="76593"/>
                </a:lnTo>
                <a:lnTo>
                  <a:pt x="51396" y="71818"/>
                </a:lnTo>
                <a:lnTo>
                  <a:pt x="50495" y="67919"/>
                </a:lnTo>
                <a:lnTo>
                  <a:pt x="49542" y="70459"/>
                </a:lnTo>
                <a:lnTo>
                  <a:pt x="47193" y="74891"/>
                </a:lnTo>
                <a:lnTo>
                  <a:pt x="44475" y="73304"/>
                </a:lnTo>
                <a:lnTo>
                  <a:pt x="45135" y="74955"/>
                </a:lnTo>
                <a:lnTo>
                  <a:pt x="41719" y="74079"/>
                </a:lnTo>
                <a:lnTo>
                  <a:pt x="42557" y="81635"/>
                </a:lnTo>
                <a:lnTo>
                  <a:pt x="44437" y="80657"/>
                </a:lnTo>
                <a:lnTo>
                  <a:pt x="45402" y="82765"/>
                </a:lnTo>
                <a:lnTo>
                  <a:pt x="44627" y="82689"/>
                </a:lnTo>
                <a:lnTo>
                  <a:pt x="43764" y="82753"/>
                </a:lnTo>
                <a:lnTo>
                  <a:pt x="42697" y="83045"/>
                </a:lnTo>
                <a:lnTo>
                  <a:pt x="41554" y="85991"/>
                </a:lnTo>
                <a:lnTo>
                  <a:pt x="44831" y="85458"/>
                </a:lnTo>
                <a:lnTo>
                  <a:pt x="43980" y="85953"/>
                </a:lnTo>
                <a:lnTo>
                  <a:pt x="43954" y="86182"/>
                </a:lnTo>
                <a:lnTo>
                  <a:pt x="44056" y="86664"/>
                </a:lnTo>
                <a:lnTo>
                  <a:pt x="46443" y="85432"/>
                </a:lnTo>
                <a:lnTo>
                  <a:pt x="47409" y="85953"/>
                </a:lnTo>
                <a:lnTo>
                  <a:pt x="48653" y="85432"/>
                </a:lnTo>
                <a:lnTo>
                  <a:pt x="52476" y="83845"/>
                </a:lnTo>
                <a:lnTo>
                  <a:pt x="54165" y="83629"/>
                </a:lnTo>
                <a:close/>
              </a:path>
              <a:path w="123190" h="135889">
                <a:moveTo>
                  <a:pt x="57099" y="48996"/>
                </a:moveTo>
                <a:lnTo>
                  <a:pt x="55041" y="49403"/>
                </a:lnTo>
                <a:lnTo>
                  <a:pt x="53987" y="50609"/>
                </a:lnTo>
                <a:lnTo>
                  <a:pt x="55041" y="52971"/>
                </a:lnTo>
                <a:lnTo>
                  <a:pt x="56515" y="53962"/>
                </a:lnTo>
                <a:lnTo>
                  <a:pt x="55841" y="52666"/>
                </a:lnTo>
                <a:lnTo>
                  <a:pt x="57099" y="48996"/>
                </a:lnTo>
                <a:close/>
              </a:path>
              <a:path w="123190" h="135889">
                <a:moveTo>
                  <a:pt x="63982" y="74015"/>
                </a:moveTo>
                <a:lnTo>
                  <a:pt x="63309" y="74320"/>
                </a:lnTo>
                <a:lnTo>
                  <a:pt x="63347" y="75399"/>
                </a:lnTo>
                <a:lnTo>
                  <a:pt x="63982" y="74015"/>
                </a:lnTo>
                <a:close/>
              </a:path>
              <a:path w="123190" h="135889">
                <a:moveTo>
                  <a:pt x="64160" y="29870"/>
                </a:moveTo>
                <a:lnTo>
                  <a:pt x="64058" y="29121"/>
                </a:lnTo>
                <a:lnTo>
                  <a:pt x="63411" y="29451"/>
                </a:lnTo>
                <a:lnTo>
                  <a:pt x="64160" y="29870"/>
                </a:lnTo>
                <a:close/>
              </a:path>
              <a:path w="123190" h="135889">
                <a:moveTo>
                  <a:pt x="65227" y="30467"/>
                </a:moveTo>
                <a:lnTo>
                  <a:pt x="64160" y="29870"/>
                </a:lnTo>
                <a:lnTo>
                  <a:pt x="64566" y="30657"/>
                </a:lnTo>
                <a:lnTo>
                  <a:pt x="64782" y="30480"/>
                </a:lnTo>
                <a:lnTo>
                  <a:pt x="65227" y="30467"/>
                </a:lnTo>
                <a:close/>
              </a:path>
              <a:path w="123190" h="135889">
                <a:moveTo>
                  <a:pt x="65455" y="31584"/>
                </a:moveTo>
                <a:lnTo>
                  <a:pt x="64858" y="31318"/>
                </a:lnTo>
                <a:lnTo>
                  <a:pt x="64566" y="30657"/>
                </a:lnTo>
                <a:lnTo>
                  <a:pt x="64185" y="31038"/>
                </a:lnTo>
                <a:lnTo>
                  <a:pt x="64935" y="31991"/>
                </a:lnTo>
                <a:lnTo>
                  <a:pt x="65455" y="31584"/>
                </a:lnTo>
                <a:close/>
              </a:path>
              <a:path w="123190" h="135889">
                <a:moveTo>
                  <a:pt x="65633" y="69100"/>
                </a:moveTo>
                <a:lnTo>
                  <a:pt x="63017" y="69354"/>
                </a:lnTo>
                <a:lnTo>
                  <a:pt x="61328" y="66065"/>
                </a:lnTo>
                <a:lnTo>
                  <a:pt x="61480" y="63157"/>
                </a:lnTo>
                <a:lnTo>
                  <a:pt x="55892" y="65379"/>
                </a:lnTo>
                <a:lnTo>
                  <a:pt x="56489" y="69583"/>
                </a:lnTo>
                <a:lnTo>
                  <a:pt x="59753" y="71666"/>
                </a:lnTo>
                <a:lnTo>
                  <a:pt x="60998" y="75577"/>
                </a:lnTo>
                <a:lnTo>
                  <a:pt x="61518" y="75107"/>
                </a:lnTo>
                <a:lnTo>
                  <a:pt x="63309" y="74320"/>
                </a:lnTo>
                <a:lnTo>
                  <a:pt x="63169" y="71196"/>
                </a:lnTo>
                <a:lnTo>
                  <a:pt x="64058" y="71297"/>
                </a:lnTo>
                <a:lnTo>
                  <a:pt x="64490" y="71437"/>
                </a:lnTo>
                <a:lnTo>
                  <a:pt x="64858" y="71666"/>
                </a:lnTo>
                <a:lnTo>
                  <a:pt x="65011" y="71196"/>
                </a:lnTo>
                <a:lnTo>
                  <a:pt x="65570" y="69354"/>
                </a:lnTo>
                <a:lnTo>
                  <a:pt x="65633" y="69100"/>
                </a:lnTo>
                <a:close/>
              </a:path>
              <a:path w="123190" h="135889">
                <a:moveTo>
                  <a:pt x="65836" y="28244"/>
                </a:moveTo>
                <a:lnTo>
                  <a:pt x="65163" y="26860"/>
                </a:lnTo>
                <a:lnTo>
                  <a:pt x="64135" y="27698"/>
                </a:lnTo>
                <a:lnTo>
                  <a:pt x="64058" y="29121"/>
                </a:lnTo>
                <a:lnTo>
                  <a:pt x="65836" y="28244"/>
                </a:lnTo>
                <a:close/>
              </a:path>
              <a:path w="123190" h="135889">
                <a:moveTo>
                  <a:pt x="65951" y="69075"/>
                </a:moveTo>
                <a:lnTo>
                  <a:pt x="65798" y="69062"/>
                </a:lnTo>
                <a:lnTo>
                  <a:pt x="65786" y="68567"/>
                </a:lnTo>
                <a:lnTo>
                  <a:pt x="65633" y="69100"/>
                </a:lnTo>
                <a:lnTo>
                  <a:pt x="65951" y="69075"/>
                </a:lnTo>
                <a:close/>
              </a:path>
              <a:path w="123190" h="135889">
                <a:moveTo>
                  <a:pt x="65963" y="62395"/>
                </a:moveTo>
                <a:lnTo>
                  <a:pt x="64973" y="61976"/>
                </a:lnTo>
                <a:lnTo>
                  <a:pt x="65760" y="60490"/>
                </a:lnTo>
                <a:lnTo>
                  <a:pt x="65049" y="59842"/>
                </a:lnTo>
                <a:lnTo>
                  <a:pt x="61620" y="59093"/>
                </a:lnTo>
                <a:lnTo>
                  <a:pt x="61823" y="59067"/>
                </a:lnTo>
                <a:lnTo>
                  <a:pt x="62763" y="58928"/>
                </a:lnTo>
                <a:lnTo>
                  <a:pt x="62661" y="57607"/>
                </a:lnTo>
                <a:lnTo>
                  <a:pt x="62636" y="56286"/>
                </a:lnTo>
                <a:lnTo>
                  <a:pt x="61950" y="58064"/>
                </a:lnTo>
                <a:lnTo>
                  <a:pt x="60413" y="58267"/>
                </a:lnTo>
                <a:lnTo>
                  <a:pt x="60172" y="58775"/>
                </a:lnTo>
                <a:lnTo>
                  <a:pt x="59905" y="58712"/>
                </a:lnTo>
                <a:lnTo>
                  <a:pt x="60032" y="59067"/>
                </a:lnTo>
                <a:lnTo>
                  <a:pt x="59944" y="59270"/>
                </a:lnTo>
                <a:lnTo>
                  <a:pt x="60109" y="59258"/>
                </a:lnTo>
                <a:lnTo>
                  <a:pt x="61201" y="61963"/>
                </a:lnTo>
                <a:lnTo>
                  <a:pt x="63398" y="60096"/>
                </a:lnTo>
                <a:lnTo>
                  <a:pt x="64058" y="61569"/>
                </a:lnTo>
                <a:lnTo>
                  <a:pt x="63931" y="61506"/>
                </a:lnTo>
                <a:lnTo>
                  <a:pt x="61683" y="64363"/>
                </a:lnTo>
                <a:lnTo>
                  <a:pt x="64312" y="64427"/>
                </a:lnTo>
                <a:lnTo>
                  <a:pt x="64185" y="63233"/>
                </a:lnTo>
                <a:lnTo>
                  <a:pt x="65887" y="63436"/>
                </a:lnTo>
                <a:lnTo>
                  <a:pt x="65963" y="62395"/>
                </a:lnTo>
                <a:close/>
              </a:path>
              <a:path w="123190" h="135889">
                <a:moveTo>
                  <a:pt x="66205" y="31013"/>
                </a:moveTo>
                <a:lnTo>
                  <a:pt x="65265" y="30467"/>
                </a:lnTo>
                <a:lnTo>
                  <a:pt x="66205" y="31013"/>
                </a:lnTo>
                <a:close/>
              </a:path>
              <a:path w="123190" h="135889">
                <a:moveTo>
                  <a:pt x="66903" y="72707"/>
                </a:moveTo>
                <a:lnTo>
                  <a:pt x="64858" y="71666"/>
                </a:lnTo>
                <a:lnTo>
                  <a:pt x="64147" y="73647"/>
                </a:lnTo>
                <a:lnTo>
                  <a:pt x="63982" y="74015"/>
                </a:lnTo>
                <a:lnTo>
                  <a:pt x="66903" y="72707"/>
                </a:lnTo>
                <a:close/>
              </a:path>
              <a:path w="123190" h="135889">
                <a:moveTo>
                  <a:pt x="67195" y="45427"/>
                </a:moveTo>
                <a:lnTo>
                  <a:pt x="66611" y="44958"/>
                </a:lnTo>
                <a:lnTo>
                  <a:pt x="66802" y="44551"/>
                </a:lnTo>
                <a:lnTo>
                  <a:pt x="67056" y="44411"/>
                </a:lnTo>
                <a:lnTo>
                  <a:pt x="66141" y="43751"/>
                </a:lnTo>
                <a:lnTo>
                  <a:pt x="63436" y="44030"/>
                </a:lnTo>
                <a:lnTo>
                  <a:pt x="62357" y="45783"/>
                </a:lnTo>
                <a:lnTo>
                  <a:pt x="63449" y="47421"/>
                </a:lnTo>
                <a:lnTo>
                  <a:pt x="65036" y="47332"/>
                </a:lnTo>
                <a:lnTo>
                  <a:pt x="67195" y="45427"/>
                </a:lnTo>
                <a:close/>
              </a:path>
              <a:path w="123190" h="135889">
                <a:moveTo>
                  <a:pt x="67792" y="67894"/>
                </a:moveTo>
                <a:lnTo>
                  <a:pt x="67716" y="67195"/>
                </a:lnTo>
                <a:lnTo>
                  <a:pt x="67792" y="67894"/>
                </a:lnTo>
                <a:close/>
              </a:path>
              <a:path w="123190" h="135889">
                <a:moveTo>
                  <a:pt x="67843" y="67195"/>
                </a:moveTo>
                <a:lnTo>
                  <a:pt x="67716" y="67195"/>
                </a:lnTo>
                <a:lnTo>
                  <a:pt x="67843" y="67221"/>
                </a:lnTo>
                <a:close/>
              </a:path>
              <a:path w="123190" h="135889">
                <a:moveTo>
                  <a:pt x="67856" y="44526"/>
                </a:moveTo>
                <a:lnTo>
                  <a:pt x="67373" y="44272"/>
                </a:lnTo>
                <a:lnTo>
                  <a:pt x="67056" y="44411"/>
                </a:lnTo>
                <a:lnTo>
                  <a:pt x="67411" y="44640"/>
                </a:lnTo>
                <a:lnTo>
                  <a:pt x="67487" y="44983"/>
                </a:lnTo>
                <a:lnTo>
                  <a:pt x="67195" y="45427"/>
                </a:lnTo>
                <a:lnTo>
                  <a:pt x="67856" y="44526"/>
                </a:lnTo>
                <a:close/>
              </a:path>
              <a:path w="123190" h="135889">
                <a:moveTo>
                  <a:pt x="68046" y="69164"/>
                </a:moveTo>
                <a:lnTo>
                  <a:pt x="67792" y="67894"/>
                </a:lnTo>
                <a:lnTo>
                  <a:pt x="67716" y="68897"/>
                </a:lnTo>
                <a:lnTo>
                  <a:pt x="65951" y="69075"/>
                </a:lnTo>
                <a:lnTo>
                  <a:pt x="68046" y="69164"/>
                </a:lnTo>
                <a:close/>
              </a:path>
              <a:path w="123190" h="135889">
                <a:moveTo>
                  <a:pt x="69837" y="28702"/>
                </a:moveTo>
                <a:lnTo>
                  <a:pt x="68516" y="27774"/>
                </a:lnTo>
                <a:lnTo>
                  <a:pt x="67716" y="28841"/>
                </a:lnTo>
                <a:lnTo>
                  <a:pt x="67995" y="30035"/>
                </a:lnTo>
                <a:lnTo>
                  <a:pt x="66230" y="31026"/>
                </a:lnTo>
                <a:lnTo>
                  <a:pt x="67881" y="32562"/>
                </a:lnTo>
                <a:lnTo>
                  <a:pt x="69837" y="28702"/>
                </a:lnTo>
                <a:close/>
              </a:path>
              <a:path w="123190" h="135889">
                <a:moveTo>
                  <a:pt x="73355" y="63715"/>
                </a:moveTo>
                <a:lnTo>
                  <a:pt x="73253" y="59931"/>
                </a:lnTo>
                <a:lnTo>
                  <a:pt x="72224" y="60261"/>
                </a:lnTo>
                <a:lnTo>
                  <a:pt x="69659" y="59347"/>
                </a:lnTo>
                <a:lnTo>
                  <a:pt x="69735" y="64300"/>
                </a:lnTo>
                <a:lnTo>
                  <a:pt x="68021" y="64871"/>
                </a:lnTo>
                <a:lnTo>
                  <a:pt x="67843" y="67195"/>
                </a:lnTo>
                <a:lnTo>
                  <a:pt x="70637" y="67335"/>
                </a:lnTo>
                <a:lnTo>
                  <a:pt x="70243" y="67564"/>
                </a:lnTo>
                <a:lnTo>
                  <a:pt x="71983" y="67119"/>
                </a:lnTo>
                <a:lnTo>
                  <a:pt x="72529" y="65760"/>
                </a:lnTo>
                <a:lnTo>
                  <a:pt x="71831" y="63677"/>
                </a:lnTo>
                <a:lnTo>
                  <a:pt x="72301" y="63487"/>
                </a:lnTo>
                <a:lnTo>
                  <a:pt x="73355" y="63715"/>
                </a:lnTo>
                <a:close/>
              </a:path>
              <a:path w="123190" h="135889">
                <a:moveTo>
                  <a:pt x="76022" y="56959"/>
                </a:moveTo>
                <a:lnTo>
                  <a:pt x="75387" y="55880"/>
                </a:lnTo>
                <a:lnTo>
                  <a:pt x="74498" y="55029"/>
                </a:lnTo>
                <a:lnTo>
                  <a:pt x="73367" y="54457"/>
                </a:lnTo>
                <a:lnTo>
                  <a:pt x="73977" y="55575"/>
                </a:lnTo>
                <a:lnTo>
                  <a:pt x="74828" y="56400"/>
                </a:lnTo>
                <a:lnTo>
                  <a:pt x="76022" y="56959"/>
                </a:lnTo>
                <a:close/>
              </a:path>
              <a:path w="123190" h="135889">
                <a:moveTo>
                  <a:pt x="76568" y="46964"/>
                </a:moveTo>
                <a:lnTo>
                  <a:pt x="75018" y="46748"/>
                </a:lnTo>
                <a:lnTo>
                  <a:pt x="73812" y="50787"/>
                </a:lnTo>
                <a:lnTo>
                  <a:pt x="76060" y="50825"/>
                </a:lnTo>
                <a:lnTo>
                  <a:pt x="75399" y="48920"/>
                </a:lnTo>
                <a:lnTo>
                  <a:pt x="76403" y="48272"/>
                </a:lnTo>
                <a:lnTo>
                  <a:pt x="76568" y="46964"/>
                </a:lnTo>
                <a:close/>
              </a:path>
              <a:path w="123190" h="135889">
                <a:moveTo>
                  <a:pt x="78371" y="38836"/>
                </a:moveTo>
                <a:lnTo>
                  <a:pt x="77800" y="38823"/>
                </a:lnTo>
                <a:lnTo>
                  <a:pt x="75869" y="39281"/>
                </a:lnTo>
                <a:lnTo>
                  <a:pt x="78371" y="38836"/>
                </a:lnTo>
                <a:close/>
              </a:path>
              <a:path w="123190" h="135889">
                <a:moveTo>
                  <a:pt x="79514" y="38404"/>
                </a:moveTo>
                <a:lnTo>
                  <a:pt x="77838" y="38163"/>
                </a:lnTo>
                <a:lnTo>
                  <a:pt x="74676" y="38252"/>
                </a:lnTo>
                <a:lnTo>
                  <a:pt x="73875" y="38430"/>
                </a:lnTo>
                <a:lnTo>
                  <a:pt x="74523" y="39166"/>
                </a:lnTo>
                <a:lnTo>
                  <a:pt x="75196" y="38747"/>
                </a:lnTo>
                <a:lnTo>
                  <a:pt x="77800" y="38823"/>
                </a:lnTo>
                <a:lnTo>
                  <a:pt x="78105" y="38747"/>
                </a:lnTo>
                <a:lnTo>
                  <a:pt x="79514" y="38404"/>
                </a:lnTo>
                <a:close/>
              </a:path>
              <a:path w="123190" h="135889">
                <a:moveTo>
                  <a:pt x="82232" y="49123"/>
                </a:moveTo>
                <a:lnTo>
                  <a:pt x="81991" y="50787"/>
                </a:lnTo>
                <a:lnTo>
                  <a:pt x="81241" y="51549"/>
                </a:lnTo>
                <a:lnTo>
                  <a:pt x="79997" y="51396"/>
                </a:lnTo>
                <a:lnTo>
                  <a:pt x="80048" y="49745"/>
                </a:lnTo>
                <a:lnTo>
                  <a:pt x="79908" y="51358"/>
                </a:lnTo>
                <a:lnTo>
                  <a:pt x="79933" y="52222"/>
                </a:lnTo>
                <a:lnTo>
                  <a:pt x="79552" y="52603"/>
                </a:lnTo>
                <a:lnTo>
                  <a:pt x="78955" y="52666"/>
                </a:lnTo>
                <a:lnTo>
                  <a:pt x="79197" y="52793"/>
                </a:lnTo>
                <a:lnTo>
                  <a:pt x="79298" y="53009"/>
                </a:lnTo>
                <a:lnTo>
                  <a:pt x="79171" y="53327"/>
                </a:lnTo>
                <a:lnTo>
                  <a:pt x="81051" y="52641"/>
                </a:lnTo>
                <a:lnTo>
                  <a:pt x="82067" y="51193"/>
                </a:lnTo>
                <a:lnTo>
                  <a:pt x="82232" y="49123"/>
                </a:lnTo>
                <a:close/>
              </a:path>
              <a:path w="123190" h="135889">
                <a:moveTo>
                  <a:pt x="83210" y="33108"/>
                </a:moveTo>
                <a:lnTo>
                  <a:pt x="83197" y="32969"/>
                </a:lnTo>
                <a:lnTo>
                  <a:pt x="83058" y="32715"/>
                </a:lnTo>
                <a:lnTo>
                  <a:pt x="82918" y="32588"/>
                </a:lnTo>
                <a:lnTo>
                  <a:pt x="83032" y="32829"/>
                </a:lnTo>
                <a:lnTo>
                  <a:pt x="83210" y="33108"/>
                </a:lnTo>
                <a:close/>
              </a:path>
              <a:path w="123190" h="135889">
                <a:moveTo>
                  <a:pt x="84010" y="34480"/>
                </a:moveTo>
                <a:lnTo>
                  <a:pt x="83185" y="33121"/>
                </a:lnTo>
                <a:lnTo>
                  <a:pt x="83108" y="33477"/>
                </a:lnTo>
                <a:lnTo>
                  <a:pt x="81826" y="32842"/>
                </a:lnTo>
                <a:lnTo>
                  <a:pt x="82524" y="32245"/>
                </a:lnTo>
                <a:lnTo>
                  <a:pt x="80581" y="32981"/>
                </a:lnTo>
                <a:lnTo>
                  <a:pt x="81953" y="32321"/>
                </a:lnTo>
                <a:lnTo>
                  <a:pt x="82677" y="28702"/>
                </a:lnTo>
                <a:lnTo>
                  <a:pt x="81635" y="26682"/>
                </a:lnTo>
                <a:lnTo>
                  <a:pt x="80124" y="27952"/>
                </a:lnTo>
                <a:lnTo>
                  <a:pt x="82346" y="29464"/>
                </a:lnTo>
                <a:lnTo>
                  <a:pt x="80746" y="31610"/>
                </a:lnTo>
                <a:lnTo>
                  <a:pt x="79235" y="32461"/>
                </a:lnTo>
                <a:lnTo>
                  <a:pt x="79667" y="33324"/>
                </a:lnTo>
                <a:lnTo>
                  <a:pt x="79044" y="33553"/>
                </a:lnTo>
                <a:lnTo>
                  <a:pt x="78638" y="35153"/>
                </a:lnTo>
                <a:lnTo>
                  <a:pt x="81534" y="36944"/>
                </a:lnTo>
                <a:lnTo>
                  <a:pt x="83235" y="35775"/>
                </a:lnTo>
                <a:lnTo>
                  <a:pt x="84010" y="34480"/>
                </a:lnTo>
                <a:close/>
              </a:path>
              <a:path w="123190" h="135889">
                <a:moveTo>
                  <a:pt x="84747" y="42900"/>
                </a:moveTo>
                <a:lnTo>
                  <a:pt x="82715" y="42697"/>
                </a:lnTo>
                <a:lnTo>
                  <a:pt x="82791" y="43789"/>
                </a:lnTo>
                <a:lnTo>
                  <a:pt x="82283" y="44335"/>
                </a:lnTo>
                <a:lnTo>
                  <a:pt x="81470" y="44653"/>
                </a:lnTo>
                <a:lnTo>
                  <a:pt x="81470" y="46367"/>
                </a:lnTo>
                <a:lnTo>
                  <a:pt x="84747" y="42900"/>
                </a:lnTo>
                <a:close/>
              </a:path>
              <a:path w="123190" h="135889">
                <a:moveTo>
                  <a:pt x="86588" y="25006"/>
                </a:moveTo>
                <a:lnTo>
                  <a:pt x="86474" y="24561"/>
                </a:lnTo>
                <a:lnTo>
                  <a:pt x="85077" y="25209"/>
                </a:lnTo>
                <a:lnTo>
                  <a:pt x="85509" y="25234"/>
                </a:lnTo>
                <a:lnTo>
                  <a:pt x="85864" y="25311"/>
                </a:lnTo>
                <a:lnTo>
                  <a:pt x="86588" y="25006"/>
                </a:lnTo>
                <a:close/>
              </a:path>
              <a:path w="123190" h="135889">
                <a:moveTo>
                  <a:pt x="86880" y="51244"/>
                </a:moveTo>
                <a:lnTo>
                  <a:pt x="84810" y="47586"/>
                </a:lnTo>
                <a:lnTo>
                  <a:pt x="83350" y="48120"/>
                </a:lnTo>
                <a:lnTo>
                  <a:pt x="84188" y="48869"/>
                </a:lnTo>
                <a:lnTo>
                  <a:pt x="84594" y="50165"/>
                </a:lnTo>
                <a:lnTo>
                  <a:pt x="84683" y="51752"/>
                </a:lnTo>
                <a:lnTo>
                  <a:pt x="86880" y="51244"/>
                </a:lnTo>
                <a:close/>
              </a:path>
              <a:path w="123190" h="135889">
                <a:moveTo>
                  <a:pt x="88392" y="39446"/>
                </a:moveTo>
                <a:lnTo>
                  <a:pt x="87122" y="37172"/>
                </a:lnTo>
                <a:lnTo>
                  <a:pt x="87172" y="37630"/>
                </a:lnTo>
                <a:lnTo>
                  <a:pt x="86652" y="37071"/>
                </a:lnTo>
                <a:lnTo>
                  <a:pt x="85699" y="35877"/>
                </a:lnTo>
                <a:lnTo>
                  <a:pt x="83286" y="37998"/>
                </a:lnTo>
                <a:lnTo>
                  <a:pt x="84683" y="40360"/>
                </a:lnTo>
                <a:lnTo>
                  <a:pt x="86499" y="42799"/>
                </a:lnTo>
                <a:lnTo>
                  <a:pt x="88277" y="41211"/>
                </a:lnTo>
                <a:lnTo>
                  <a:pt x="88392" y="39446"/>
                </a:lnTo>
                <a:close/>
              </a:path>
              <a:path w="123190" h="135889">
                <a:moveTo>
                  <a:pt x="89509" y="33731"/>
                </a:moveTo>
                <a:lnTo>
                  <a:pt x="88557" y="35509"/>
                </a:lnTo>
                <a:lnTo>
                  <a:pt x="89039" y="35407"/>
                </a:lnTo>
                <a:lnTo>
                  <a:pt x="89509" y="33731"/>
                </a:lnTo>
                <a:close/>
              </a:path>
              <a:path w="123190" h="135889">
                <a:moveTo>
                  <a:pt x="90614" y="31597"/>
                </a:moveTo>
                <a:lnTo>
                  <a:pt x="87985" y="32639"/>
                </a:lnTo>
                <a:lnTo>
                  <a:pt x="89496" y="33718"/>
                </a:lnTo>
                <a:lnTo>
                  <a:pt x="90614" y="31597"/>
                </a:lnTo>
                <a:close/>
              </a:path>
              <a:path w="123190" h="135889">
                <a:moveTo>
                  <a:pt x="90919" y="14935"/>
                </a:moveTo>
                <a:lnTo>
                  <a:pt x="90779" y="14681"/>
                </a:lnTo>
                <a:lnTo>
                  <a:pt x="90665" y="15074"/>
                </a:lnTo>
                <a:lnTo>
                  <a:pt x="90805" y="14986"/>
                </a:lnTo>
                <a:close/>
              </a:path>
              <a:path w="123190" h="135889">
                <a:moveTo>
                  <a:pt x="91198" y="34963"/>
                </a:moveTo>
                <a:lnTo>
                  <a:pt x="89039" y="35407"/>
                </a:lnTo>
                <a:lnTo>
                  <a:pt x="88404" y="37731"/>
                </a:lnTo>
                <a:lnTo>
                  <a:pt x="91198" y="34963"/>
                </a:lnTo>
                <a:close/>
              </a:path>
              <a:path w="123190" h="135889">
                <a:moveTo>
                  <a:pt x="98679" y="25704"/>
                </a:moveTo>
                <a:lnTo>
                  <a:pt x="98437" y="24815"/>
                </a:lnTo>
                <a:lnTo>
                  <a:pt x="97447" y="24498"/>
                </a:lnTo>
                <a:lnTo>
                  <a:pt x="96761" y="25107"/>
                </a:lnTo>
                <a:lnTo>
                  <a:pt x="95986" y="25717"/>
                </a:lnTo>
                <a:lnTo>
                  <a:pt x="96634" y="26187"/>
                </a:lnTo>
                <a:lnTo>
                  <a:pt x="97332" y="25844"/>
                </a:lnTo>
                <a:lnTo>
                  <a:pt x="97980" y="26568"/>
                </a:lnTo>
                <a:lnTo>
                  <a:pt x="98564" y="25844"/>
                </a:lnTo>
                <a:lnTo>
                  <a:pt x="98679" y="25704"/>
                </a:lnTo>
                <a:close/>
              </a:path>
              <a:path w="123190" h="135889">
                <a:moveTo>
                  <a:pt x="100711" y="21539"/>
                </a:moveTo>
                <a:lnTo>
                  <a:pt x="92113" y="21539"/>
                </a:lnTo>
                <a:lnTo>
                  <a:pt x="90792" y="21539"/>
                </a:lnTo>
                <a:lnTo>
                  <a:pt x="90131" y="21856"/>
                </a:lnTo>
                <a:lnTo>
                  <a:pt x="91160" y="22885"/>
                </a:lnTo>
                <a:lnTo>
                  <a:pt x="92252" y="22466"/>
                </a:lnTo>
                <a:lnTo>
                  <a:pt x="93421" y="21628"/>
                </a:lnTo>
                <a:lnTo>
                  <a:pt x="93865" y="22948"/>
                </a:lnTo>
                <a:lnTo>
                  <a:pt x="94183" y="24168"/>
                </a:lnTo>
                <a:lnTo>
                  <a:pt x="94234" y="24777"/>
                </a:lnTo>
                <a:lnTo>
                  <a:pt x="94107" y="24853"/>
                </a:lnTo>
                <a:lnTo>
                  <a:pt x="93611" y="24193"/>
                </a:lnTo>
                <a:lnTo>
                  <a:pt x="93408" y="27355"/>
                </a:lnTo>
                <a:lnTo>
                  <a:pt x="91643" y="26924"/>
                </a:lnTo>
                <a:lnTo>
                  <a:pt x="90843" y="25107"/>
                </a:lnTo>
                <a:lnTo>
                  <a:pt x="92024" y="24066"/>
                </a:lnTo>
                <a:lnTo>
                  <a:pt x="90424" y="25450"/>
                </a:lnTo>
                <a:lnTo>
                  <a:pt x="86715" y="29959"/>
                </a:lnTo>
                <a:lnTo>
                  <a:pt x="87782" y="25831"/>
                </a:lnTo>
                <a:lnTo>
                  <a:pt x="85864" y="25311"/>
                </a:lnTo>
                <a:lnTo>
                  <a:pt x="85534" y="25463"/>
                </a:lnTo>
                <a:lnTo>
                  <a:pt x="85013" y="25590"/>
                </a:lnTo>
                <a:lnTo>
                  <a:pt x="84366" y="25539"/>
                </a:lnTo>
                <a:lnTo>
                  <a:pt x="84797" y="33261"/>
                </a:lnTo>
                <a:lnTo>
                  <a:pt x="87325" y="31927"/>
                </a:lnTo>
                <a:lnTo>
                  <a:pt x="86753" y="31305"/>
                </a:lnTo>
                <a:lnTo>
                  <a:pt x="92125" y="31584"/>
                </a:lnTo>
                <a:lnTo>
                  <a:pt x="93243" y="30111"/>
                </a:lnTo>
                <a:lnTo>
                  <a:pt x="93116" y="32194"/>
                </a:lnTo>
                <a:lnTo>
                  <a:pt x="95808" y="28448"/>
                </a:lnTo>
                <a:lnTo>
                  <a:pt x="95021" y="27762"/>
                </a:lnTo>
                <a:lnTo>
                  <a:pt x="94856" y="26987"/>
                </a:lnTo>
                <a:lnTo>
                  <a:pt x="95288" y="26377"/>
                </a:lnTo>
                <a:lnTo>
                  <a:pt x="94297" y="25107"/>
                </a:lnTo>
                <a:lnTo>
                  <a:pt x="94246" y="24777"/>
                </a:lnTo>
                <a:lnTo>
                  <a:pt x="98501" y="22885"/>
                </a:lnTo>
                <a:lnTo>
                  <a:pt x="99822" y="22720"/>
                </a:lnTo>
                <a:lnTo>
                  <a:pt x="100647" y="21628"/>
                </a:lnTo>
                <a:close/>
              </a:path>
              <a:path w="123190" h="135889">
                <a:moveTo>
                  <a:pt x="101688" y="5080"/>
                </a:moveTo>
                <a:lnTo>
                  <a:pt x="100342" y="4191"/>
                </a:lnTo>
                <a:lnTo>
                  <a:pt x="98945" y="304"/>
                </a:lnTo>
                <a:lnTo>
                  <a:pt x="93040" y="5384"/>
                </a:lnTo>
                <a:lnTo>
                  <a:pt x="96710" y="7315"/>
                </a:lnTo>
                <a:lnTo>
                  <a:pt x="97358" y="8801"/>
                </a:lnTo>
                <a:lnTo>
                  <a:pt x="101688" y="5080"/>
                </a:lnTo>
                <a:close/>
              </a:path>
              <a:path w="123190" h="135889">
                <a:moveTo>
                  <a:pt x="105841" y="13030"/>
                </a:moveTo>
                <a:lnTo>
                  <a:pt x="105333" y="12623"/>
                </a:lnTo>
                <a:lnTo>
                  <a:pt x="103733" y="14008"/>
                </a:lnTo>
                <a:lnTo>
                  <a:pt x="105841" y="13030"/>
                </a:lnTo>
                <a:close/>
              </a:path>
              <a:path w="123190" h="135889">
                <a:moveTo>
                  <a:pt x="108635" y="1816"/>
                </a:moveTo>
                <a:lnTo>
                  <a:pt x="108178" y="0"/>
                </a:lnTo>
                <a:lnTo>
                  <a:pt x="107454" y="1752"/>
                </a:lnTo>
                <a:lnTo>
                  <a:pt x="107340" y="3594"/>
                </a:lnTo>
                <a:lnTo>
                  <a:pt x="107797" y="5410"/>
                </a:lnTo>
                <a:lnTo>
                  <a:pt x="108521" y="3657"/>
                </a:lnTo>
                <a:lnTo>
                  <a:pt x="108635" y="1816"/>
                </a:lnTo>
                <a:close/>
              </a:path>
              <a:path w="123190" h="135889">
                <a:moveTo>
                  <a:pt x="110578" y="17792"/>
                </a:moveTo>
                <a:lnTo>
                  <a:pt x="108394" y="18021"/>
                </a:lnTo>
                <a:lnTo>
                  <a:pt x="105702" y="14871"/>
                </a:lnTo>
                <a:lnTo>
                  <a:pt x="102997" y="16383"/>
                </a:lnTo>
                <a:lnTo>
                  <a:pt x="101676" y="17119"/>
                </a:lnTo>
                <a:lnTo>
                  <a:pt x="101193" y="15455"/>
                </a:lnTo>
                <a:lnTo>
                  <a:pt x="101168" y="15227"/>
                </a:lnTo>
                <a:lnTo>
                  <a:pt x="102984" y="16383"/>
                </a:lnTo>
                <a:lnTo>
                  <a:pt x="101168" y="15189"/>
                </a:lnTo>
                <a:lnTo>
                  <a:pt x="100799" y="14960"/>
                </a:lnTo>
                <a:lnTo>
                  <a:pt x="100799" y="16510"/>
                </a:lnTo>
                <a:lnTo>
                  <a:pt x="99288" y="18034"/>
                </a:lnTo>
                <a:lnTo>
                  <a:pt x="97980" y="17945"/>
                </a:lnTo>
                <a:lnTo>
                  <a:pt x="96774" y="16205"/>
                </a:lnTo>
                <a:lnTo>
                  <a:pt x="98209" y="14693"/>
                </a:lnTo>
                <a:lnTo>
                  <a:pt x="99555" y="14820"/>
                </a:lnTo>
                <a:lnTo>
                  <a:pt x="100799" y="16510"/>
                </a:lnTo>
                <a:lnTo>
                  <a:pt x="100799" y="14960"/>
                </a:lnTo>
                <a:lnTo>
                  <a:pt x="100406" y="14693"/>
                </a:lnTo>
                <a:lnTo>
                  <a:pt x="99682" y="14224"/>
                </a:lnTo>
                <a:lnTo>
                  <a:pt x="99187" y="13627"/>
                </a:lnTo>
                <a:lnTo>
                  <a:pt x="99491" y="13893"/>
                </a:lnTo>
                <a:lnTo>
                  <a:pt x="100736" y="10566"/>
                </a:lnTo>
                <a:lnTo>
                  <a:pt x="103073" y="10325"/>
                </a:lnTo>
                <a:lnTo>
                  <a:pt x="103289" y="10566"/>
                </a:lnTo>
                <a:lnTo>
                  <a:pt x="103098" y="10325"/>
                </a:lnTo>
                <a:lnTo>
                  <a:pt x="102247" y="9309"/>
                </a:lnTo>
                <a:lnTo>
                  <a:pt x="98933" y="11518"/>
                </a:lnTo>
                <a:lnTo>
                  <a:pt x="98171" y="12382"/>
                </a:lnTo>
                <a:lnTo>
                  <a:pt x="97231" y="11214"/>
                </a:lnTo>
                <a:lnTo>
                  <a:pt x="90932" y="14922"/>
                </a:lnTo>
                <a:lnTo>
                  <a:pt x="91325" y="15455"/>
                </a:lnTo>
                <a:lnTo>
                  <a:pt x="91935" y="17081"/>
                </a:lnTo>
                <a:lnTo>
                  <a:pt x="89916" y="15709"/>
                </a:lnTo>
                <a:lnTo>
                  <a:pt x="86753" y="17068"/>
                </a:lnTo>
                <a:lnTo>
                  <a:pt x="86423" y="17970"/>
                </a:lnTo>
                <a:lnTo>
                  <a:pt x="87553" y="19989"/>
                </a:lnTo>
                <a:lnTo>
                  <a:pt x="86626" y="18072"/>
                </a:lnTo>
                <a:lnTo>
                  <a:pt x="87617" y="18046"/>
                </a:lnTo>
                <a:lnTo>
                  <a:pt x="88163" y="21031"/>
                </a:lnTo>
                <a:lnTo>
                  <a:pt x="92163" y="19583"/>
                </a:lnTo>
                <a:lnTo>
                  <a:pt x="92341" y="19723"/>
                </a:lnTo>
                <a:lnTo>
                  <a:pt x="92443" y="19519"/>
                </a:lnTo>
                <a:lnTo>
                  <a:pt x="92494" y="19062"/>
                </a:lnTo>
                <a:lnTo>
                  <a:pt x="92621" y="19050"/>
                </a:lnTo>
                <a:lnTo>
                  <a:pt x="92570" y="18910"/>
                </a:lnTo>
                <a:lnTo>
                  <a:pt x="92900" y="18783"/>
                </a:lnTo>
                <a:lnTo>
                  <a:pt x="92456" y="19532"/>
                </a:lnTo>
                <a:lnTo>
                  <a:pt x="92786" y="19596"/>
                </a:lnTo>
                <a:lnTo>
                  <a:pt x="93129" y="20624"/>
                </a:lnTo>
                <a:lnTo>
                  <a:pt x="92290" y="21374"/>
                </a:lnTo>
                <a:lnTo>
                  <a:pt x="100799" y="21374"/>
                </a:lnTo>
                <a:lnTo>
                  <a:pt x="102158" y="19050"/>
                </a:lnTo>
                <a:lnTo>
                  <a:pt x="107442" y="22339"/>
                </a:lnTo>
                <a:lnTo>
                  <a:pt x="109994" y="21310"/>
                </a:lnTo>
                <a:lnTo>
                  <a:pt x="110578" y="17792"/>
                </a:lnTo>
                <a:close/>
              </a:path>
              <a:path w="123190" h="135889">
                <a:moveTo>
                  <a:pt x="113982" y="13169"/>
                </a:moveTo>
                <a:lnTo>
                  <a:pt x="113385" y="11518"/>
                </a:lnTo>
                <a:lnTo>
                  <a:pt x="111531" y="9817"/>
                </a:lnTo>
                <a:lnTo>
                  <a:pt x="109435" y="11214"/>
                </a:lnTo>
                <a:lnTo>
                  <a:pt x="110020" y="12865"/>
                </a:lnTo>
                <a:lnTo>
                  <a:pt x="110337" y="13182"/>
                </a:lnTo>
                <a:lnTo>
                  <a:pt x="107696" y="11925"/>
                </a:lnTo>
                <a:lnTo>
                  <a:pt x="108013" y="11595"/>
                </a:lnTo>
                <a:lnTo>
                  <a:pt x="107899" y="10198"/>
                </a:lnTo>
                <a:lnTo>
                  <a:pt x="107302" y="8813"/>
                </a:lnTo>
                <a:lnTo>
                  <a:pt x="105625" y="7315"/>
                </a:lnTo>
                <a:lnTo>
                  <a:pt x="102387" y="8077"/>
                </a:lnTo>
                <a:lnTo>
                  <a:pt x="104749" y="10541"/>
                </a:lnTo>
                <a:lnTo>
                  <a:pt x="103809" y="10083"/>
                </a:lnTo>
                <a:lnTo>
                  <a:pt x="103289" y="10553"/>
                </a:lnTo>
                <a:lnTo>
                  <a:pt x="105676" y="11861"/>
                </a:lnTo>
                <a:lnTo>
                  <a:pt x="105829" y="12954"/>
                </a:lnTo>
                <a:lnTo>
                  <a:pt x="110566" y="16027"/>
                </a:lnTo>
                <a:lnTo>
                  <a:pt x="111658" y="17322"/>
                </a:lnTo>
                <a:lnTo>
                  <a:pt x="113220" y="14528"/>
                </a:lnTo>
                <a:lnTo>
                  <a:pt x="112522" y="14211"/>
                </a:lnTo>
                <a:lnTo>
                  <a:pt x="113982" y="13169"/>
                </a:lnTo>
                <a:close/>
              </a:path>
              <a:path w="123190" h="135889">
                <a:moveTo>
                  <a:pt x="119240" y="8242"/>
                </a:moveTo>
                <a:lnTo>
                  <a:pt x="118224" y="8318"/>
                </a:lnTo>
                <a:lnTo>
                  <a:pt x="115951" y="6959"/>
                </a:lnTo>
                <a:lnTo>
                  <a:pt x="115087" y="11760"/>
                </a:lnTo>
                <a:lnTo>
                  <a:pt x="117665" y="11303"/>
                </a:lnTo>
                <a:lnTo>
                  <a:pt x="118592" y="11772"/>
                </a:lnTo>
                <a:lnTo>
                  <a:pt x="119240" y="8242"/>
                </a:lnTo>
                <a:close/>
              </a:path>
              <a:path w="123190" h="135889">
                <a:moveTo>
                  <a:pt x="121691" y="5219"/>
                </a:moveTo>
                <a:lnTo>
                  <a:pt x="121107" y="4610"/>
                </a:lnTo>
                <a:lnTo>
                  <a:pt x="120662" y="3975"/>
                </a:lnTo>
                <a:lnTo>
                  <a:pt x="120459" y="3124"/>
                </a:lnTo>
                <a:lnTo>
                  <a:pt x="120624" y="4356"/>
                </a:lnTo>
                <a:lnTo>
                  <a:pt x="121069" y="4991"/>
                </a:lnTo>
                <a:lnTo>
                  <a:pt x="121691" y="5232"/>
                </a:lnTo>
                <a:close/>
              </a:path>
              <a:path w="123190" h="135889">
                <a:moveTo>
                  <a:pt x="122212" y="5765"/>
                </a:moveTo>
                <a:lnTo>
                  <a:pt x="122135" y="5346"/>
                </a:lnTo>
                <a:lnTo>
                  <a:pt x="122008" y="5334"/>
                </a:lnTo>
                <a:lnTo>
                  <a:pt x="121704" y="5232"/>
                </a:lnTo>
                <a:lnTo>
                  <a:pt x="121818" y="5397"/>
                </a:lnTo>
                <a:lnTo>
                  <a:pt x="119062" y="5905"/>
                </a:lnTo>
                <a:lnTo>
                  <a:pt x="115011" y="6070"/>
                </a:lnTo>
                <a:lnTo>
                  <a:pt x="114782" y="3200"/>
                </a:lnTo>
                <a:lnTo>
                  <a:pt x="113792" y="4749"/>
                </a:lnTo>
                <a:lnTo>
                  <a:pt x="112623" y="1511"/>
                </a:lnTo>
                <a:lnTo>
                  <a:pt x="107340" y="5918"/>
                </a:lnTo>
                <a:lnTo>
                  <a:pt x="109918" y="8001"/>
                </a:lnTo>
                <a:lnTo>
                  <a:pt x="110337" y="8331"/>
                </a:lnTo>
                <a:lnTo>
                  <a:pt x="111937" y="6946"/>
                </a:lnTo>
                <a:lnTo>
                  <a:pt x="111658" y="7213"/>
                </a:lnTo>
                <a:lnTo>
                  <a:pt x="112991" y="6070"/>
                </a:lnTo>
                <a:lnTo>
                  <a:pt x="115951" y="6959"/>
                </a:lnTo>
                <a:lnTo>
                  <a:pt x="119037" y="7886"/>
                </a:lnTo>
                <a:lnTo>
                  <a:pt x="122212" y="5765"/>
                </a:lnTo>
                <a:close/>
              </a:path>
              <a:path w="123190" h="135889">
                <a:moveTo>
                  <a:pt x="122377" y="5981"/>
                </a:moveTo>
                <a:lnTo>
                  <a:pt x="122212" y="5778"/>
                </a:lnTo>
                <a:lnTo>
                  <a:pt x="122377" y="5981"/>
                </a:lnTo>
                <a:close/>
              </a:path>
              <a:path w="123190" h="135889">
                <a:moveTo>
                  <a:pt x="122834" y="5168"/>
                </a:moveTo>
                <a:lnTo>
                  <a:pt x="122250" y="5334"/>
                </a:lnTo>
                <a:lnTo>
                  <a:pt x="122389" y="5372"/>
                </a:lnTo>
                <a:lnTo>
                  <a:pt x="122834" y="51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1597291" y="3347173"/>
            <a:ext cx="34925" cy="22860"/>
          </a:xfrm>
          <a:custGeom>
            <a:avLst/>
            <a:gdLst/>
            <a:ahLst/>
            <a:cxnLst/>
            <a:rect l="l" t="t" r="r" b="b"/>
            <a:pathLst>
              <a:path w="34925" h="22860">
                <a:moveTo>
                  <a:pt x="4152" y="19050"/>
                </a:moveTo>
                <a:lnTo>
                  <a:pt x="3136" y="19126"/>
                </a:lnTo>
                <a:lnTo>
                  <a:pt x="863" y="17767"/>
                </a:lnTo>
                <a:lnTo>
                  <a:pt x="0" y="22567"/>
                </a:lnTo>
                <a:lnTo>
                  <a:pt x="2578" y="22110"/>
                </a:lnTo>
                <a:lnTo>
                  <a:pt x="3505" y="22580"/>
                </a:lnTo>
                <a:lnTo>
                  <a:pt x="4152" y="19050"/>
                </a:lnTo>
                <a:close/>
              </a:path>
              <a:path w="34925" h="22860">
                <a:moveTo>
                  <a:pt x="10223" y="14211"/>
                </a:moveTo>
                <a:lnTo>
                  <a:pt x="7988" y="12814"/>
                </a:lnTo>
                <a:lnTo>
                  <a:pt x="7137" y="17703"/>
                </a:lnTo>
                <a:lnTo>
                  <a:pt x="9702" y="17233"/>
                </a:lnTo>
                <a:lnTo>
                  <a:pt x="9906" y="16014"/>
                </a:lnTo>
                <a:lnTo>
                  <a:pt x="9791" y="15633"/>
                </a:lnTo>
                <a:lnTo>
                  <a:pt x="9588" y="15354"/>
                </a:lnTo>
                <a:lnTo>
                  <a:pt x="10223" y="14211"/>
                </a:lnTo>
                <a:close/>
              </a:path>
              <a:path w="34925" h="22860">
                <a:moveTo>
                  <a:pt x="11137" y="16014"/>
                </a:moveTo>
                <a:lnTo>
                  <a:pt x="10947" y="15671"/>
                </a:lnTo>
                <a:lnTo>
                  <a:pt x="10071" y="15811"/>
                </a:lnTo>
                <a:lnTo>
                  <a:pt x="10744" y="18084"/>
                </a:lnTo>
                <a:lnTo>
                  <a:pt x="11137" y="16014"/>
                </a:lnTo>
                <a:close/>
              </a:path>
              <a:path w="34925" h="22860">
                <a:moveTo>
                  <a:pt x="11214" y="15633"/>
                </a:moveTo>
                <a:lnTo>
                  <a:pt x="10858" y="15557"/>
                </a:lnTo>
                <a:lnTo>
                  <a:pt x="11214" y="15633"/>
                </a:lnTo>
                <a:close/>
              </a:path>
              <a:path w="34925" h="22860">
                <a:moveTo>
                  <a:pt x="12446" y="12776"/>
                </a:moveTo>
                <a:lnTo>
                  <a:pt x="11658" y="12966"/>
                </a:lnTo>
                <a:lnTo>
                  <a:pt x="10833" y="13055"/>
                </a:lnTo>
                <a:lnTo>
                  <a:pt x="9867" y="12890"/>
                </a:lnTo>
                <a:lnTo>
                  <a:pt x="10629" y="13652"/>
                </a:lnTo>
                <a:lnTo>
                  <a:pt x="11518" y="13398"/>
                </a:lnTo>
                <a:lnTo>
                  <a:pt x="12446" y="12776"/>
                </a:lnTo>
                <a:close/>
              </a:path>
              <a:path w="34925" h="22860">
                <a:moveTo>
                  <a:pt x="15633" y="10464"/>
                </a:moveTo>
                <a:lnTo>
                  <a:pt x="15290" y="10807"/>
                </a:lnTo>
                <a:lnTo>
                  <a:pt x="14897" y="11036"/>
                </a:lnTo>
                <a:lnTo>
                  <a:pt x="14503" y="11188"/>
                </a:lnTo>
                <a:lnTo>
                  <a:pt x="14516" y="10998"/>
                </a:lnTo>
                <a:lnTo>
                  <a:pt x="14605" y="10795"/>
                </a:lnTo>
                <a:lnTo>
                  <a:pt x="14160" y="11607"/>
                </a:lnTo>
                <a:lnTo>
                  <a:pt x="13335" y="11696"/>
                </a:lnTo>
                <a:lnTo>
                  <a:pt x="12217" y="10858"/>
                </a:lnTo>
                <a:lnTo>
                  <a:pt x="11379" y="11557"/>
                </a:lnTo>
                <a:lnTo>
                  <a:pt x="12153" y="12039"/>
                </a:lnTo>
                <a:lnTo>
                  <a:pt x="13233" y="12153"/>
                </a:lnTo>
                <a:lnTo>
                  <a:pt x="12979" y="12382"/>
                </a:lnTo>
                <a:lnTo>
                  <a:pt x="12712" y="12636"/>
                </a:lnTo>
                <a:lnTo>
                  <a:pt x="12458" y="12776"/>
                </a:lnTo>
                <a:lnTo>
                  <a:pt x="13792" y="12484"/>
                </a:lnTo>
                <a:lnTo>
                  <a:pt x="14897" y="11722"/>
                </a:lnTo>
                <a:lnTo>
                  <a:pt x="15633" y="10464"/>
                </a:lnTo>
                <a:close/>
              </a:path>
              <a:path w="34925" h="22860">
                <a:moveTo>
                  <a:pt x="18186" y="5359"/>
                </a:moveTo>
                <a:lnTo>
                  <a:pt x="16332" y="4749"/>
                </a:lnTo>
                <a:lnTo>
                  <a:pt x="16179" y="5791"/>
                </a:lnTo>
                <a:lnTo>
                  <a:pt x="15570" y="6197"/>
                </a:lnTo>
                <a:lnTo>
                  <a:pt x="14820" y="6350"/>
                </a:lnTo>
                <a:lnTo>
                  <a:pt x="14503" y="7950"/>
                </a:lnTo>
                <a:lnTo>
                  <a:pt x="18186" y="5359"/>
                </a:lnTo>
                <a:close/>
              </a:path>
              <a:path w="34925" h="22860">
                <a:moveTo>
                  <a:pt x="22263" y="177"/>
                </a:moveTo>
                <a:lnTo>
                  <a:pt x="20955" y="0"/>
                </a:lnTo>
                <a:lnTo>
                  <a:pt x="20066" y="596"/>
                </a:lnTo>
                <a:lnTo>
                  <a:pt x="20243" y="2247"/>
                </a:lnTo>
                <a:lnTo>
                  <a:pt x="20980" y="3124"/>
                </a:lnTo>
                <a:lnTo>
                  <a:pt x="20840" y="2184"/>
                </a:lnTo>
                <a:lnTo>
                  <a:pt x="22263" y="177"/>
                </a:lnTo>
                <a:close/>
              </a:path>
              <a:path w="34925" h="22860">
                <a:moveTo>
                  <a:pt x="25501" y="8953"/>
                </a:moveTo>
                <a:lnTo>
                  <a:pt x="25222" y="8382"/>
                </a:lnTo>
                <a:lnTo>
                  <a:pt x="23177" y="7264"/>
                </a:lnTo>
                <a:lnTo>
                  <a:pt x="23355" y="7277"/>
                </a:lnTo>
                <a:lnTo>
                  <a:pt x="23952" y="6718"/>
                </a:lnTo>
                <a:lnTo>
                  <a:pt x="24155" y="6540"/>
                </a:lnTo>
                <a:lnTo>
                  <a:pt x="24333" y="5727"/>
                </a:lnTo>
                <a:lnTo>
                  <a:pt x="23660" y="5524"/>
                </a:lnTo>
                <a:lnTo>
                  <a:pt x="23596" y="6718"/>
                </a:lnTo>
                <a:lnTo>
                  <a:pt x="22669" y="6515"/>
                </a:lnTo>
                <a:lnTo>
                  <a:pt x="22390" y="6819"/>
                </a:lnTo>
                <a:lnTo>
                  <a:pt x="22225" y="6718"/>
                </a:lnTo>
                <a:lnTo>
                  <a:pt x="22237" y="6972"/>
                </a:lnTo>
                <a:lnTo>
                  <a:pt x="22123" y="7099"/>
                </a:lnTo>
                <a:lnTo>
                  <a:pt x="22250" y="7124"/>
                </a:lnTo>
                <a:lnTo>
                  <a:pt x="22390" y="8978"/>
                </a:lnTo>
                <a:lnTo>
                  <a:pt x="24142" y="8267"/>
                </a:lnTo>
                <a:lnTo>
                  <a:pt x="24409" y="10058"/>
                </a:lnTo>
                <a:lnTo>
                  <a:pt x="25501" y="8953"/>
                </a:lnTo>
                <a:close/>
              </a:path>
              <a:path w="34925" h="22860">
                <a:moveTo>
                  <a:pt x="34747" y="2578"/>
                </a:moveTo>
                <a:lnTo>
                  <a:pt x="33820" y="2108"/>
                </a:lnTo>
                <a:lnTo>
                  <a:pt x="32359" y="4419"/>
                </a:lnTo>
                <a:lnTo>
                  <a:pt x="33731" y="4851"/>
                </a:lnTo>
                <a:lnTo>
                  <a:pt x="33705" y="3517"/>
                </a:lnTo>
                <a:lnTo>
                  <a:pt x="34404" y="3340"/>
                </a:lnTo>
                <a:lnTo>
                  <a:pt x="34747" y="25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4405025" y="5807017"/>
            <a:ext cx="337820" cy="285115"/>
          </a:xfrm>
          <a:custGeom>
            <a:avLst/>
            <a:gdLst/>
            <a:ahLst/>
            <a:cxnLst/>
            <a:rect l="l" t="t" r="r" b="b"/>
            <a:pathLst>
              <a:path w="337820" h="285114">
                <a:moveTo>
                  <a:pt x="14380" y="0"/>
                </a:moveTo>
                <a:lnTo>
                  <a:pt x="7127" y="3750"/>
                </a:lnTo>
                <a:lnTo>
                  <a:pt x="0" y="26058"/>
                </a:lnTo>
                <a:lnTo>
                  <a:pt x="8794" y="56424"/>
                </a:lnTo>
                <a:lnTo>
                  <a:pt x="34425" y="94782"/>
                </a:lnTo>
                <a:lnTo>
                  <a:pt x="77811" y="141068"/>
                </a:lnTo>
                <a:lnTo>
                  <a:pt x="139867" y="195215"/>
                </a:lnTo>
                <a:lnTo>
                  <a:pt x="203213" y="243151"/>
                </a:lnTo>
                <a:lnTo>
                  <a:pt x="251593" y="272252"/>
                </a:lnTo>
                <a:lnTo>
                  <a:pt x="287617" y="284629"/>
                </a:lnTo>
                <a:lnTo>
                  <a:pt x="313891" y="282393"/>
                </a:lnTo>
                <a:lnTo>
                  <a:pt x="333022" y="267656"/>
                </a:lnTo>
                <a:lnTo>
                  <a:pt x="337717" y="243551"/>
                </a:lnTo>
                <a:lnTo>
                  <a:pt x="322081" y="212926"/>
                </a:lnTo>
                <a:lnTo>
                  <a:pt x="290814" y="177439"/>
                </a:lnTo>
                <a:lnTo>
                  <a:pt x="248617" y="138745"/>
                </a:lnTo>
                <a:lnTo>
                  <a:pt x="200192" y="98505"/>
                </a:lnTo>
                <a:lnTo>
                  <a:pt x="101285" y="28032"/>
                </a:lnTo>
                <a:lnTo>
                  <a:pt x="42557" y="1645"/>
                </a:lnTo>
                <a:lnTo>
                  <a:pt x="1438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2" name="bg object 4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504687" y="5674958"/>
            <a:ext cx="220776" cy="130640"/>
          </a:xfrm>
          <a:prstGeom prst="rect">
            <a:avLst/>
          </a:prstGeom>
        </p:spPr>
      </p:pic>
      <p:pic>
        <p:nvPicPr>
          <p:cNvPr id="43" name="bg object 4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255584" y="5898084"/>
            <a:ext cx="148578" cy="216335"/>
          </a:xfrm>
          <a:prstGeom prst="rect">
            <a:avLst/>
          </a:prstGeom>
        </p:spPr>
      </p:pic>
      <p:sp>
        <p:nvSpPr>
          <p:cNvPr id="44" name="bg object 44"/>
          <p:cNvSpPr/>
          <p:nvPr/>
        </p:nvSpPr>
        <p:spPr>
          <a:xfrm>
            <a:off x="2013391" y="3168509"/>
            <a:ext cx="1630680" cy="103505"/>
          </a:xfrm>
          <a:custGeom>
            <a:avLst/>
            <a:gdLst/>
            <a:ahLst/>
            <a:cxnLst/>
            <a:rect l="l" t="t" r="r" b="b"/>
            <a:pathLst>
              <a:path w="1630679" h="103504">
                <a:moveTo>
                  <a:pt x="344480" y="0"/>
                </a:moveTo>
                <a:lnTo>
                  <a:pt x="102249" y="9921"/>
                </a:lnTo>
                <a:lnTo>
                  <a:pt x="12849" y="22510"/>
                </a:lnTo>
                <a:lnTo>
                  <a:pt x="0" y="28717"/>
                </a:lnTo>
                <a:lnTo>
                  <a:pt x="2429" y="34267"/>
                </a:lnTo>
                <a:lnTo>
                  <a:pt x="40489" y="50090"/>
                </a:lnTo>
                <a:lnTo>
                  <a:pt x="92067" y="59846"/>
                </a:lnTo>
                <a:lnTo>
                  <a:pt x="165131" y="68867"/>
                </a:lnTo>
                <a:lnTo>
                  <a:pt x="209861" y="73077"/>
                </a:lnTo>
                <a:lnTo>
                  <a:pt x="260131" y="77071"/>
                </a:lnTo>
                <a:lnTo>
                  <a:pt x="315997" y="80840"/>
                </a:lnTo>
                <a:lnTo>
                  <a:pt x="377515" y="84373"/>
                </a:lnTo>
                <a:lnTo>
                  <a:pt x="444742" y="87658"/>
                </a:lnTo>
                <a:lnTo>
                  <a:pt x="517733" y="90687"/>
                </a:lnTo>
                <a:lnTo>
                  <a:pt x="596544" y="93447"/>
                </a:lnTo>
                <a:lnTo>
                  <a:pt x="681233" y="95929"/>
                </a:lnTo>
                <a:lnTo>
                  <a:pt x="771854" y="98122"/>
                </a:lnTo>
                <a:lnTo>
                  <a:pt x="868464" y="100015"/>
                </a:lnTo>
                <a:lnTo>
                  <a:pt x="975518" y="101665"/>
                </a:lnTo>
                <a:lnTo>
                  <a:pt x="1072788" y="102706"/>
                </a:lnTo>
                <a:lnTo>
                  <a:pt x="1160674" y="103143"/>
                </a:lnTo>
                <a:lnTo>
                  <a:pt x="1239571" y="102985"/>
                </a:lnTo>
                <a:lnTo>
                  <a:pt x="1309880" y="102239"/>
                </a:lnTo>
                <a:lnTo>
                  <a:pt x="1371998" y="100910"/>
                </a:lnTo>
                <a:lnTo>
                  <a:pt x="1426322" y="99007"/>
                </a:lnTo>
                <a:lnTo>
                  <a:pt x="1473250" y="96535"/>
                </a:lnTo>
                <a:lnTo>
                  <a:pt x="1513182" y="93503"/>
                </a:lnTo>
                <a:lnTo>
                  <a:pt x="1573645" y="85785"/>
                </a:lnTo>
                <a:lnTo>
                  <a:pt x="1610895" y="75908"/>
                </a:lnTo>
                <a:lnTo>
                  <a:pt x="1630210" y="57165"/>
                </a:lnTo>
                <a:lnTo>
                  <a:pt x="1626259" y="50838"/>
                </a:lnTo>
                <a:lnTo>
                  <a:pt x="1569347" y="34897"/>
                </a:lnTo>
                <a:lnTo>
                  <a:pt x="1498507" y="26521"/>
                </a:lnTo>
                <a:lnTo>
                  <a:pt x="1454613" y="22922"/>
                </a:lnTo>
                <a:lnTo>
                  <a:pt x="1405690" y="19680"/>
                </a:lnTo>
                <a:lnTo>
                  <a:pt x="1352203" y="16764"/>
                </a:lnTo>
                <a:lnTo>
                  <a:pt x="1294617" y="14147"/>
                </a:lnTo>
                <a:lnTo>
                  <a:pt x="1233397" y="11799"/>
                </a:lnTo>
                <a:lnTo>
                  <a:pt x="1169009" y="9694"/>
                </a:lnTo>
                <a:lnTo>
                  <a:pt x="1032588" y="6093"/>
                </a:lnTo>
                <a:lnTo>
                  <a:pt x="889075" y="3118"/>
                </a:lnTo>
                <a:lnTo>
                  <a:pt x="815822" y="1793"/>
                </a:lnTo>
                <a:lnTo>
                  <a:pt x="34448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90500" y="190500"/>
            <a:ext cx="11201400" cy="11201400"/>
          </a:xfrm>
          <a:custGeom>
            <a:avLst/>
            <a:gdLst/>
            <a:ahLst/>
            <a:cxnLst/>
            <a:rect l="l" t="t" r="r" b="b"/>
            <a:pathLst>
              <a:path w="11201400" h="11201400">
                <a:moveTo>
                  <a:pt x="5600700" y="0"/>
                </a:moveTo>
                <a:lnTo>
                  <a:pt x="5552416" y="203"/>
                </a:lnTo>
                <a:lnTo>
                  <a:pt x="5504230" y="814"/>
                </a:lnTo>
                <a:lnTo>
                  <a:pt x="5456143" y="1829"/>
                </a:lnTo>
                <a:lnTo>
                  <a:pt x="5408155" y="3247"/>
                </a:lnTo>
                <a:lnTo>
                  <a:pt x="5360270" y="5067"/>
                </a:lnTo>
                <a:lnTo>
                  <a:pt x="5312488" y="7287"/>
                </a:lnTo>
                <a:lnTo>
                  <a:pt x="5264811" y="9905"/>
                </a:lnTo>
                <a:lnTo>
                  <a:pt x="5217241" y="12920"/>
                </a:lnTo>
                <a:lnTo>
                  <a:pt x="5169779" y="16331"/>
                </a:lnTo>
                <a:lnTo>
                  <a:pt x="5122427" y="20134"/>
                </a:lnTo>
                <a:lnTo>
                  <a:pt x="5075187" y="24330"/>
                </a:lnTo>
                <a:lnTo>
                  <a:pt x="5028060" y="28915"/>
                </a:lnTo>
                <a:lnTo>
                  <a:pt x="4981047" y="33889"/>
                </a:lnTo>
                <a:lnTo>
                  <a:pt x="4934152" y="39251"/>
                </a:lnTo>
                <a:lnTo>
                  <a:pt x="4887374" y="44997"/>
                </a:lnTo>
                <a:lnTo>
                  <a:pt x="4840717" y="51127"/>
                </a:lnTo>
                <a:lnTo>
                  <a:pt x="4794180" y="57639"/>
                </a:lnTo>
                <a:lnTo>
                  <a:pt x="4747767" y="64532"/>
                </a:lnTo>
                <a:lnTo>
                  <a:pt x="4701478" y="71803"/>
                </a:lnTo>
                <a:lnTo>
                  <a:pt x="4655316" y="79452"/>
                </a:lnTo>
                <a:lnTo>
                  <a:pt x="4609281" y="87476"/>
                </a:lnTo>
                <a:lnTo>
                  <a:pt x="4563376" y="95874"/>
                </a:lnTo>
                <a:lnTo>
                  <a:pt x="4517603" y="104645"/>
                </a:lnTo>
                <a:lnTo>
                  <a:pt x="4471962" y="113786"/>
                </a:lnTo>
                <a:lnTo>
                  <a:pt x="4426455" y="123296"/>
                </a:lnTo>
                <a:lnTo>
                  <a:pt x="4381084" y="133173"/>
                </a:lnTo>
                <a:lnTo>
                  <a:pt x="4335852" y="143416"/>
                </a:lnTo>
                <a:lnTo>
                  <a:pt x="4290758" y="154024"/>
                </a:lnTo>
                <a:lnTo>
                  <a:pt x="4245806" y="164993"/>
                </a:lnTo>
                <a:lnTo>
                  <a:pt x="4200996" y="176324"/>
                </a:lnTo>
                <a:lnTo>
                  <a:pt x="4156330" y="188014"/>
                </a:lnTo>
                <a:lnTo>
                  <a:pt x="4111810" y="200062"/>
                </a:lnTo>
                <a:lnTo>
                  <a:pt x="4067437" y="212465"/>
                </a:lnTo>
                <a:lnTo>
                  <a:pt x="4023214" y="225223"/>
                </a:lnTo>
                <a:lnTo>
                  <a:pt x="3979141" y="238334"/>
                </a:lnTo>
                <a:lnTo>
                  <a:pt x="3935221" y="251795"/>
                </a:lnTo>
                <a:lnTo>
                  <a:pt x="3891454" y="265607"/>
                </a:lnTo>
                <a:lnTo>
                  <a:pt x="3847843" y="279766"/>
                </a:lnTo>
                <a:lnTo>
                  <a:pt x="3804390" y="294271"/>
                </a:lnTo>
                <a:lnTo>
                  <a:pt x="3761095" y="309121"/>
                </a:lnTo>
                <a:lnTo>
                  <a:pt x="3717961" y="324314"/>
                </a:lnTo>
                <a:lnTo>
                  <a:pt x="3674989" y="339848"/>
                </a:lnTo>
                <a:lnTo>
                  <a:pt x="3632180" y="355722"/>
                </a:lnTo>
                <a:lnTo>
                  <a:pt x="3589538" y="371934"/>
                </a:lnTo>
                <a:lnTo>
                  <a:pt x="3547062" y="388482"/>
                </a:lnTo>
                <a:lnTo>
                  <a:pt x="3504754" y="405365"/>
                </a:lnTo>
                <a:lnTo>
                  <a:pt x="3462617" y="422582"/>
                </a:lnTo>
                <a:lnTo>
                  <a:pt x="3420652" y="440130"/>
                </a:lnTo>
                <a:lnTo>
                  <a:pt x="3378860" y="458007"/>
                </a:lnTo>
                <a:lnTo>
                  <a:pt x="3337244" y="476213"/>
                </a:lnTo>
                <a:lnTo>
                  <a:pt x="3295804" y="494746"/>
                </a:lnTo>
                <a:lnTo>
                  <a:pt x="3254543" y="513604"/>
                </a:lnTo>
                <a:lnTo>
                  <a:pt x="3213462" y="532785"/>
                </a:lnTo>
                <a:lnTo>
                  <a:pt x="3172562" y="552288"/>
                </a:lnTo>
                <a:lnTo>
                  <a:pt x="3131846" y="572112"/>
                </a:lnTo>
                <a:lnTo>
                  <a:pt x="3091314" y="592253"/>
                </a:lnTo>
                <a:lnTo>
                  <a:pt x="3050970" y="612712"/>
                </a:lnTo>
                <a:lnTo>
                  <a:pt x="3010813" y="633486"/>
                </a:lnTo>
                <a:lnTo>
                  <a:pt x="2970846" y="654573"/>
                </a:lnTo>
                <a:lnTo>
                  <a:pt x="2931071" y="675973"/>
                </a:lnTo>
                <a:lnTo>
                  <a:pt x="2891489" y="697683"/>
                </a:lnTo>
                <a:lnTo>
                  <a:pt x="2852101" y="719701"/>
                </a:lnTo>
                <a:lnTo>
                  <a:pt x="2812910" y="742027"/>
                </a:lnTo>
                <a:lnTo>
                  <a:pt x="2773917" y="764658"/>
                </a:lnTo>
                <a:lnTo>
                  <a:pt x="2735123" y="787593"/>
                </a:lnTo>
                <a:lnTo>
                  <a:pt x="2696530" y="810830"/>
                </a:lnTo>
                <a:lnTo>
                  <a:pt x="2658141" y="834368"/>
                </a:lnTo>
                <a:lnTo>
                  <a:pt x="2619956" y="858205"/>
                </a:lnTo>
                <a:lnTo>
                  <a:pt x="2581977" y="882339"/>
                </a:lnTo>
                <a:lnTo>
                  <a:pt x="2544205" y="906769"/>
                </a:lnTo>
                <a:lnTo>
                  <a:pt x="2506643" y="931493"/>
                </a:lnTo>
                <a:lnTo>
                  <a:pt x="2469292" y="956510"/>
                </a:lnTo>
                <a:lnTo>
                  <a:pt x="2432154" y="981817"/>
                </a:lnTo>
                <a:lnTo>
                  <a:pt x="2395230" y="1007413"/>
                </a:lnTo>
                <a:lnTo>
                  <a:pt x="2358522" y="1033297"/>
                </a:lnTo>
                <a:lnTo>
                  <a:pt x="2322031" y="1059467"/>
                </a:lnTo>
                <a:lnTo>
                  <a:pt x="2285760" y="1085922"/>
                </a:lnTo>
                <a:lnTo>
                  <a:pt x="2249709" y="1112659"/>
                </a:lnTo>
                <a:lnTo>
                  <a:pt x="2213881" y="1139677"/>
                </a:lnTo>
                <a:lnTo>
                  <a:pt x="2178276" y="1166974"/>
                </a:lnTo>
                <a:lnTo>
                  <a:pt x="2142898" y="1194549"/>
                </a:lnTo>
                <a:lnTo>
                  <a:pt x="2107746" y="1222401"/>
                </a:lnTo>
                <a:lnTo>
                  <a:pt x="2072824" y="1250527"/>
                </a:lnTo>
                <a:lnTo>
                  <a:pt x="2038132" y="1278925"/>
                </a:lnTo>
                <a:lnTo>
                  <a:pt x="2003672" y="1307595"/>
                </a:lnTo>
                <a:lnTo>
                  <a:pt x="1969446" y="1336535"/>
                </a:lnTo>
                <a:lnTo>
                  <a:pt x="1935456" y="1365743"/>
                </a:lnTo>
                <a:lnTo>
                  <a:pt x="1901702" y="1395217"/>
                </a:lnTo>
                <a:lnTo>
                  <a:pt x="1868188" y="1424956"/>
                </a:lnTo>
                <a:lnTo>
                  <a:pt x="1834913" y="1454958"/>
                </a:lnTo>
                <a:lnTo>
                  <a:pt x="1801881" y="1485221"/>
                </a:lnTo>
                <a:lnTo>
                  <a:pt x="1769092" y="1515745"/>
                </a:lnTo>
                <a:lnTo>
                  <a:pt x="1736548" y="1546526"/>
                </a:lnTo>
                <a:lnTo>
                  <a:pt x="1704251" y="1577565"/>
                </a:lnTo>
                <a:lnTo>
                  <a:pt x="1672203" y="1608858"/>
                </a:lnTo>
                <a:lnTo>
                  <a:pt x="1640405" y="1640405"/>
                </a:lnTo>
                <a:lnTo>
                  <a:pt x="1608858" y="1672203"/>
                </a:lnTo>
                <a:lnTo>
                  <a:pt x="1577565" y="1704251"/>
                </a:lnTo>
                <a:lnTo>
                  <a:pt x="1546526" y="1736548"/>
                </a:lnTo>
                <a:lnTo>
                  <a:pt x="1515745" y="1769092"/>
                </a:lnTo>
                <a:lnTo>
                  <a:pt x="1485221" y="1801881"/>
                </a:lnTo>
                <a:lnTo>
                  <a:pt x="1454958" y="1834913"/>
                </a:lnTo>
                <a:lnTo>
                  <a:pt x="1424956" y="1868188"/>
                </a:lnTo>
                <a:lnTo>
                  <a:pt x="1395217" y="1901702"/>
                </a:lnTo>
                <a:lnTo>
                  <a:pt x="1365743" y="1935456"/>
                </a:lnTo>
                <a:lnTo>
                  <a:pt x="1336535" y="1969446"/>
                </a:lnTo>
                <a:lnTo>
                  <a:pt x="1307595" y="2003672"/>
                </a:lnTo>
                <a:lnTo>
                  <a:pt x="1278925" y="2038132"/>
                </a:lnTo>
                <a:lnTo>
                  <a:pt x="1250527" y="2072824"/>
                </a:lnTo>
                <a:lnTo>
                  <a:pt x="1222401" y="2107746"/>
                </a:lnTo>
                <a:lnTo>
                  <a:pt x="1194549" y="2142898"/>
                </a:lnTo>
                <a:lnTo>
                  <a:pt x="1166974" y="2178276"/>
                </a:lnTo>
                <a:lnTo>
                  <a:pt x="1139677" y="2213881"/>
                </a:lnTo>
                <a:lnTo>
                  <a:pt x="1112659" y="2249709"/>
                </a:lnTo>
                <a:lnTo>
                  <a:pt x="1085922" y="2285760"/>
                </a:lnTo>
                <a:lnTo>
                  <a:pt x="1059467" y="2322031"/>
                </a:lnTo>
                <a:lnTo>
                  <a:pt x="1033297" y="2358522"/>
                </a:lnTo>
                <a:lnTo>
                  <a:pt x="1007413" y="2395230"/>
                </a:lnTo>
                <a:lnTo>
                  <a:pt x="981817" y="2432154"/>
                </a:lnTo>
                <a:lnTo>
                  <a:pt x="956510" y="2469292"/>
                </a:lnTo>
                <a:lnTo>
                  <a:pt x="931493" y="2506643"/>
                </a:lnTo>
                <a:lnTo>
                  <a:pt x="906769" y="2544205"/>
                </a:lnTo>
                <a:lnTo>
                  <a:pt x="882339" y="2581977"/>
                </a:lnTo>
                <a:lnTo>
                  <a:pt x="858205" y="2619956"/>
                </a:lnTo>
                <a:lnTo>
                  <a:pt x="834368" y="2658141"/>
                </a:lnTo>
                <a:lnTo>
                  <a:pt x="810830" y="2696530"/>
                </a:lnTo>
                <a:lnTo>
                  <a:pt x="787593" y="2735123"/>
                </a:lnTo>
                <a:lnTo>
                  <a:pt x="764658" y="2773917"/>
                </a:lnTo>
                <a:lnTo>
                  <a:pt x="742027" y="2812910"/>
                </a:lnTo>
                <a:lnTo>
                  <a:pt x="719701" y="2852101"/>
                </a:lnTo>
                <a:lnTo>
                  <a:pt x="697683" y="2891489"/>
                </a:lnTo>
                <a:lnTo>
                  <a:pt x="675973" y="2931071"/>
                </a:lnTo>
                <a:lnTo>
                  <a:pt x="654573" y="2970846"/>
                </a:lnTo>
                <a:lnTo>
                  <a:pt x="633486" y="3010813"/>
                </a:lnTo>
                <a:lnTo>
                  <a:pt x="612712" y="3050970"/>
                </a:lnTo>
                <a:lnTo>
                  <a:pt x="592253" y="3091314"/>
                </a:lnTo>
                <a:lnTo>
                  <a:pt x="572112" y="3131846"/>
                </a:lnTo>
                <a:lnTo>
                  <a:pt x="552288" y="3172562"/>
                </a:lnTo>
                <a:lnTo>
                  <a:pt x="532785" y="3213462"/>
                </a:lnTo>
                <a:lnTo>
                  <a:pt x="513604" y="3254543"/>
                </a:lnTo>
                <a:lnTo>
                  <a:pt x="494746" y="3295804"/>
                </a:lnTo>
                <a:lnTo>
                  <a:pt x="476213" y="3337244"/>
                </a:lnTo>
                <a:lnTo>
                  <a:pt x="458007" y="3378860"/>
                </a:lnTo>
                <a:lnTo>
                  <a:pt x="440130" y="3420652"/>
                </a:lnTo>
                <a:lnTo>
                  <a:pt x="422582" y="3462617"/>
                </a:lnTo>
                <a:lnTo>
                  <a:pt x="405365" y="3504754"/>
                </a:lnTo>
                <a:lnTo>
                  <a:pt x="388482" y="3547062"/>
                </a:lnTo>
                <a:lnTo>
                  <a:pt x="371934" y="3589538"/>
                </a:lnTo>
                <a:lnTo>
                  <a:pt x="355722" y="3632180"/>
                </a:lnTo>
                <a:lnTo>
                  <a:pt x="339848" y="3674989"/>
                </a:lnTo>
                <a:lnTo>
                  <a:pt x="324314" y="3717961"/>
                </a:lnTo>
                <a:lnTo>
                  <a:pt x="309121" y="3761095"/>
                </a:lnTo>
                <a:lnTo>
                  <a:pt x="294271" y="3804390"/>
                </a:lnTo>
                <a:lnTo>
                  <a:pt x="279766" y="3847843"/>
                </a:lnTo>
                <a:lnTo>
                  <a:pt x="265607" y="3891454"/>
                </a:lnTo>
                <a:lnTo>
                  <a:pt x="251795" y="3935221"/>
                </a:lnTo>
                <a:lnTo>
                  <a:pt x="238334" y="3979141"/>
                </a:lnTo>
                <a:lnTo>
                  <a:pt x="225223" y="4023214"/>
                </a:lnTo>
                <a:lnTo>
                  <a:pt x="212465" y="4067437"/>
                </a:lnTo>
                <a:lnTo>
                  <a:pt x="200062" y="4111810"/>
                </a:lnTo>
                <a:lnTo>
                  <a:pt x="188014" y="4156330"/>
                </a:lnTo>
                <a:lnTo>
                  <a:pt x="176324" y="4200996"/>
                </a:lnTo>
                <a:lnTo>
                  <a:pt x="164993" y="4245806"/>
                </a:lnTo>
                <a:lnTo>
                  <a:pt x="154024" y="4290758"/>
                </a:lnTo>
                <a:lnTo>
                  <a:pt x="143416" y="4335852"/>
                </a:lnTo>
                <a:lnTo>
                  <a:pt x="133173" y="4381084"/>
                </a:lnTo>
                <a:lnTo>
                  <a:pt x="123296" y="4426455"/>
                </a:lnTo>
                <a:lnTo>
                  <a:pt x="113786" y="4471962"/>
                </a:lnTo>
                <a:lnTo>
                  <a:pt x="104645" y="4517603"/>
                </a:lnTo>
                <a:lnTo>
                  <a:pt x="95874" y="4563376"/>
                </a:lnTo>
                <a:lnTo>
                  <a:pt x="87476" y="4609281"/>
                </a:lnTo>
                <a:lnTo>
                  <a:pt x="79452" y="4655316"/>
                </a:lnTo>
                <a:lnTo>
                  <a:pt x="71803" y="4701478"/>
                </a:lnTo>
                <a:lnTo>
                  <a:pt x="64532" y="4747767"/>
                </a:lnTo>
                <a:lnTo>
                  <a:pt x="57639" y="4794180"/>
                </a:lnTo>
                <a:lnTo>
                  <a:pt x="51127" y="4840717"/>
                </a:lnTo>
                <a:lnTo>
                  <a:pt x="44997" y="4887374"/>
                </a:lnTo>
                <a:lnTo>
                  <a:pt x="39251" y="4934152"/>
                </a:lnTo>
                <a:lnTo>
                  <a:pt x="33889" y="4981047"/>
                </a:lnTo>
                <a:lnTo>
                  <a:pt x="28915" y="5028060"/>
                </a:lnTo>
                <a:lnTo>
                  <a:pt x="24330" y="5075187"/>
                </a:lnTo>
                <a:lnTo>
                  <a:pt x="20134" y="5122427"/>
                </a:lnTo>
                <a:lnTo>
                  <a:pt x="16331" y="5169779"/>
                </a:lnTo>
                <a:lnTo>
                  <a:pt x="12920" y="5217241"/>
                </a:lnTo>
                <a:lnTo>
                  <a:pt x="9905" y="5264811"/>
                </a:lnTo>
                <a:lnTo>
                  <a:pt x="7287" y="5312488"/>
                </a:lnTo>
                <a:lnTo>
                  <a:pt x="5067" y="5360270"/>
                </a:lnTo>
                <a:lnTo>
                  <a:pt x="3247" y="5408155"/>
                </a:lnTo>
                <a:lnTo>
                  <a:pt x="1829" y="5456143"/>
                </a:lnTo>
                <a:lnTo>
                  <a:pt x="814" y="5504230"/>
                </a:lnTo>
                <a:lnTo>
                  <a:pt x="203" y="5552416"/>
                </a:lnTo>
                <a:lnTo>
                  <a:pt x="0" y="5600700"/>
                </a:lnTo>
                <a:lnTo>
                  <a:pt x="203" y="5648983"/>
                </a:lnTo>
                <a:lnTo>
                  <a:pt x="814" y="5697169"/>
                </a:lnTo>
                <a:lnTo>
                  <a:pt x="1829" y="5745256"/>
                </a:lnTo>
                <a:lnTo>
                  <a:pt x="3247" y="5793244"/>
                </a:lnTo>
                <a:lnTo>
                  <a:pt x="5067" y="5841129"/>
                </a:lnTo>
                <a:lnTo>
                  <a:pt x="7287" y="5888911"/>
                </a:lnTo>
                <a:lnTo>
                  <a:pt x="9905" y="5936588"/>
                </a:lnTo>
                <a:lnTo>
                  <a:pt x="12920" y="5984158"/>
                </a:lnTo>
                <a:lnTo>
                  <a:pt x="16331" y="6031620"/>
                </a:lnTo>
                <a:lnTo>
                  <a:pt x="20134" y="6078972"/>
                </a:lnTo>
                <a:lnTo>
                  <a:pt x="24330" y="6126212"/>
                </a:lnTo>
                <a:lnTo>
                  <a:pt x="28915" y="6173339"/>
                </a:lnTo>
                <a:lnTo>
                  <a:pt x="33889" y="6220352"/>
                </a:lnTo>
                <a:lnTo>
                  <a:pt x="39251" y="6267247"/>
                </a:lnTo>
                <a:lnTo>
                  <a:pt x="44997" y="6314025"/>
                </a:lnTo>
                <a:lnTo>
                  <a:pt x="51127" y="6360682"/>
                </a:lnTo>
                <a:lnTo>
                  <a:pt x="57639" y="6407219"/>
                </a:lnTo>
                <a:lnTo>
                  <a:pt x="64532" y="6453632"/>
                </a:lnTo>
                <a:lnTo>
                  <a:pt x="71803" y="6499921"/>
                </a:lnTo>
                <a:lnTo>
                  <a:pt x="79452" y="6546083"/>
                </a:lnTo>
                <a:lnTo>
                  <a:pt x="87476" y="6592118"/>
                </a:lnTo>
                <a:lnTo>
                  <a:pt x="95874" y="6638023"/>
                </a:lnTo>
                <a:lnTo>
                  <a:pt x="104645" y="6683796"/>
                </a:lnTo>
                <a:lnTo>
                  <a:pt x="113786" y="6729437"/>
                </a:lnTo>
                <a:lnTo>
                  <a:pt x="123296" y="6774944"/>
                </a:lnTo>
                <a:lnTo>
                  <a:pt x="133173" y="6820315"/>
                </a:lnTo>
                <a:lnTo>
                  <a:pt x="143416" y="6865547"/>
                </a:lnTo>
                <a:lnTo>
                  <a:pt x="154024" y="6910641"/>
                </a:lnTo>
                <a:lnTo>
                  <a:pt x="164993" y="6955593"/>
                </a:lnTo>
                <a:lnTo>
                  <a:pt x="176324" y="7000403"/>
                </a:lnTo>
                <a:lnTo>
                  <a:pt x="188014" y="7045069"/>
                </a:lnTo>
                <a:lnTo>
                  <a:pt x="200062" y="7089589"/>
                </a:lnTo>
                <a:lnTo>
                  <a:pt x="212465" y="7133962"/>
                </a:lnTo>
                <a:lnTo>
                  <a:pt x="225223" y="7178185"/>
                </a:lnTo>
                <a:lnTo>
                  <a:pt x="238334" y="7222258"/>
                </a:lnTo>
                <a:lnTo>
                  <a:pt x="251795" y="7266178"/>
                </a:lnTo>
                <a:lnTo>
                  <a:pt x="265607" y="7309945"/>
                </a:lnTo>
                <a:lnTo>
                  <a:pt x="279766" y="7353556"/>
                </a:lnTo>
                <a:lnTo>
                  <a:pt x="294271" y="7397009"/>
                </a:lnTo>
                <a:lnTo>
                  <a:pt x="309121" y="7440304"/>
                </a:lnTo>
                <a:lnTo>
                  <a:pt x="324314" y="7483438"/>
                </a:lnTo>
                <a:lnTo>
                  <a:pt x="339848" y="7526410"/>
                </a:lnTo>
                <a:lnTo>
                  <a:pt x="355722" y="7569219"/>
                </a:lnTo>
                <a:lnTo>
                  <a:pt x="371934" y="7611861"/>
                </a:lnTo>
                <a:lnTo>
                  <a:pt x="388482" y="7654337"/>
                </a:lnTo>
                <a:lnTo>
                  <a:pt x="405365" y="7696645"/>
                </a:lnTo>
                <a:lnTo>
                  <a:pt x="422582" y="7738782"/>
                </a:lnTo>
                <a:lnTo>
                  <a:pt x="440130" y="7780747"/>
                </a:lnTo>
                <a:lnTo>
                  <a:pt x="458007" y="7822539"/>
                </a:lnTo>
                <a:lnTo>
                  <a:pt x="476213" y="7864155"/>
                </a:lnTo>
                <a:lnTo>
                  <a:pt x="494746" y="7905595"/>
                </a:lnTo>
                <a:lnTo>
                  <a:pt x="513604" y="7946856"/>
                </a:lnTo>
                <a:lnTo>
                  <a:pt x="532785" y="7987937"/>
                </a:lnTo>
                <a:lnTo>
                  <a:pt x="552288" y="8028837"/>
                </a:lnTo>
                <a:lnTo>
                  <a:pt x="572112" y="8069553"/>
                </a:lnTo>
                <a:lnTo>
                  <a:pt x="592253" y="8110085"/>
                </a:lnTo>
                <a:lnTo>
                  <a:pt x="612712" y="8150429"/>
                </a:lnTo>
                <a:lnTo>
                  <a:pt x="633486" y="8190586"/>
                </a:lnTo>
                <a:lnTo>
                  <a:pt x="654573" y="8230553"/>
                </a:lnTo>
                <a:lnTo>
                  <a:pt x="675973" y="8270328"/>
                </a:lnTo>
                <a:lnTo>
                  <a:pt x="697683" y="8309910"/>
                </a:lnTo>
                <a:lnTo>
                  <a:pt x="719701" y="8349298"/>
                </a:lnTo>
                <a:lnTo>
                  <a:pt x="742027" y="8388489"/>
                </a:lnTo>
                <a:lnTo>
                  <a:pt x="764658" y="8427482"/>
                </a:lnTo>
                <a:lnTo>
                  <a:pt x="787593" y="8466276"/>
                </a:lnTo>
                <a:lnTo>
                  <a:pt x="810830" y="8504869"/>
                </a:lnTo>
                <a:lnTo>
                  <a:pt x="834368" y="8543258"/>
                </a:lnTo>
                <a:lnTo>
                  <a:pt x="858205" y="8581443"/>
                </a:lnTo>
                <a:lnTo>
                  <a:pt x="882339" y="8619422"/>
                </a:lnTo>
                <a:lnTo>
                  <a:pt x="906769" y="8657194"/>
                </a:lnTo>
                <a:lnTo>
                  <a:pt x="931493" y="8694756"/>
                </a:lnTo>
                <a:lnTo>
                  <a:pt x="956510" y="8732107"/>
                </a:lnTo>
                <a:lnTo>
                  <a:pt x="981817" y="8769245"/>
                </a:lnTo>
                <a:lnTo>
                  <a:pt x="1007413" y="8806169"/>
                </a:lnTo>
                <a:lnTo>
                  <a:pt x="1033297" y="8842877"/>
                </a:lnTo>
                <a:lnTo>
                  <a:pt x="1059467" y="8879368"/>
                </a:lnTo>
                <a:lnTo>
                  <a:pt x="1085922" y="8915639"/>
                </a:lnTo>
                <a:lnTo>
                  <a:pt x="1112659" y="8951690"/>
                </a:lnTo>
                <a:lnTo>
                  <a:pt x="1139677" y="8987518"/>
                </a:lnTo>
                <a:lnTo>
                  <a:pt x="1166974" y="9023123"/>
                </a:lnTo>
                <a:lnTo>
                  <a:pt x="1194549" y="9058501"/>
                </a:lnTo>
                <a:lnTo>
                  <a:pt x="1222401" y="9093653"/>
                </a:lnTo>
                <a:lnTo>
                  <a:pt x="1250527" y="9128575"/>
                </a:lnTo>
                <a:lnTo>
                  <a:pt x="1278925" y="9163267"/>
                </a:lnTo>
                <a:lnTo>
                  <a:pt x="1307595" y="9197727"/>
                </a:lnTo>
                <a:lnTo>
                  <a:pt x="1336535" y="9231953"/>
                </a:lnTo>
                <a:lnTo>
                  <a:pt x="1365743" y="9265943"/>
                </a:lnTo>
                <a:lnTo>
                  <a:pt x="1395217" y="9299697"/>
                </a:lnTo>
                <a:lnTo>
                  <a:pt x="1424956" y="9333211"/>
                </a:lnTo>
                <a:lnTo>
                  <a:pt x="1454958" y="9366486"/>
                </a:lnTo>
                <a:lnTo>
                  <a:pt x="1485221" y="9399518"/>
                </a:lnTo>
                <a:lnTo>
                  <a:pt x="1515745" y="9432307"/>
                </a:lnTo>
                <a:lnTo>
                  <a:pt x="1546526" y="9464851"/>
                </a:lnTo>
                <a:lnTo>
                  <a:pt x="1577565" y="9497148"/>
                </a:lnTo>
                <a:lnTo>
                  <a:pt x="1608858" y="9529196"/>
                </a:lnTo>
                <a:lnTo>
                  <a:pt x="1640405" y="9560994"/>
                </a:lnTo>
                <a:lnTo>
                  <a:pt x="1672203" y="9592541"/>
                </a:lnTo>
                <a:lnTo>
                  <a:pt x="1704251" y="9623834"/>
                </a:lnTo>
                <a:lnTo>
                  <a:pt x="1736548" y="9654873"/>
                </a:lnTo>
                <a:lnTo>
                  <a:pt x="1769092" y="9685654"/>
                </a:lnTo>
                <a:lnTo>
                  <a:pt x="1801881" y="9716178"/>
                </a:lnTo>
                <a:lnTo>
                  <a:pt x="1834913" y="9746441"/>
                </a:lnTo>
                <a:lnTo>
                  <a:pt x="1868188" y="9776443"/>
                </a:lnTo>
                <a:lnTo>
                  <a:pt x="1901702" y="9806182"/>
                </a:lnTo>
                <a:lnTo>
                  <a:pt x="1935456" y="9835656"/>
                </a:lnTo>
                <a:lnTo>
                  <a:pt x="1969446" y="9864864"/>
                </a:lnTo>
                <a:lnTo>
                  <a:pt x="2003672" y="9893804"/>
                </a:lnTo>
                <a:lnTo>
                  <a:pt x="2038132" y="9922474"/>
                </a:lnTo>
                <a:lnTo>
                  <a:pt x="2072824" y="9950872"/>
                </a:lnTo>
                <a:lnTo>
                  <a:pt x="2107746" y="9978998"/>
                </a:lnTo>
                <a:lnTo>
                  <a:pt x="2142898" y="10006850"/>
                </a:lnTo>
                <a:lnTo>
                  <a:pt x="2178276" y="10034425"/>
                </a:lnTo>
                <a:lnTo>
                  <a:pt x="2213881" y="10061722"/>
                </a:lnTo>
                <a:lnTo>
                  <a:pt x="2249709" y="10088740"/>
                </a:lnTo>
                <a:lnTo>
                  <a:pt x="2285760" y="10115477"/>
                </a:lnTo>
                <a:lnTo>
                  <a:pt x="2322031" y="10141932"/>
                </a:lnTo>
                <a:lnTo>
                  <a:pt x="2358522" y="10168102"/>
                </a:lnTo>
                <a:lnTo>
                  <a:pt x="2395230" y="10193986"/>
                </a:lnTo>
                <a:lnTo>
                  <a:pt x="2432154" y="10219582"/>
                </a:lnTo>
                <a:lnTo>
                  <a:pt x="2469292" y="10244889"/>
                </a:lnTo>
                <a:lnTo>
                  <a:pt x="2506643" y="10269906"/>
                </a:lnTo>
                <a:lnTo>
                  <a:pt x="2544205" y="10294630"/>
                </a:lnTo>
                <a:lnTo>
                  <a:pt x="2581977" y="10319060"/>
                </a:lnTo>
                <a:lnTo>
                  <a:pt x="2619956" y="10343194"/>
                </a:lnTo>
                <a:lnTo>
                  <a:pt x="2658141" y="10367031"/>
                </a:lnTo>
                <a:lnTo>
                  <a:pt x="2696530" y="10390569"/>
                </a:lnTo>
                <a:lnTo>
                  <a:pt x="2735123" y="10413806"/>
                </a:lnTo>
                <a:lnTo>
                  <a:pt x="2773917" y="10436741"/>
                </a:lnTo>
                <a:lnTo>
                  <a:pt x="2812910" y="10459372"/>
                </a:lnTo>
                <a:lnTo>
                  <a:pt x="2852101" y="10481698"/>
                </a:lnTo>
                <a:lnTo>
                  <a:pt x="2891489" y="10503716"/>
                </a:lnTo>
                <a:lnTo>
                  <a:pt x="2931071" y="10525426"/>
                </a:lnTo>
                <a:lnTo>
                  <a:pt x="2970846" y="10546826"/>
                </a:lnTo>
                <a:lnTo>
                  <a:pt x="3010813" y="10567913"/>
                </a:lnTo>
                <a:lnTo>
                  <a:pt x="3050970" y="10588687"/>
                </a:lnTo>
                <a:lnTo>
                  <a:pt x="3091314" y="10609146"/>
                </a:lnTo>
                <a:lnTo>
                  <a:pt x="3131846" y="10629287"/>
                </a:lnTo>
                <a:lnTo>
                  <a:pt x="3172562" y="10649111"/>
                </a:lnTo>
                <a:lnTo>
                  <a:pt x="3213462" y="10668614"/>
                </a:lnTo>
                <a:lnTo>
                  <a:pt x="3254543" y="10687795"/>
                </a:lnTo>
                <a:lnTo>
                  <a:pt x="3295804" y="10706653"/>
                </a:lnTo>
                <a:lnTo>
                  <a:pt x="3337244" y="10725186"/>
                </a:lnTo>
                <a:lnTo>
                  <a:pt x="3378860" y="10743392"/>
                </a:lnTo>
                <a:lnTo>
                  <a:pt x="3420652" y="10761269"/>
                </a:lnTo>
                <a:lnTo>
                  <a:pt x="3462617" y="10778817"/>
                </a:lnTo>
                <a:lnTo>
                  <a:pt x="3504754" y="10796034"/>
                </a:lnTo>
                <a:lnTo>
                  <a:pt x="3547062" y="10812917"/>
                </a:lnTo>
                <a:lnTo>
                  <a:pt x="3589538" y="10829465"/>
                </a:lnTo>
                <a:lnTo>
                  <a:pt x="3632180" y="10845677"/>
                </a:lnTo>
                <a:lnTo>
                  <a:pt x="3674989" y="10861551"/>
                </a:lnTo>
                <a:lnTo>
                  <a:pt x="3717961" y="10877085"/>
                </a:lnTo>
                <a:lnTo>
                  <a:pt x="3761095" y="10892278"/>
                </a:lnTo>
                <a:lnTo>
                  <a:pt x="3804390" y="10907128"/>
                </a:lnTo>
                <a:lnTo>
                  <a:pt x="3847843" y="10921633"/>
                </a:lnTo>
                <a:lnTo>
                  <a:pt x="3891454" y="10935792"/>
                </a:lnTo>
                <a:lnTo>
                  <a:pt x="3935221" y="10949604"/>
                </a:lnTo>
                <a:lnTo>
                  <a:pt x="3979141" y="10963065"/>
                </a:lnTo>
                <a:lnTo>
                  <a:pt x="4023214" y="10976176"/>
                </a:lnTo>
                <a:lnTo>
                  <a:pt x="4067437" y="10988934"/>
                </a:lnTo>
                <a:lnTo>
                  <a:pt x="4111810" y="11001337"/>
                </a:lnTo>
                <a:lnTo>
                  <a:pt x="4156330" y="11013385"/>
                </a:lnTo>
                <a:lnTo>
                  <a:pt x="4200996" y="11025075"/>
                </a:lnTo>
                <a:lnTo>
                  <a:pt x="4245806" y="11036406"/>
                </a:lnTo>
                <a:lnTo>
                  <a:pt x="4290758" y="11047375"/>
                </a:lnTo>
                <a:lnTo>
                  <a:pt x="4335852" y="11057983"/>
                </a:lnTo>
                <a:lnTo>
                  <a:pt x="4381084" y="11068226"/>
                </a:lnTo>
                <a:lnTo>
                  <a:pt x="4426455" y="11078103"/>
                </a:lnTo>
                <a:lnTo>
                  <a:pt x="4471962" y="11087613"/>
                </a:lnTo>
                <a:lnTo>
                  <a:pt x="4517603" y="11096754"/>
                </a:lnTo>
                <a:lnTo>
                  <a:pt x="4563376" y="11105525"/>
                </a:lnTo>
                <a:lnTo>
                  <a:pt x="4609281" y="11113923"/>
                </a:lnTo>
                <a:lnTo>
                  <a:pt x="4655316" y="11121947"/>
                </a:lnTo>
                <a:lnTo>
                  <a:pt x="4701478" y="11129596"/>
                </a:lnTo>
                <a:lnTo>
                  <a:pt x="4747767" y="11136867"/>
                </a:lnTo>
                <a:lnTo>
                  <a:pt x="4794180" y="11143760"/>
                </a:lnTo>
                <a:lnTo>
                  <a:pt x="4840717" y="11150272"/>
                </a:lnTo>
                <a:lnTo>
                  <a:pt x="4887374" y="11156402"/>
                </a:lnTo>
                <a:lnTo>
                  <a:pt x="4934152" y="11162148"/>
                </a:lnTo>
                <a:lnTo>
                  <a:pt x="4981047" y="11167510"/>
                </a:lnTo>
                <a:lnTo>
                  <a:pt x="5028060" y="11172484"/>
                </a:lnTo>
                <a:lnTo>
                  <a:pt x="5075187" y="11177069"/>
                </a:lnTo>
                <a:lnTo>
                  <a:pt x="5122427" y="11181265"/>
                </a:lnTo>
                <a:lnTo>
                  <a:pt x="5169779" y="11185068"/>
                </a:lnTo>
                <a:lnTo>
                  <a:pt x="5217241" y="11188479"/>
                </a:lnTo>
                <a:lnTo>
                  <a:pt x="5264811" y="11191494"/>
                </a:lnTo>
                <a:lnTo>
                  <a:pt x="5312488" y="11194112"/>
                </a:lnTo>
                <a:lnTo>
                  <a:pt x="5360270" y="11196332"/>
                </a:lnTo>
                <a:lnTo>
                  <a:pt x="5408155" y="11198152"/>
                </a:lnTo>
                <a:lnTo>
                  <a:pt x="5456143" y="11199570"/>
                </a:lnTo>
                <a:lnTo>
                  <a:pt x="5504230" y="11200585"/>
                </a:lnTo>
                <a:lnTo>
                  <a:pt x="5552416" y="11201196"/>
                </a:lnTo>
                <a:lnTo>
                  <a:pt x="5600700" y="11201400"/>
                </a:lnTo>
                <a:lnTo>
                  <a:pt x="5648983" y="11201196"/>
                </a:lnTo>
                <a:lnTo>
                  <a:pt x="5697169" y="11200585"/>
                </a:lnTo>
                <a:lnTo>
                  <a:pt x="5745256" y="11199570"/>
                </a:lnTo>
                <a:lnTo>
                  <a:pt x="5793244" y="11198152"/>
                </a:lnTo>
                <a:lnTo>
                  <a:pt x="5841129" y="11196332"/>
                </a:lnTo>
                <a:lnTo>
                  <a:pt x="5888911" y="11194112"/>
                </a:lnTo>
                <a:lnTo>
                  <a:pt x="5936588" y="11191494"/>
                </a:lnTo>
                <a:lnTo>
                  <a:pt x="5984158" y="11188479"/>
                </a:lnTo>
                <a:lnTo>
                  <a:pt x="6031620" y="11185068"/>
                </a:lnTo>
                <a:lnTo>
                  <a:pt x="6078972" y="11181265"/>
                </a:lnTo>
                <a:lnTo>
                  <a:pt x="6126212" y="11177069"/>
                </a:lnTo>
                <a:lnTo>
                  <a:pt x="6173339" y="11172484"/>
                </a:lnTo>
                <a:lnTo>
                  <a:pt x="6220352" y="11167510"/>
                </a:lnTo>
                <a:lnTo>
                  <a:pt x="6267247" y="11162148"/>
                </a:lnTo>
                <a:lnTo>
                  <a:pt x="6314025" y="11156402"/>
                </a:lnTo>
                <a:lnTo>
                  <a:pt x="6360682" y="11150272"/>
                </a:lnTo>
                <a:lnTo>
                  <a:pt x="6407219" y="11143760"/>
                </a:lnTo>
                <a:lnTo>
                  <a:pt x="6453632" y="11136867"/>
                </a:lnTo>
                <a:lnTo>
                  <a:pt x="6499921" y="11129596"/>
                </a:lnTo>
                <a:lnTo>
                  <a:pt x="6546083" y="11121947"/>
                </a:lnTo>
                <a:lnTo>
                  <a:pt x="6592118" y="11113923"/>
                </a:lnTo>
                <a:lnTo>
                  <a:pt x="6638023" y="11105525"/>
                </a:lnTo>
                <a:lnTo>
                  <a:pt x="6683796" y="11096754"/>
                </a:lnTo>
                <a:lnTo>
                  <a:pt x="6729437" y="11087613"/>
                </a:lnTo>
                <a:lnTo>
                  <a:pt x="6774944" y="11078103"/>
                </a:lnTo>
                <a:lnTo>
                  <a:pt x="6820315" y="11068226"/>
                </a:lnTo>
                <a:lnTo>
                  <a:pt x="6865547" y="11057983"/>
                </a:lnTo>
                <a:lnTo>
                  <a:pt x="6910641" y="11047375"/>
                </a:lnTo>
                <a:lnTo>
                  <a:pt x="6955593" y="11036406"/>
                </a:lnTo>
                <a:lnTo>
                  <a:pt x="7000403" y="11025075"/>
                </a:lnTo>
                <a:lnTo>
                  <a:pt x="7045069" y="11013385"/>
                </a:lnTo>
                <a:lnTo>
                  <a:pt x="7089589" y="11001337"/>
                </a:lnTo>
                <a:lnTo>
                  <a:pt x="7133962" y="10988934"/>
                </a:lnTo>
                <a:lnTo>
                  <a:pt x="7178185" y="10976176"/>
                </a:lnTo>
                <a:lnTo>
                  <a:pt x="7222258" y="10963065"/>
                </a:lnTo>
                <a:lnTo>
                  <a:pt x="7266178" y="10949604"/>
                </a:lnTo>
                <a:lnTo>
                  <a:pt x="7309945" y="10935792"/>
                </a:lnTo>
                <a:lnTo>
                  <a:pt x="7353556" y="10921633"/>
                </a:lnTo>
                <a:lnTo>
                  <a:pt x="7397009" y="10907128"/>
                </a:lnTo>
                <a:lnTo>
                  <a:pt x="7440304" y="10892278"/>
                </a:lnTo>
                <a:lnTo>
                  <a:pt x="7483438" y="10877085"/>
                </a:lnTo>
                <a:lnTo>
                  <a:pt x="7526410" y="10861551"/>
                </a:lnTo>
                <a:lnTo>
                  <a:pt x="7569219" y="10845677"/>
                </a:lnTo>
                <a:lnTo>
                  <a:pt x="7611861" y="10829465"/>
                </a:lnTo>
                <a:lnTo>
                  <a:pt x="7654337" y="10812917"/>
                </a:lnTo>
                <a:lnTo>
                  <a:pt x="7696645" y="10796034"/>
                </a:lnTo>
                <a:lnTo>
                  <a:pt x="7738782" y="10778817"/>
                </a:lnTo>
                <a:lnTo>
                  <a:pt x="7780747" y="10761269"/>
                </a:lnTo>
                <a:lnTo>
                  <a:pt x="7822539" y="10743392"/>
                </a:lnTo>
                <a:lnTo>
                  <a:pt x="7864155" y="10725186"/>
                </a:lnTo>
                <a:lnTo>
                  <a:pt x="7905595" y="10706653"/>
                </a:lnTo>
                <a:lnTo>
                  <a:pt x="7946856" y="10687795"/>
                </a:lnTo>
                <a:lnTo>
                  <a:pt x="7987937" y="10668614"/>
                </a:lnTo>
                <a:lnTo>
                  <a:pt x="8028837" y="10649111"/>
                </a:lnTo>
                <a:lnTo>
                  <a:pt x="8069553" y="10629287"/>
                </a:lnTo>
                <a:lnTo>
                  <a:pt x="8110085" y="10609146"/>
                </a:lnTo>
                <a:lnTo>
                  <a:pt x="8150429" y="10588687"/>
                </a:lnTo>
                <a:lnTo>
                  <a:pt x="8190586" y="10567913"/>
                </a:lnTo>
                <a:lnTo>
                  <a:pt x="8230553" y="10546826"/>
                </a:lnTo>
                <a:lnTo>
                  <a:pt x="8270328" y="10525426"/>
                </a:lnTo>
                <a:lnTo>
                  <a:pt x="8309910" y="10503716"/>
                </a:lnTo>
                <a:lnTo>
                  <a:pt x="8349298" y="10481698"/>
                </a:lnTo>
                <a:lnTo>
                  <a:pt x="8388489" y="10459372"/>
                </a:lnTo>
                <a:lnTo>
                  <a:pt x="8427482" y="10436741"/>
                </a:lnTo>
                <a:lnTo>
                  <a:pt x="8466276" y="10413806"/>
                </a:lnTo>
                <a:lnTo>
                  <a:pt x="8504869" y="10390569"/>
                </a:lnTo>
                <a:lnTo>
                  <a:pt x="8543258" y="10367031"/>
                </a:lnTo>
                <a:lnTo>
                  <a:pt x="8581443" y="10343194"/>
                </a:lnTo>
                <a:lnTo>
                  <a:pt x="8619422" y="10319060"/>
                </a:lnTo>
                <a:lnTo>
                  <a:pt x="8657194" y="10294630"/>
                </a:lnTo>
                <a:lnTo>
                  <a:pt x="8694756" y="10269906"/>
                </a:lnTo>
                <a:lnTo>
                  <a:pt x="8732107" y="10244889"/>
                </a:lnTo>
                <a:lnTo>
                  <a:pt x="8769245" y="10219582"/>
                </a:lnTo>
                <a:lnTo>
                  <a:pt x="8806169" y="10193986"/>
                </a:lnTo>
                <a:lnTo>
                  <a:pt x="8842877" y="10168102"/>
                </a:lnTo>
                <a:lnTo>
                  <a:pt x="8879368" y="10141932"/>
                </a:lnTo>
                <a:lnTo>
                  <a:pt x="8915639" y="10115477"/>
                </a:lnTo>
                <a:lnTo>
                  <a:pt x="8951690" y="10088740"/>
                </a:lnTo>
                <a:lnTo>
                  <a:pt x="8987518" y="10061722"/>
                </a:lnTo>
                <a:lnTo>
                  <a:pt x="9023123" y="10034425"/>
                </a:lnTo>
                <a:lnTo>
                  <a:pt x="9058501" y="10006850"/>
                </a:lnTo>
                <a:lnTo>
                  <a:pt x="9093653" y="9978998"/>
                </a:lnTo>
                <a:lnTo>
                  <a:pt x="9128575" y="9950872"/>
                </a:lnTo>
                <a:lnTo>
                  <a:pt x="9163267" y="9922474"/>
                </a:lnTo>
                <a:lnTo>
                  <a:pt x="9197727" y="9893804"/>
                </a:lnTo>
                <a:lnTo>
                  <a:pt x="9231953" y="9864864"/>
                </a:lnTo>
                <a:lnTo>
                  <a:pt x="9265943" y="9835656"/>
                </a:lnTo>
                <a:lnTo>
                  <a:pt x="9299697" y="9806182"/>
                </a:lnTo>
                <a:lnTo>
                  <a:pt x="9333211" y="9776443"/>
                </a:lnTo>
                <a:lnTo>
                  <a:pt x="9366486" y="9746441"/>
                </a:lnTo>
                <a:lnTo>
                  <a:pt x="9399518" y="9716178"/>
                </a:lnTo>
                <a:lnTo>
                  <a:pt x="9432307" y="9685654"/>
                </a:lnTo>
                <a:lnTo>
                  <a:pt x="9464851" y="9654873"/>
                </a:lnTo>
                <a:lnTo>
                  <a:pt x="9497148" y="9623834"/>
                </a:lnTo>
                <a:lnTo>
                  <a:pt x="9529196" y="9592541"/>
                </a:lnTo>
                <a:lnTo>
                  <a:pt x="9560994" y="9560994"/>
                </a:lnTo>
                <a:lnTo>
                  <a:pt x="9592541" y="9529196"/>
                </a:lnTo>
                <a:lnTo>
                  <a:pt x="9623834" y="9497148"/>
                </a:lnTo>
                <a:lnTo>
                  <a:pt x="9654873" y="9464851"/>
                </a:lnTo>
                <a:lnTo>
                  <a:pt x="9685654" y="9432307"/>
                </a:lnTo>
                <a:lnTo>
                  <a:pt x="9716178" y="9399518"/>
                </a:lnTo>
                <a:lnTo>
                  <a:pt x="9746441" y="9366486"/>
                </a:lnTo>
                <a:lnTo>
                  <a:pt x="9776443" y="9333211"/>
                </a:lnTo>
                <a:lnTo>
                  <a:pt x="9806182" y="9299697"/>
                </a:lnTo>
                <a:lnTo>
                  <a:pt x="9835656" y="9265943"/>
                </a:lnTo>
                <a:lnTo>
                  <a:pt x="9864864" y="9231953"/>
                </a:lnTo>
                <a:lnTo>
                  <a:pt x="9893804" y="9197727"/>
                </a:lnTo>
                <a:lnTo>
                  <a:pt x="9922474" y="9163267"/>
                </a:lnTo>
                <a:lnTo>
                  <a:pt x="9950872" y="9128575"/>
                </a:lnTo>
                <a:lnTo>
                  <a:pt x="9978998" y="9093653"/>
                </a:lnTo>
                <a:lnTo>
                  <a:pt x="10006850" y="9058501"/>
                </a:lnTo>
                <a:lnTo>
                  <a:pt x="10034425" y="9023123"/>
                </a:lnTo>
                <a:lnTo>
                  <a:pt x="10061722" y="8987518"/>
                </a:lnTo>
                <a:lnTo>
                  <a:pt x="10088740" y="8951690"/>
                </a:lnTo>
                <a:lnTo>
                  <a:pt x="10115477" y="8915639"/>
                </a:lnTo>
                <a:lnTo>
                  <a:pt x="10141932" y="8879368"/>
                </a:lnTo>
                <a:lnTo>
                  <a:pt x="10168102" y="8842877"/>
                </a:lnTo>
                <a:lnTo>
                  <a:pt x="10193986" y="8806169"/>
                </a:lnTo>
                <a:lnTo>
                  <a:pt x="10219582" y="8769245"/>
                </a:lnTo>
                <a:lnTo>
                  <a:pt x="10244889" y="8732107"/>
                </a:lnTo>
                <a:lnTo>
                  <a:pt x="10269906" y="8694756"/>
                </a:lnTo>
                <a:lnTo>
                  <a:pt x="10294630" y="8657194"/>
                </a:lnTo>
                <a:lnTo>
                  <a:pt x="10319060" y="8619422"/>
                </a:lnTo>
                <a:lnTo>
                  <a:pt x="10343194" y="8581443"/>
                </a:lnTo>
                <a:lnTo>
                  <a:pt x="10367031" y="8543258"/>
                </a:lnTo>
                <a:lnTo>
                  <a:pt x="10390569" y="8504869"/>
                </a:lnTo>
                <a:lnTo>
                  <a:pt x="10413806" y="8466276"/>
                </a:lnTo>
                <a:lnTo>
                  <a:pt x="10436741" y="8427482"/>
                </a:lnTo>
                <a:lnTo>
                  <a:pt x="10459372" y="8388489"/>
                </a:lnTo>
                <a:lnTo>
                  <a:pt x="10481698" y="8349298"/>
                </a:lnTo>
                <a:lnTo>
                  <a:pt x="10503716" y="8309910"/>
                </a:lnTo>
                <a:lnTo>
                  <a:pt x="10525426" y="8270328"/>
                </a:lnTo>
                <a:lnTo>
                  <a:pt x="10546826" y="8230553"/>
                </a:lnTo>
                <a:lnTo>
                  <a:pt x="10567913" y="8190586"/>
                </a:lnTo>
                <a:lnTo>
                  <a:pt x="10588687" y="8150429"/>
                </a:lnTo>
                <a:lnTo>
                  <a:pt x="10609146" y="8110085"/>
                </a:lnTo>
                <a:lnTo>
                  <a:pt x="10629287" y="8069553"/>
                </a:lnTo>
                <a:lnTo>
                  <a:pt x="10649111" y="8028837"/>
                </a:lnTo>
                <a:lnTo>
                  <a:pt x="10668614" y="7987937"/>
                </a:lnTo>
                <a:lnTo>
                  <a:pt x="10687795" y="7946856"/>
                </a:lnTo>
                <a:lnTo>
                  <a:pt x="10706653" y="7905595"/>
                </a:lnTo>
                <a:lnTo>
                  <a:pt x="10725186" y="7864155"/>
                </a:lnTo>
                <a:lnTo>
                  <a:pt x="10743392" y="7822539"/>
                </a:lnTo>
                <a:lnTo>
                  <a:pt x="10761269" y="7780747"/>
                </a:lnTo>
                <a:lnTo>
                  <a:pt x="10778817" y="7738782"/>
                </a:lnTo>
                <a:lnTo>
                  <a:pt x="10796034" y="7696645"/>
                </a:lnTo>
                <a:lnTo>
                  <a:pt x="10812917" y="7654337"/>
                </a:lnTo>
                <a:lnTo>
                  <a:pt x="10829465" y="7611861"/>
                </a:lnTo>
                <a:lnTo>
                  <a:pt x="10845677" y="7569219"/>
                </a:lnTo>
                <a:lnTo>
                  <a:pt x="10861551" y="7526410"/>
                </a:lnTo>
                <a:lnTo>
                  <a:pt x="10877085" y="7483438"/>
                </a:lnTo>
                <a:lnTo>
                  <a:pt x="10892278" y="7440304"/>
                </a:lnTo>
                <a:lnTo>
                  <a:pt x="10907128" y="7397009"/>
                </a:lnTo>
                <a:lnTo>
                  <a:pt x="10921633" y="7353556"/>
                </a:lnTo>
                <a:lnTo>
                  <a:pt x="10935792" y="7309945"/>
                </a:lnTo>
                <a:lnTo>
                  <a:pt x="10949604" y="7266178"/>
                </a:lnTo>
                <a:lnTo>
                  <a:pt x="10963065" y="7222258"/>
                </a:lnTo>
                <a:lnTo>
                  <a:pt x="10976176" y="7178185"/>
                </a:lnTo>
                <a:lnTo>
                  <a:pt x="10988934" y="7133962"/>
                </a:lnTo>
                <a:lnTo>
                  <a:pt x="11001337" y="7089589"/>
                </a:lnTo>
                <a:lnTo>
                  <a:pt x="11013385" y="7045069"/>
                </a:lnTo>
                <a:lnTo>
                  <a:pt x="11025075" y="7000403"/>
                </a:lnTo>
                <a:lnTo>
                  <a:pt x="11036406" y="6955593"/>
                </a:lnTo>
                <a:lnTo>
                  <a:pt x="11047375" y="6910641"/>
                </a:lnTo>
                <a:lnTo>
                  <a:pt x="11057983" y="6865547"/>
                </a:lnTo>
                <a:lnTo>
                  <a:pt x="11068226" y="6820315"/>
                </a:lnTo>
                <a:lnTo>
                  <a:pt x="11078103" y="6774944"/>
                </a:lnTo>
                <a:lnTo>
                  <a:pt x="11087613" y="6729437"/>
                </a:lnTo>
                <a:lnTo>
                  <a:pt x="11096754" y="6683796"/>
                </a:lnTo>
                <a:lnTo>
                  <a:pt x="11105525" y="6638023"/>
                </a:lnTo>
                <a:lnTo>
                  <a:pt x="11113923" y="6592118"/>
                </a:lnTo>
                <a:lnTo>
                  <a:pt x="11121947" y="6546083"/>
                </a:lnTo>
                <a:lnTo>
                  <a:pt x="11129596" y="6499921"/>
                </a:lnTo>
                <a:lnTo>
                  <a:pt x="11136867" y="6453632"/>
                </a:lnTo>
                <a:lnTo>
                  <a:pt x="11143760" y="6407219"/>
                </a:lnTo>
                <a:lnTo>
                  <a:pt x="11150272" y="6360682"/>
                </a:lnTo>
                <a:lnTo>
                  <a:pt x="11156402" y="6314025"/>
                </a:lnTo>
                <a:lnTo>
                  <a:pt x="11162148" y="6267247"/>
                </a:lnTo>
                <a:lnTo>
                  <a:pt x="11167510" y="6220352"/>
                </a:lnTo>
                <a:lnTo>
                  <a:pt x="11172484" y="6173339"/>
                </a:lnTo>
                <a:lnTo>
                  <a:pt x="11177069" y="6126212"/>
                </a:lnTo>
                <a:lnTo>
                  <a:pt x="11181265" y="6078972"/>
                </a:lnTo>
                <a:lnTo>
                  <a:pt x="11185068" y="6031620"/>
                </a:lnTo>
                <a:lnTo>
                  <a:pt x="11188479" y="5984158"/>
                </a:lnTo>
                <a:lnTo>
                  <a:pt x="11191494" y="5936588"/>
                </a:lnTo>
                <a:lnTo>
                  <a:pt x="11194112" y="5888911"/>
                </a:lnTo>
                <a:lnTo>
                  <a:pt x="11196332" y="5841129"/>
                </a:lnTo>
                <a:lnTo>
                  <a:pt x="11198152" y="5793244"/>
                </a:lnTo>
                <a:lnTo>
                  <a:pt x="11199570" y="5745256"/>
                </a:lnTo>
                <a:lnTo>
                  <a:pt x="11200585" y="5697169"/>
                </a:lnTo>
                <a:lnTo>
                  <a:pt x="11201196" y="5648983"/>
                </a:lnTo>
                <a:lnTo>
                  <a:pt x="11201400" y="5600700"/>
                </a:lnTo>
                <a:lnTo>
                  <a:pt x="11201196" y="5552416"/>
                </a:lnTo>
                <a:lnTo>
                  <a:pt x="11200585" y="5504230"/>
                </a:lnTo>
                <a:lnTo>
                  <a:pt x="11199570" y="5456143"/>
                </a:lnTo>
                <a:lnTo>
                  <a:pt x="11198152" y="5408155"/>
                </a:lnTo>
                <a:lnTo>
                  <a:pt x="11196332" y="5360270"/>
                </a:lnTo>
                <a:lnTo>
                  <a:pt x="11194112" y="5312488"/>
                </a:lnTo>
                <a:lnTo>
                  <a:pt x="11191494" y="5264811"/>
                </a:lnTo>
                <a:lnTo>
                  <a:pt x="11188479" y="5217241"/>
                </a:lnTo>
                <a:lnTo>
                  <a:pt x="11185068" y="5169779"/>
                </a:lnTo>
                <a:lnTo>
                  <a:pt x="11181265" y="5122427"/>
                </a:lnTo>
                <a:lnTo>
                  <a:pt x="11177069" y="5075187"/>
                </a:lnTo>
                <a:lnTo>
                  <a:pt x="11172484" y="5028060"/>
                </a:lnTo>
                <a:lnTo>
                  <a:pt x="11167510" y="4981047"/>
                </a:lnTo>
                <a:lnTo>
                  <a:pt x="11162148" y="4934152"/>
                </a:lnTo>
                <a:lnTo>
                  <a:pt x="11156402" y="4887374"/>
                </a:lnTo>
                <a:lnTo>
                  <a:pt x="11150272" y="4840717"/>
                </a:lnTo>
                <a:lnTo>
                  <a:pt x="11143760" y="4794180"/>
                </a:lnTo>
                <a:lnTo>
                  <a:pt x="11136867" y="4747767"/>
                </a:lnTo>
                <a:lnTo>
                  <a:pt x="11129596" y="4701478"/>
                </a:lnTo>
                <a:lnTo>
                  <a:pt x="11121947" y="4655316"/>
                </a:lnTo>
                <a:lnTo>
                  <a:pt x="11113923" y="4609281"/>
                </a:lnTo>
                <a:lnTo>
                  <a:pt x="11105525" y="4563376"/>
                </a:lnTo>
                <a:lnTo>
                  <a:pt x="11096754" y="4517603"/>
                </a:lnTo>
                <a:lnTo>
                  <a:pt x="11087613" y="4471962"/>
                </a:lnTo>
                <a:lnTo>
                  <a:pt x="11078103" y="4426455"/>
                </a:lnTo>
                <a:lnTo>
                  <a:pt x="11068226" y="4381084"/>
                </a:lnTo>
                <a:lnTo>
                  <a:pt x="11057983" y="4335852"/>
                </a:lnTo>
                <a:lnTo>
                  <a:pt x="11047375" y="4290758"/>
                </a:lnTo>
                <a:lnTo>
                  <a:pt x="11036406" y="4245806"/>
                </a:lnTo>
                <a:lnTo>
                  <a:pt x="11025075" y="4200996"/>
                </a:lnTo>
                <a:lnTo>
                  <a:pt x="11013385" y="4156330"/>
                </a:lnTo>
                <a:lnTo>
                  <a:pt x="11001337" y="4111810"/>
                </a:lnTo>
                <a:lnTo>
                  <a:pt x="10988934" y="4067437"/>
                </a:lnTo>
                <a:lnTo>
                  <a:pt x="10976176" y="4023214"/>
                </a:lnTo>
                <a:lnTo>
                  <a:pt x="10963065" y="3979141"/>
                </a:lnTo>
                <a:lnTo>
                  <a:pt x="10949604" y="3935221"/>
                </a:lnTo>
                <a:lnTo>
                  <a:pt x="10935792" y="3891454"/>
                </a:lnTo>
                <a:lnTo>
                  <a:pt x="10921633" y="3847843"/>
                </a:lnTo>
                <a:lnTo>
                  <a:pt x="10907128" y="3804390"/>
                </a:lnTo>
                <a:lnTo>
                  <a:pt x="10892278" y="3761095"/>
                </a:lnTo>
                <a:lnTo>
                  <a:pt x="10877085" y="3717961"/>
                </a:lnTo>
                <a:lnTo>
                  <a:pt x="10861551" y="3674989"/>
                </a:lnTo>
                <a:lnTo>
                  <a:pt x="10845677" y="3632180"/>
                </a:lnTo>
                <a:lnTo>
                  <a:pt x="10829465" y="3589538"/>
                </a:lnTo>
                <a:lnTo>
                  <a:pt x="10812917" y="3547062"/>
                </a:lnTo>
                <a:lnTo>
                  <a:pt x="10796034" y="3504754"/>
                </a:lnTo>
                <a:lnTo>
                  <a:pt x="10778817" y="3462617"/>
                </a:lnTo>
                <a:lnTo>
                  <a:pt x="10761269" y="3420652"/>
                </a:lnTo>
                <a:lnTo>
                  <a:pt x="10743392" y="3378860"/>
                </a:lnTo>
                <a:lnTo>
                  <a:pt x="10725186" y="3337244"/>
                </a:lnTo>
                <a:lnTo>
                  <a:pt x="10706653" y="3295804"/>
                </a:lnTo>
                <a:lnTo>
                  <a:pt x="10687795" y="3254543"/>
                </a:lnTo>
                <a:lnTo>
                  <a:pt x="10668614" y="3213462"/>
                </a:lnTo>
                <a:lnTo>
                  <a:pt x="10649111" y="3172562"/>
                </a:lnTo>
                <a:lnTo>
                  <a:pt x="10629287" y="3131846"/>
                </a:lnTo>
                <a:lnTo>
                  <a:pt x="10609146" y="3091314"/>
                </a:lnTo>
                <a:lnTo>
                  <a:pt x="10588687" y="3050970"/>
                </a:lnTo>
                <a:lnTo>
                  <a:pt x="10567913" y="3010813"/>
                </a:lnTo>
                <a:lnTo>
                  <a:pt x="10546826" y="2970846"/>
                </a:lnTo>
                <a:lnTo>
                  <a:pt x="10525426" y="2931071"/>
                </a:lnTo>
                <a:lnTo>
                  <a:pt x="10503716" y="2891489"/>
                </a:lnTo>
                <a:lnTo>
                  <a:pt x="10481698" y="2852101"/>
                </a:lnTo>
                <a:lnTo>
                  <a:pt x="10459372" y="2812910"/>
                </a:lnTo>
                <a:lnTo>
                  <a:pt x="10436741" y="2773917"/>
                </a:lnTo>
                <a:lnTo>
                  <a:pt x="10413806" y="2735123"/>
                </a:lnTo>
                <a:lnTo>
                  <a:pt x="10390569" y="2696530"/>
                </a:lnTo>
                <a:lnTo>
                  <a:pt x="10367031" y="2658141"/>
                </a:lnTo>
                <a:lnTo>
                  <a:pt x="10343194" y="2619956"/>
                </a:lnTo>
                <a:lnTo>
                  <a:pt x="10319060" y="2581977"/>
                </a:lnTo>
                <a:lnTo>
                  <a:pt x="10294630" y="2544205"/>
                </a:lnTo>
                <a:lnTo>
                  <a:pt x="10269906" y="2506643"/>
                </a:lnTo>
                <a:lnTo>
                  <a:pt x="10244889" y="2469292"/>
                </a:lnTo>
                <a:lnTo>
                  <a:pt x="10219582" y="2432154"/>
                </a:lnTo>
                <a:lnTo>
                  <a:pt x="10193986" y="2395230"/>
                </a:lnTo>
                <a:lnTo>
                  <a:pt x="10168102" y="2358522"/>
                </a:lnTo>
                <a:lnTo>
                  <a:pt x="10141932" y="2322031"/>
                </a:lnTo>
                <a:lnTo>
                  <a:pt x="10115477" y="2285760"/>
                </a:lnTo>
                <a:lnTo>
                  <a:pt x="10088740" y="2249709"/>
                </a:lnTo>
                <a:lnTo>
                  <a:pt x="10061722" y="2213881"/>
                </a:lnTo>
                <a:lnTo>
                  <a:pt x="10034425" y="2178276"/>
                </a:lnTo>
                <a:lnTo>
                  <a:pt x="10006850" y="2142898"/>
                </a:lnTo>
                <a:lnTo>
                  <a:pt x="9978998" y="2107746"/>
                </a:lnTo>
                <a:lnTo>
                  <a:pt x="9950872" y="2072824"/>
                </a:lnTo>
                <a:lnTo>
                  <a:pt x="9922474" y="2038132"/>
                </a:lnTo>
                <a:lnTo>
                  <a:pt x="9893804" y="2003672"/>
                </a:lnTo>
                <a:lnTo>
                  <a:pt x="9864864" y="1969446"/>
                </a:lnTo>
                <a:lnTo>
                  <a:pt x="9835656" y="1935456"/>
                </a:lnTo>
                <a:lnTo>
                  <a:pt x="9806182" y="1901702"/>
                </a:lnTo>
                <a:lnTo>
                  <a:pt x="9776443" y="1868188"/>
                </a:lnTo>
                <a:lnTo>
                  <a:pt x="9746441" y="1834913"/>
                </a:lnTo>
                <a:lnTo>
                  <a:pt x="9716178" y="1801881"/>
                </a:lnTo>
                <a:lnTo>
                  <a:pt x="9685654" y="1769092"/>
                </a:lnTo>
                <a:lnTo>
                  <a:pt x="9654873" y="1736548"/>
                </a:lnTo>
                <a:lnTo>
                  <a:pt x="9623834" y="1704251"/>
                </a:lnTo>
                <a:lnTo>
                  <a:pt x="9592541" y="1672203"/>
                </a:lnTo>
                <a:lnTo>
                  <a:pt x="9560994" y="1640405"/>
                </a:lnTo>
                <a:lnTo>
                  <a:pt x="9529196" y="1608858"/>
                </a:lnTo>
                <a:lnTo>
                  <a:pt x="9497148" y="1577565"/>
                </a:lnTo>
                <a:lnTo>
                  <a:pt x="9464851" y="1546526"/>
                </a:lnTo>
                <a:lnTo>
                  <a:pt x="9432307" y="1515745"/>
                </a:lnTo>
                <a:lnTo>
                  <a:pt x="9399518" y="1485221"/>
                </a:lnTo>
                <a:lnTo>
                  <a:pt x="9366486" y="1454958"/>
                </a:lnTo>
                <a:lnTo>
                  <a:pt x="9333211" y="1424956"/>
                </a:lnTo>
                <a:lnTo>
                  <a:pt x="9299697" y="1395217"/>
                </a:lnTo>
                <a:lnTo>
                  <a:pt x="9265943" y="1365743"/>
                </a:lnTo>
                <a:lnTo>
                  <a:pt x="9231953" y="1336535"/>
                </a:lnTo>
                <a:lnTo>
                  <a:pt x="9197727" y="1307595"/>
                </a:lnTo>
                <a:lnTo>
                  <a:pt x="9163267" y="1278925"/>
                </a:lnTo>
                <a:lnTo>
                  <a:pt x="9128575" y="1250527"/>
                </a:lnTo>
                <a:lnTo>
                  <a:pt x="9093653" y="1222401"/>
                </a:lnTo>
                <a:lnTo>
                  <a:pt x="9058501" y="1194549"/>
                </a:lnTo>
                <a:lnTo>
                  <a:pt x="9023123" y="1166974"/>
                </a:lnTo>
                <a:lnTo>
                  <a:pt x="8987518" y="1139677"/>
                </a:lnTo>
                <a:lnTo>
                  <a:pt x="8951690" y="1112659"/>
                </a:lnTo>
                <a:lnTo>
                  <a:pt x="8915639" y="1085922"/>
                </a:lnTo>
                <a:lnTo>
                  <a:pt x="8879368" y="1059467"/>
                </a:lnTo>
                <a:lnTo>
                  <a:pt x="8842877" y="1033297"/>
                </a:lnTo>
                <a:lnTo>
                  <a:pt x="8806169" y="1007413"/>
                </a:lnTo>
                <a:lnTo>
                  <a:pt x="8769245" y="981817"/>
                </a:lnTo>
                <a:lnTo>
                  <a:pt x="8732107" y="956510"/>
                </a:lnTo>
                <a:lnTo>
                  <a:pt x="8694756" y="931493"/>
                </a:lnTo>
                <a:lnTo>
                  <a:pt x="8657194" y="906769"/>
                </a:lnTo>
                <a:lnTo>
                  <a:pt x="8619422" y="882339"/>
                </a:lnTo>
                <a:lnTo>
                  <a:pt x="8581443" y="858205"/>
                </a:lnTo>
                <a:lnTo>
                  <a:pt x="8543258" y="834368"/>
                </a:lnTo>
                <a:lnTo>
                  <a:pt x="8504869" y="810830"/>
                </a:lnTo>
                <a:lnTo>
                  <a:pt x="8466276" y="787593"/>
                </a:lnTo>
                <a:lnTo>
                  <a:pt x="8427482" y="764658"/>
                </a:lnTo>
                <a:lnTo>
                  <a:pt x="8388489" y="742027"/>
                </a:lnTo>
                <a:lnTo>
                  <a:pt x="8349298" y="719701"/>
                </a:lnTo>
                <a:lnTo>
                  <a:pt x="8309910" y="697683"/>
                </a:lnTo>
                <a:lnTo>
                  <a:pt x="8270328" y="675973"/>
                </a:lnTo>
                <a:lnTo>
                  <a:pt x="8230553" y="654573"/>
                </a:lnTo>
                <a:lnTo>
                  <a:pt x="8190586" y="633486"/>
                </a:lnTo>
                <a:lnTo>
                  <a:pt x="8150429" y="612712"/>
                </a:lnTo>
                <a:lnTo>
                  <a:pt x="8110085" y="592253"/>
                </a:lnTo>
                <a:lnTo>
                  <a:pt x="8069553" y="572112"/>
                </a:lnTo>
                <a:lnTo>
                  <a:pt x="8028837" y="552288"/>
                </a:lnTo>
                <a:lnTo>
                  <a:pt x="7987937" y="532785"/>
                </a:lnTo>
                <a:lnTo>
                  <a:pt x="7946856" y="513604"/>
                </a:lnTo>
                <a:lnTo>
                  <a:pt x="7905595" y="494746"/>
                </a:lnTo>
                <a:lnTo>
                  <a:pt x="7864155" y="476213"/>
                </a:lnTo>
                <a:lnTo>
                  <a:pt x="7822539" y="458007"/>
                </a:lnTo>
                <a:lnTo>
                  <a:pt x="7780747" y="440130"/>
                </a:lnTo>
                <a:lnTo>
                  <a:pt x="7738782" y="422582"/>
                </a:lnTo>
                <a:lnTo>
                  <a:pt x="7696645" y="405365"/>
                </a:lnTo>
                <a:lnTo>
                  <a:pt x="7654337" y="388482"/>
                </a:lnTo>
                <a:lnTo>
                  <a:pt x="7611861" y="371934"/>
                </a:lnTo>
                <a:lnTo>
                  <a:pt x="7569219" y="355722"/>
                </a:lnTo>
                <a:lnTo>
                  <a:pt x="7526410" y="339848"/>
                </a:lnTo>
                <a:lnTo>
                  <a:pt x="7483438" y="324314"/>
                </a:lnTo>
                <a:lnTo>
                  <a:pt x="7440304" y="309121"/>
                </a:lnTo>
                <a:lnTo>
                  <a:pt x="7397009" y="294271"/>
                </a:lnTo>
                <a:lnTo>
                  <a:pt x="7353556" y="279766"/>
                </a:lnTo>
                <a:lnTo>
                  <a:pt x="7309945" y="265607"/>
                </a:lnTo>
                <a:lnTo>
                  <a:pt x="7266178" y="251795"/>
                </a:lnTo>
                <a:lnTo>
                  <a:pt x="7222258" y="238334"/>
                </a:lnTo>
                <a:lnTo>
                  <a:pt x="7178185" y="225223"/>
                </a:lnTo>
                <a:lnTo>
                  <a:pt x="7133962" y="212465"/>
                </a:lnTo>
                <a:lnTo>
                  <a:pt x="7089589" y="200062"/>
                </a:lnTo>
                <a:lnTo>
                  <a:pt x="7045069" y="188014"/>
                </a:lnTo>
                <a:lnTo>
                  <a:pt x="7000403" y="176324"/>
                </a:lnTo>
                <a:lnTo>
                  <a:pt x="6955593" y="164993"/>
                </a:lnTo>
                <a:lnTo>
                  <a:pt x="6910641" y="154024"/>
                </a:lnTo>
                <a:lnTo>
                  <a:pt x="6865547" y="143416"/>
                </a:lnTo>
                <a:lnTo>
                  <a:pt x="6820315" y="133173"/>
                </a:lnTo>
                <a:lnTo>
                  <a:pt x="6774944" y="123296"/>
                </a:lnTo>
                <a:lnTo>
                  <a:pt x="6729437" y="113786"/>
                </a:lnTo>
                <a:lnTo>
                  <a:pt x="6683796" y="104645"/>
                </a:lnTo>
                <a:lnTo>
                  <a:pt x="6638023" y="95874"/>
                </a:lnTo>
                <a:lnTo>
                  <a:pt x="6592118" y="87476"/>
                </a:lnTo>
                <a:lnTo>
                  <a:pt x="6546083" y="79452"/>
                </a:lnTo>
                <a:lnTo>
                  <a:pt x="6499921" y="71803"/>
                </a:lnTo>
                <a:lnTo>
                  <a:pt x="6453632" y="64532"/>
                </a:lnTo>
                <a:lnTo>
                  <a:pt x="6407219" y="57639"/>
                </a:lnTo>
                <a:lnTo>
                  <a:pt x="6360682" y="51127"/>
                </a:lnTo>
                <a:lnTo>
                  <a:pt x="6314025" y="44997"/>
                </a:lnTo>
                <a:lnTo>
                  <a:pt x="6267247" y="39251"/>
                </a:lnTo>
                <a:lnTo>
                  <a:pt x="6220352" y="33889"/>
                </a:lnTo>
                <a:lnTo>
                  <a:pt x="6173339" y="28915"/>
                </a:lnTo>
                <a:lnTo>
                  <a:pt x="6126212" y="24330"/>
                </a:lnTo>
                <a:lnTo>
                  <a:pt x="6078972" y="20134"/>
                </a:lnTo>
                <a:lnTo>
                  <a:pt x="6031620" y="16331"/>
                </a:lnTo>
                <a:lnTo>
                  <a:pt x="5984158" y="12920"/>
                </a:lnTo>
                <a:lnTo>
                  <a:pt x="5936588" y="9905"/>
                </a:lnTo>
                <a:lnTo>
                  <a:pt x="5888911" y="7287"/>
                </a:lnTo>
                <a:lnTo>
                  <a:pt x="5841129" y="5067"/>
                </a:lnTo>
                <a:lnTo>
                  <a:pt x="5793244" y="3247"/>
                </a:lnTo>
                <a:lnTo>
                  <a:pt x="5745256" y="1829"/>
                </a:lnTo>
                <a:lnTo>
                  <a:pt x="5697169" y="814"/>
                </a:lnTo>
                <a:lnTo>
                  <a:pt x="5648983" y="203"/>
                </a:lnTo>
                <a:lnTo>
                  <a:pt x="5600700" y="0"/>
                </a:lnTo>
                <a:close/>
              </a:path>
            </a:pathLst>
          </a:custGeom>
          <a:solidFill>
            <a:srgbClr val="FFC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39154" y="3622432"/>
            <a:ext cx="9704705" cy="3117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250" b="0" i="0">
                <a:solidFill>
                  <a:schemeClr val="bg1"/>
                </a:solidFill>
                <a:latin typeface="BigNoodleTitling"/>
                <a:cs typeface="BigNoodleTitling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39154" y="3622432"/>
            <a:ext cx="9704705" cy="3117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250" b="0" i="0">
                <a:solidFill>
                  <a:schemeClr val="bg1"/>
                </a:solidFill>
                <a:latin typeface="BigNoodleTitling"/>
                <a:cs typeface="BigNoodleTitling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938016" y="10771632"/>
            <a:ext cx="3706368" cy="579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79120" y="10771632"/>
            <a:ext cx="2663952" cy="579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39328" y="10771632"/>
            <a:ext cx="2663952" cy="579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32264" y="5925255"/>
            <a:ext cx="7762240" cy="1413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100" b="1" spc="275" dirty="0">
                <a:latin typeface="Calibri"/>
                <a:cs typeface="Calibri"/>
              </a:rPr>
              <a:t>KITCHEN </a:t>
            </a:r>
            <a:r>
              <a:rPr sz="9100" b="1" spc="195" dirty="0">
                <a:latin typeface="Calibri"/>
                <a:cs typeface="Calibri"/>
              </a:rPr>
              <a:t>STAFF</a:t>
            </a:r>
            <a:endParaRPr sz="9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3048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391900" y="3048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12776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391900" y="112776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" y="1139190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2776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277600" y="1139190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451974" y="7788126"/>
            <a:ext cx="6644640" cy="2055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ts val="4565"/>
              </a:lnSpc>
            </a:pPr>
            <a:r>
              <a:rPr sz="4700" b="1" spc="105" dirty="0">
                <a:solidFill>
                  <a:srgbClr val="231F20"/>
                </a:solidFill>
                <a:latin typeface="Calibri"/>
                <a:cs typeface="Calibri"/>
              </a:rPr>
              <a:t>RESTAURANT</a:t>
            </a:r>
            <a:r>
              <a:rPr sz="4700" b="1" spc="15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4700" b="1" spc="180" dirty="0">
                <a:solidFill>
                  <a:srgbClr val="231F20"/>
                </a:solidFill>
                <a:latin typeface="Calibri"/>
                <a:cs typeface="Calibri"/>
              </a:rPr>
              <a:t>NAME</a:t>
            </a:r>
            <a:endParaRPr sz="4700">
              <a:latin typeface="Calibri"/>
              <a:cs typeface="Calibri"/>
            </a:endParaRPr>
          </a:p>
          <a:p>
            <a:pPr marL="12065" marR="5080" algn="ctr">
              <a:lnSpc>
                <a:spcPct val="100000"/>
              </a:lnSpc>
            </a:pPr>
            <a:r>
              <a:rPr sz="4700" b="1" spc="18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4700" b="1" spc="135" dirty="0">
                <a:solidFill>
                  <a:srgbClr val="231F20"/>
                </a:solidFill>
                <a:latin typeface="Calibri"/>
                <a:cs typeface="Calibri"/>
              </a:rPr>
              <a:t>ES</a:t>
            </a:r>
            <a:r>
              <a:rPr sz="4700" b="1" spc="-19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4700" b="1" spc="180" dirty="0">
                <a:solidFill>
                  <a:srgbClr val="231F20"/>
                </a:solidFill>
                <a:latin typeface="Calibri"/>
                <a:cs typeface="Calibri"/>
              </a:rPr>
              <a:t>AR</a:t>
            </a:r>
            <a:r>
              <a:rPr sz="4700" b="1" spc="55" dirty="0">
                <a:solidFill>
                  <a:srgbClr val="231F20"/>
                </a:solidFill>
                <a:latin typeface="Calibri"/>
                <a:cs typeface="Calibri"/>
              </a:rPr>
              <a:t>U</a:t>
            </a:r>
            <a:r>
              <a:rPr sz="4700" b="1" spc="180" dirty="0">
                <a:solidFill>
                  <a:srgbClr val="231F20"/>
                </a:solidFill>
                <a:latin typeface="Calibri"/>
                <a:cs typeface="Calibri"/>
              </a:rPr>
              <a:t>ANTNAM</a:t>
            </a:r>
            <a:r>
              <a:rPr sz="4700" b="1" spc="9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4700" b="1" spc="10" dirty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r>
              <a:rPr sz="4700" b="1" spc="145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4700" b="1" spc="180" dirty="0">
                <a:solidFill>
                  <a:srgbClr val="231F20"/>
                </a:solidFill>
                <a:latin typeface="Calibri"/>
                <a:cs typeface="Calibri"/>
              </a:rPr>
              <a:t>OM  </a:t>
            </a:r>
            <a:r>
              <a:rPr sz="4700" b="1" dirty="0">
                <a:solidFill>
                  <a:srgbClr val="231F20"/>
                </a:solidFill>
                <a:latin typeface="Calibri"/>
                <a:cs typeface="Calibri"/>
              </a:rPr>
              <a:t>000.000.0000</a:t>
            </a:r>
            <a:endParaRPr sz="4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92591" y="6180482"/>
            <a:ext cx="6398260" cy="1168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0" b="1" spc="225" dirty="0">
                <a:solidFill>
                  <a:srgbClr val="FFCC3A"/>
                </a:solidFill>
                <a:latin typeface="Calibri"/>
                <a:cs typeface="Calibri"/>
              </a:rPr>
              <a:t>KITCHEN</a:t>
            </a:r>
            <a:r>
              <a:rPr sz="7500" b="1" spc="204" dirty="0">
                <a:solidFill>
                  <a:srgbClr val="FFCC3A"/>
                </a:solidFill>
                <a:latin typeface="Calibri"/>
                <a:cs typeface="Calibri"/>
              </a:rPr>
              <a:t> </a:t>
            </a:r>
            <a:r>
              <a:rPr sz="7500" b="1" spc="155" dirty="0">
                <a:solidFill>
                  <a:srgbClr val="FFCC3A"/>
                </a:solidFill>
                <a:latin typeface="Calibri"/>
                <a:cs typeface="Calibri"/>
              </a:rPr>
              <a:t>STAFF</a:t>
            </a:r>
            <a:endParaRPr sz="75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73388" y="1607719"/>
            <a:ext cx="2788285" cy="12096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750" b="1" spc="280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7750" b="1" spc="114" dirty="0">
                <a:solidFill>
                  <a:srgbClr val="FFFFFF"/>
                </a:solidFill>
                <a:latin typeface="Calibri"/>
                <a:cs typeface="Calibri"/>
              </a:rPr>
              <a:t>E’</a:t>
            </a:r>
            <a:r>
              <a:rPr sz="7750" b="1" spc="27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7750" b="1" spc="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775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048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391900" y="3048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112776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391900" y="112776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48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4800" y="1139190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2776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277600" y="1139190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451974" y="7788126"/>
            <a:ext cx="6644640" cy="2055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ts val="4565"/>
              </a:lnSpc>
            </a:pPr>
            <a:r>
              <a:rPr sz="4700" b="1" spc="105" dirty="0">
                <a:solidFill>
                  <a:schemeClr val="bg1"/>
                </a:solidFill>
                <a:latin typeface="Calibri"/>
                <a:cs typeface="Calibri"/>
              </a:rPr>
              <a:t>RESTAURANT</a:t>
            </a:r>
            <a:r>
              <a:rPr sz="4700" b="1" spc="15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4700" b="1" spc="180" dirty="0">
                <a:solidFill>
                  <a:schemeClr val="bg1"/>
                </a:solidFill>
                <a:latin typeface="Calibri"/>
                <a:cs typeface="Calibri"/>
              </a:rPr>
              <a:t>NAME</a:t>
            </a:r>
            <a:endParaRPr sz="47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12065" marR="5080" algn="ctr">
              <a:lnSpc>
                <a:spcPct val="100000"/>
              </a:lnSpc>
            </a:pPr>
            <a:r>
              <a:rPr sz="4700" b="1" spc="180" dirty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4700" b="1" spc="135" dirty="0">
                <a:solidFill>
                  <a:schemeClr val="bg1"/>
                </a:solidFill>
                <a:latin typeface="Calibri"/>
                <a:cs typeface="Calibri"/>
              </a:rPr>
              <a:t>ES</a:t>
            </a:r>
            <a:r>
              <a:rPr sz="4700" b="1" spc="-190" dirty="0">
                <a:solidFill>
                  <a:schemeClr val="bg1"/>
                </a:solidFill>
                <a:latin typeface="Calibri"/>
                <a:cs typeface="Calibri"/>
              </a:rPr>
              <a:t>T</a:t>
            </a:r>
            <a:r>
              <a:rPr sz="4700" b="1" spc="180" dirty="0">
                <a:solidFill>
                  <a:schemeClr val="bg1"/>
                </a:solidFill>
                <a:latin typeface="Calibri"/>
                <a:cs typeface="Calibri"/>
              </a:rPr>
              <a:t>AR</a:t>
            </a:r>
            <a:r>
              <a:rPr sz="4700" b="1" spc="55" dirty="0">
                <a:solidFill>
                  <a:schemeClr val="bg1"/>
                </a:solidFill>
                <a:latin typeface="Calibri"/>
                <a:cs typeface="Calibri"/>
              </a:rPr>
              <a:t>U</a:t>
            </a:r>
            <a:r>
              <a:rPr sz="4700" b="1" spc="180" dirty="0">
                <a:solidFill>
                  <a:schemeClr val="bg1"/>
                </a:solidFill>
                <a:latin typeface="Calibri"/>
                <a:cs typeface="Calibri"/>
              </a:rPr>
              <a:t>ANTNAM</a:t>
            </a:r>
            <a:r>
              <a:rPr sz="4700" b="1" spc="90" dirty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4700" b="1" spc="10" dirty="0">
                <a:solidFill>
                  <a:schemeClr val="bg1"/>
                </a:solidFill>
                <a:latin typeface="Calibri"/>
                <a:cs typeface="Calibri"/>
              </a:rPr>
              <a:t>.</a:t>
            </a:r>
            <a:r>
              <a:rPr sz="4700" b="1" spc="145" dirty="0">
                <a:solidFill>
                  <a:schemeClr val="bg1"/>
                </a:solidFill>
                <a:latin typeface="Calibri"/>
                <a:cs typeface="Calibri"/>
              </a:rPr>
              <a:t>C</a:t>
            </a:r>
            <a:r>
              <a:rPr sz="4700" b="1" spc="180" dirty="0">
                <a:solidFill>
                  <a:schemeClr val="bg1"/>
                </a:solidFill>
                <a:latin typeface="Calibri"/>
                <a:cs typeface="Calibri"/>
              </a:rPr>
              <a:t>OM  </a:t>
            </a:r>
            <a:r>
              <a:rPr sz="4700" b="1" dirty="0">
                <a:solidFill>
                  <a:schemeClr val="bg1"/>
                </a:solidFill>
                <a:latin typeface="Calibri"/>
                <a:cs typeface="Calibri"/>
              </a:rPr>
              <a:t>000.000.0000</a:t>
            </a:r>
            <a:endParaRPr sz="47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pic>
        <p:nvPicPr>
          <p:cNvPr id="14" name="object 6">
            <a:extLst>
              <a:ext uri="{FF2B5EF4-FFF2-40B4-BE49-F238E27FC236}">
                <a16:creationId xmlns:a16="http://schemas.microsoft.com/office/drawing/2014/main" id="{D98E655E-13BC-464E-8E9D-0D6F886D4F23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23967" y="2286000"/>
            <a:ext cx="8197218" cy="540744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500" y="3135198"/>
            <a:ext cx="11201400" cy="3745865"/>
          </a:xfrm>
          <a:custGeom>
            <a:avLst/>
            <a:gdLst/>
            <a:ahLst/>
            <a:cxnLst/>
            <a:rect l="l" t="t" r="r" b="b"/>
            <a:pathLst>
              <a:path w="11201400" h="3745865">
                <a:moveTo>
                  <a:pt x="11201400" y="0"/>
                </a:moveTo>
                <a:lnTo>
                  <a:pt x="0" y="0"/>
                </a:lnTo>
                <a:lnTo>
                  <a:pt x="0" y="3745585"/>
                </a:lnTo>
                <a:lnTo>
                  <a:pt x="11201400" y="3745585"/>
                </a:lnTo>
                <a:lnTo>
                  <a:pt x="112014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16364" y="1710216"/>
            <a:ext cx="2427633" cy="1308100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6020384" y="2036710"/>
            <a:ext cx="1443355" cy="857885"/>
            <a:chOff x="6020384" y="2036710"/>
            <a:chExt cx="1443355" cy="857885"/>
          </a:xfrm>
        </p:grpSpPr>
        <p:sp>
          <p:nvSpPr>
            <p:cNvPr id="5" name="object 5"/>
            <p:cNvSpPr/>
            <p:nvPr/>
          </p:nvSpPr>
          <p:spPr>
            <a:xfrm>
              <a:off x="6635984" y="2036710"/>
              <a:ext cx="827405" cy="857885"/>
            </a:xfrm>
            <a:custGeom>
              <a:avLst/>
              <a:gdLst/>
              <a:ahLst/>
              <a:cxnLst/>
              <a:rect l="l" t="t" r="r" b="b"/>
              <a:pathLst>
                <a:path w="827404" h="857885">
                  <a:moveTo>
                    <a:pt x="0" y="0"/>
                  </a:moveTo>
                  <a:lnTo>
                    <a:pt x="827354" y="857465"/>
                  </a:lnTo>
                  <a:lnTo>
                    <a:pt x="701992" y="1880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C00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020384" y="2595199"/>
              <a:ext cx="695960" cy="299085"/>
            </a:xfrm>
            <a:custGeom>
              <a:avLst/>
              <a:gdLst/>
              <a:ahLst/>
              <a:cxnLst/>
              <a:rect l="l" t="t" r="r" b="b"/>
              <a:pathLst>
                <a:path w="695959" h="299085">
                  <a:moveTo>
                    <a:pt x="74942" y="0"/>
                  </a:moveTo>
                  <a:lnTo>
                    <a:pt x="0" y="298970"/>
                  </a:lnTo>
                  <a:lnTo>
                    <a:pt x="695896" y="298970"/>
                  </a:lnTo>
                  <a:lnTo>
                    <a:pt x="74942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7866872" y="1913169"/>
            <a:ext cx="1798955" cy="1063625"/>
            <a:chOff x="7866872" y="1913169"/>
            <a:chExt cx="1798955" cy="1063625"/>
          </a:xfrm>
        </p:grpSpPr>
        <p:sp>
          <p:nvSpPr>
            <p:cNvPr id="8" name="object 8"/>
            <p:cNvSpPr/>
            <p:nvPr/>
          </p:nvSpPr>
          <p:spPr>
            <a:xfrm>
              <a:off x="7866872" y="1913169"/>
              <a:ext cx="1529080" cy="1063625"/>
            </a:xfrm>
            <a:custGeom>
              <a:avLst/>
              <a:gdLst/>
              <a:ahLst/>
              <a:cxnLst/>
              <a:rect l="l" t="t" r="r" b="b"/>
              <a:pathLst>
                <a:path w="1529079" h="1063625">
                  <a:moveTo>
                    <a:pt x="211201" y="0"/>
                  </a:moveTo>
                  <a:lnTo>
                    <a:pt x="0" y="1063218"/>
                  </a:lnTo>
                  <a:lnTo>
                    <a:pt x="412521" y="276580"/>
                  </a:lnTo>
                  <a:lnTo>
                    <a:pt x="1528787" y="40347"/>
                  </a:lnTo>
                  <a:lnTo>
                    <a:pt x="211201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163102" y="2446679"/>
              <a:ext cx="1503045" cy="435609"/>
            </a:xfrm>
            <a:custGeom>
              <a:avLst/>
              <a:gdLst/>
              <a:ahLst/>
              <a:cxnLst/>
              <a:rect l="l" t="t" r="r" b="b"/>
              <a:pathLst>
                <a:path w="1503045" h="435610">
                  <a:moveTo>
                    <a:pt x="511632" y="0"/>
                  </a:moveTo>
                  <a:lnTo>
                    <a:pt x="0" y="435419"/>
                  </a:lnTo>
                  <a:lnTo>
                    <a:pt x="1502714" y="174751"/>
                  </a:lnTo>
                  <a:lnTo>
                    <a:pt x="511632" y="0"/>
                  </a:lnTo>
                  <a:close/>
                </a:path>
              </a:pathLst>
            </a:custGeom>
            <a:solidFill>
              <a:srgbClr val="EC00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888577" y="6646592"/>
            <a:ext cx="7807325" cy="3869008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0"/>
              </a:spcBef>
            </a:pPr>
            <a:r>
              <a:rPr sz="10000" b="1" spc="10" dirty="0">
                <a:solidFill>
                  <a:srgbClr val="EC008C"/>
                </a:solidFill>
                <a:latin typeface="Calibri"/>
                <a:cs typeface="Calibri"/>
              </a:rPr>
              <a:t>Apply</a:t>
            </a:r>
            <a:r>
              <a:rPr sz="10000" b="1" spc="-65" dirty="0">
                <a:solidFill>
                  <a:srgbClr val="EC008C"/>
                </a:solidFill>
                <a:latin typeface="Calibri"/>
                <a:cs typeface="Calibri"/>
              </a:rPr>
              <a:t> </a:t>
            </a:r>
            <a:r>
              <a:rPr sz="10000" b="1" spc="-185" dirty="0">
                <a:solidFill>
                  <a:srgbClr val="EC008C"/>
                </a:solidFill>
                <a:latin typeface="Calibri"/>
                <a:cs typeface="Calibri"/>
              </a:rPr>
              <a:t>Today!</a:t>
            </a:r>
            <a:endParaRPr sz="10000" dirty="0">
              <a:latin typeface="Calibri"/>
              <a:cs typeface="Calibri"/>
            </a:endParaRPr>
          </a:p>
          <a:p>
            <a:pPr marL="22225" algn="ctr">
              <a:lnSpc>
                <a:spcPct val="100000"/>
              </a:lnSpc>
              <a:spcBef>
                <a:spcPts val="345"/>
              </a:spcBef>
            </a:pPr>
            <a:r>
              <a:rPr sz="4700" b="1" spc="105" dirty="0">
                <a:solidFill>
                  <a:srgbClr val="00AEEF"/>
                </a:solidFill>
                <a:latin typeface="Calibri"/>
                <a:cs typeface="Calibri"/>
              </a:rPr>
              <a:t>RESTAURANT</a:t>
            </a:r>
            <a:r>
              <a:rPr sz="4700" b="1" spc="155" dirty="0">
                <a:solidFill>
                  <a:srgbClr val="00AEEF"/>
                </a:solidFill>
                <a:latin typeface="Calibri"/>
                <a:cs typeface="Calibri"/>
              </a:rPr>
              <a:t> </a:t>
            </a:r>
            <a:r>
              <a:rPr sz="4700" b="1" spc="180" dirty="0">
                <a:solidFill>
                  <a:srgbClr val="00AEEF"/>
                </a:solidFill>
                <a:latin typeface="Calibri"/>
                <a:cs typeface="Calibri"/>
              </a:rPr>
              <a:t>NAME</a:t>
            </a:r>
            <a:endParaRPr sz="4700" dirty="0">
              <a:latin typeface="Calibri"/>
              <a:cs typeface="Calibri"/>
            </a:endParaRPr>
          </a:p>
          <a:p>
            <a:pPr marL="603885" marR="575945" algn="ctr">
              <a:lnSpc>
                <a:spcPct val="100000"/>
              </a:lnSpc>
            </a:pPr>
            <a:r>
              <a:rPr sz="4700" b="1" spc="180" dirty="0">
                <a:solidFill>
                  <a:srgbClr val="00AEEF"/>
                </a:solidFill>
                <a:latin typeface="Calibri"/>
                <a:cs typeface="Calibri"/>
              </a:rPr>
              <a:t>R</a:t>
            </a:r>
            <a:r>
              <a:rPr sz="4700" b="1" spc="135" dirty="0">
                <a:solidFill>
                  <a:srgbClr val="00AEEF"/>
                </a:solidFill>
                <a:latin typeface="Calibri"/>
                <a:cs typeface="Calibri"/>
              </a:rPr>
              <a:t>ES</a:t>
            </a:r>
            <a:r>
              <a:rPr sz="4700" b="1" spc="-190" dirty="0">
                <a:solidFill>
                  <a:srgbClr val="00AEEF"/>
                </a:solidFill>
                <a:latin typeface="Calibri"/>
                <a:cs typeface="Calibri"/>
              </a:rPr>
              <a:t>T</a:t>
            </a:r>
            <a:r>
              <a:rPr sz="4700" b="1" spc="180" dirty="0">
                <a:solidFill>
                  <a:srgbClr val="00AEEF"/>
                </a:solidFill>
                <a:latin typeface="Calibri"/>
                <a:cs typeface="Calibri"/>
              </a:rPr>
              <a:t>AR</a:t>
            </a:r>
            <a:r>
              <a:rPr sz="4700" b="1" spc="55" dirty="0">
                <a:solidFill>
                  <a:srgbClr val="00AEEF"/>
                </a:solidFill>
                <a:latin typeface="Calibri"/>
                <a:cs typeface="Calibri"/>
              </a:rPr>
              <a:t>U</a:t>
            </a:r>
            <a:r>
              <a:rPr sz="4700" b="1" spc="180" dirty="0">
                <a:solidFill>
                  <a:srgbClr val="00AEEF"/>
                </a:solidFill>
                <a:latin typeface="Calibri"/>
                <a:cs typeface="Calibri"/>
              </a:rPr>
              <a:t>ANTNAM</a:t>
            </a:r>
            <a:r>
              <a:rPr sz="4700" b="1" spc="90" dirty="0">
                <a:solidFill>
                  <a:srgbClr val="00AEEF"/>
                </a:solidFill>
                <a:latin typeface="Calibri"/>
                <a:cs typeface="Calibri"/>
              </a:rPr>
              <a:t>E</a:t>
            </a:r>
            <a:r>
              <a:rPr sz="4700" b="1" spc="10" dirty="0">
                <a:solidFill>
                  <a:srgbClr val="00AEEF"/>
                </a:solidFill>
                <a:latin typeface="Calibri"/>
                <a:cs typeface="Calibri"/>
              </a:rPr>
              <a:t>.</a:t>
            </a:r>
            <a:r>
              <a:rPr sz="4700" b="1" spc="145" dirty="0">
                <a:solidFill>
                  <a:srgbClr val="00AEEF"/>
                </a:solidFill>
                <a:latin typeface="Calibri"/>
                <a:cs typeface="Calibri"/>
              </a:rPr>
              <a:t>C</a:t>
            </a:r>
            <a:r>
              <a:rPr sz="4700" b="1" spc="180" dirty="0">
                <a:solidFill>
                  <a:srgbClr val="00AEEF"/>
                </a:solidFill>
                <a:latin typeface="Calibri"/>
                <a:cs typeface="Calibri"/>
              </a:rPr>
              <a:t>OM  </a:t>
            </a:r>
            <a:r>
              <a:rPr sz="4700" b="1" dirty="0">
                <a:solidFill>
                  <a:srgbClr val="00AEEF"/>
                </a:solidFill>
                <a:latin typeface="Calibri"/>
                <a:cs typeface="Calibri"/>
              </a:rPr>
              <a:t>000.000.0000</a:t>
            </a:r>
            <a:endParaRPr sz="47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822387" y="3037840"/>
            <a:ext cx="9939655" cy="3743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400" b="1" spc="860" dirty="0">
                <a:latin typeface="Calibri"/>
                <a:cs typeface="Calibri"/>
              </a:rPr>
              <a:t>HIRIN</a:t>
            </a:r>
            <a:r>
              <a:rPr sz="24400" b="1" dirty="0">
                <a:latin typeface="Calibri"/>
                <a:cs typeface="Calibri"/>
              </a:rPr>
              <a:t>G</a:t>
            </a:r>
            <a:endParaRPr sz="24400" dirty="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3048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391900" y="3048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112776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391900" y="112776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48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04800" y="1139190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2776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277600" y="1139190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2042" y="6229350"/>
            <a:ext cx="9378315" cy="1533525"/>
          </a:xfrm>
          <a:prstGeom prst="rect">
            <a:avLst/>
          </a:prstGeom>
          <a:solidFill>
            <a:srgbClr val="231F20"/>
          </a:solidFill>
        </p:spPr>
        <p:txBody>
          <a:bodyPr vert="horz" wrap="square" lIns="0" tIns="0" rIns="0" bIns="0" rtlCol="0">
            <a:spAutoFit/>
          </a:bodyPr>
          <a:lstStyle/>
          <a:p>
            <a:pPr marL="842644">
              <a:lnSpc>
                <a:spcPts val="10145"/>
              </a:lnSpc>
            </a:pPr>
            <a:r>
              <a:rPr sz="9100" b="1" spc="275" dirty="0">
                <a:solidFill>
                  <a:srgbClr val="FFFFFF"/>
                </a:solidFill>
                <a:latin typeface="Calibri"/>
                <a:cs typeface="Calibri"/>
              </a:rPr>
              <a:t>KITCHEN</a:t>
            </a:r>
            <a:r>
              <a:rPr sz="9100" b="1" spc="3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100" b="1" spc="195" dirty="0">
                <a:solidFill>
                  <a:srgbClr val="FFFFFF"/>
                </a:solidFill>
                <a:latin typeface="Calibri"/>
                <a:cs typeface="Calibri"/>
              </a:rPr>
              <a:t>STAFF</a:t>
            </a:r>
            <a:endParaRPr sz="9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51974" y="7816668"/>
            <a:ext cx="6644640" cy="2174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sz="4700" b="1" spc="105" dirty="0">
                <a:solidFill>
                  <a:srgbClr val="231F20"/>
                </a:solidFill>
                <a:latin typeface="Calibri"/>
                <a:cs typeface="Calibri"/>
              </a:rPr>
              <a:t>RESTAURANT</a:t>
            </a:r>
            <a:r>
              <a:rPr sz="4700" b="1" spc="15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4700" b="1" spc="180" dirty="0">
                <a:solidFill>
                  <a:srgbClr val="231F20"/>
                </a:solidFill>
                <a:latin typeface="Calibri"/>
                <a:cs typeface="Calibri"/>
              </a:rPr>
              <a:t>NAME</a:t>
            </a:r>
            <a:endParaRPr sz="4700">
              <a:latin typeface="Calibri"/>
              <a:cs typeface="Calibri"/>
            </a:endParaRPr>
          </a:p>
          <a:p>
            <a:pPr marL="12065" marR="5080" algn="ctr">
              <a:lnSpc>
                <a:spcPct val="100000"/>
              </a:lnSpc>
            </a:pPr>
            <a:r>
              <a:rPr sz="4700" b="1" spc="18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4700" b="1" spc="135" dirty="0">
                <a:solidFill>
                  <a:srgbClr val="231F20"/>
                </a:solidFill>
                <a:latin typeface="Calibri"/>
                <a:cs typeface="Calibri"/>
              </a:rPr>
              <a:t>ES</a:t>
            </a:r>
            <a:r>
              <a:rPr sz="4700" b="1" spc="-19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4700" b="1" spc="180" dirty="0">
                <a:solidFill>
                  <a:srgbClr val="231F20"/>
                </a:solidFill>
                <a:latin typeface="Calibri"/>
                <a:cs typeface="Calibri"/>
              </a:rPr>
              <a:t>AR</a:t>
            </a:r>
            <a:r>
              <a:rPr sz="4700" b="1" spc="55" dirty="0">
                <a:solidFill>
                  <a:srgbClr val="231F20"/>
                </a:solidFill>
                <a:latin typeface="Calibri"/>
                <a:cs typeface="Calibri"/>
              </a:rPr>
              <a:t>U</a:t>
            </a:r>
            <a:r>
              <a:rPr sz="4700" b="1" spc="180" dirty="0">
                <a:solidFill>
                  <a:srgbClr val="231F20"/>
                </a:solidFill>
                <a:latin typeface="Calibri"/>
                <a:cs typeface="Calibri"/>
              </a:rPr>
              <a:t>ANTNAM</a:t>
            </a:r>
            <a:r>
              <a:rPr sz="4700" b="1" spc="9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4700" b="1" spc="10" dirty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r>
              <a:rPr sz="4700" b="1" spc="145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4700" b="1" spc="180" dirty="0">
                <a:solidFill>
                  <a:srgbClr val="231F20"/>
                </a:solidFill>
                <a:latin typeface="Calibri"/>
                <a:cs typeface="Calibri"/>
              </a:rPr>
              <a:t>OM  </a:t>
            </a:r>
            <a:r>
              <a:rPr sz="4700" b="1" dirty="0">
                <a:solidFill>
                  <a:srgbClr val="231F20"/>
                </a:solidFill>
                <a:latin typeface="Calibri"/>
                <a:cs typeface="Calibri"/>
              </a:rPr>
              <a:t>000.000.0000</a:t>
            </a:r>
            <a:endParaRPr sz="47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048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391900" y="3048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112776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391900" y="112776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4800" y="1139190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2776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277600" y="1139190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500" y="3966070"/>
            <a:ext cx="11201400" cy="2564130"/>
          </a:xfrm>
          <a:custGeom>
            <a:avLst/>
            <a:gdLst/>
            <a:ahLst/>
            <a:cxnLst/>
            <a:rect l="l" t="t" r="r" b="b"/>
            <a:pathLst>
              <a:path w="11201400" h="2564129">
                <a:moveTo>
                  <a:pt x="11201400" y="0"/>
                </a:moveTo>
                <a:lnTo>
                  <a:pt x="0" y="0"/>
                </a:lnTo>
                <a:lnTo>
                  <a:pt x="0" y="2564091"/>
                </a:lnTo>
                <a:lnTo>
                  <a:pt x="11201400" y="2564091"/>
                </a:lnTo>
                <a:lnTo>
                  <a:pt x="11201400" y="0"/>
                </a:lnTo>
                <a:close/>
              </a:path>
            </a:pathLst>
          </a:custGeom>
          <a:solidFill>
            <a:srgbClr val="003E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30" dirty="0"/>
              <a:t>We’re</a:t>
            </a:r>
            <a:r>
              <a:rPr spc="-85" dirty="0"/>
              <a:t> </a:t>
            </a:r>
            <a:r>
              <a:rPr spc="10" dirty="0"/>
              <a:t>hiring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57232" y="1983833"/>
            <a:ext cx="7470222" cy="17526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209826" y="6563188"/>
            <a:ext cx="9184005" cy="3799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7600" b="1" spc="100" dirty="0">
                <a:solidFill>
                  <a:srgbClr val="003E67"/>
                </a:solidFill>
                <a:latin typeface="Calibri"/>
                <a:cs typeface="Calibri"/>
              </a:rPr>
              <a:t>APPLY</a:t>
            </a:r>
            <a:r>
              <a:rPr sz="7600" b="1" spc="265" dirty="0">
                <a:solidFill>
                  <a:srgbClr val="003E67"/>
                </a:solidFill>
                <a:latin typeface="Calibri"/>
                <a:cs typeface="Calibri"/>
              </a:rPr>
              <a:t> </a:t>
            </a:r>
            <a:r>
              <a:rPr sz="7600" b="1" spc="245" dirty="0">
                <a:solidFill>
                  <a:srgbClr val="003E67"/>
                </a:solidFill>
                <a:latin typeface="Calibri"/>
                <a:cs typeface="Calibri"/>
              </a:rPr>
              <a:t>INSIDE</a:t>
            </a:r>
            <a:r>
              <a:rPr sz="7600" b="1" spc="265" dirty="0">
                <a:solidFill>
                  <a:srgbClr val="003E67"/>
                </a:solidFill>
                <a:latin typeface="Calibri"/>
                <a:cs typeface="Calibri"/>
              </a:rPr>
              <a:t> </a:t>
            </a:r>
            <a:r>
              <a:rPr sz="7600" b="1" spc="50" dirty="0">
                <a:solidFill>
                  <a:srgbClr val="003E67"/>
                </a:solidFill>
                <a:latin typeface="Calibri"/>
                <a:cs typeface="Calibri"/>
              </a:rPr>
              <a:t>TODAY!</a:t>
            </a:r>
            <a:endParaRPr sz="7600">
              <a:latin typeface="Calibri"/>
              <a:cs typeface="Calibri"/>
            </a:endParaRPr>
          </a:p>
          <a:p>
            <a:pPr marR="45720" algn="ctr">
              <a:lnSpc>
                <a:spcPct val="100000"/>
              </a:lnSpc>
              <a:spcBef>
                <a:spcPts val="3475"/>
              </a:spcBef>
            </a:pPr>
            <a:r>
              <a:rPr sz="4600" b="1" spc="105" dirty="0">
                <a:solidFill>
                  <a:srgbClr val="003E67"/>
                </a:solidFill>
                <a:latin typeface="Calibri"/>
                <a:cs typeface="Calibri"/>
              </a:rPr>
              <a:t>RESTAURANT</a:t>
            </a:r>
            <a:r>
              <a:rPr sz="4600" b="1" spc="145" dirty="0">
                <a:solidFill>
                  <a:srgbClr val="003E67"/>
                </a:solidFill>
                <a:latin typeface="Calibri"/>
                <a:cs typeface="Calibri"/>
              </a:rPr>
              <a:t> </a:t>
            </a:r>
            <a:r>
              <a:rPr sz="4600" b="1" spc="180" dirty="0">
                <a:solidFill>
                  <a:srgbClr val="003E67"/>
                </a:solidFill>
                <a:latin typeface="Calibri"/>
                <a:cs typeface="Calibri"/>
              </a:rPr>
              <a:t>NAME</a:t>
            </a:r>
            <a:endParaRPr sz="4600">
              <a:latin typeface="Calibri"/>
              <a:cs typeface="Calibri"/>
            </a:endParaRPr>
          </a:p>
          <a:p>
            <a:pPr marL="1325245" marR="1373505" algn="ctr">
              <a:lnSpc>
                <a:spcPts val="5800"/>
              </a:lnSpc>
              <a:spcBef>
                <a:spcPts val="100"/>
              </a:spcBef>
            </a:pPr>
            <a:r>
              <a:rPr sz="4600" b="1" spc="125" dirty="0">
                <a:solidFill>
                  <a:srgbClr val="003E67"/>
                </a:solidFill>
                <a:latin typeface="Calibri"/>
                <a:cs typeface="Calibri"/>
              </a:rPr>
              <a:t>RESTARUANTNAME.COM </a:t>
            </a:r>
            <a:r>
              <a:rPr sz="4600" b="1" spc="-1025" dirty="0">
                <a:solidFill>
                  <a:srgbClr val="003E67"/>
                </a:solidFill>
                <a:latin typeface="Calibri"/>
                <a:cs typeface="Calibri"/>
              </a:rPr>
              <a:t> </a:t>
            </a:r>
            <a:r>
              <a:rPr sz="4600" b="1" dirty="0">
                <a:solidFill>
                  <a:srgbClr val="003E67"/>
                </a:solidFill>
                <a:latin typeface="Calibri"/>
                <a:cs typeface="Calibri"/>
              </a:rPr>
              <a:t>000.000.0000</a:t>
            </a:r>
            <a:endParaRPr sz="46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048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391900" y="3048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112776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391900" y="112776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48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4800" y="1139190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2776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277600" y="1139190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3E7AE0701A4F47A20B3C2D80CD084F" ma:contentTypeVersion="10" ma:contentTypeDescription="Create a new document." ma:contentTypeScope="" ma:versionID="9c0b03edb4ce4f2db50916bf58141afc">
  <xsd:schema xmlns:xsd="http://www.w3.org/2001/XMLSchema" xmlns:xs="http://www.w3.org/2001/XMLSchema" xmlns:p="http://schemas.microsoft.com/office/2006/metadata/properties" xmlns:ns2="86c0c94f-3f61-4c44-be85-d4328d134e68" xmlns:ns3="4a5a1abe-1838-4c21-a9d4-10371fe28ca0" targetNamespace="http://schemas.microsoft.com/office/2006/metadata/properties" ma:root="true" ma:fieldsID="d97abaebf709ee1e17e273a1fc4eacf7" ns2:_="" ns3:_="">
    <xsd:import namespace="86c0c94f-3f61-4c44-be85-d4328d134e68"/>
    <xsd:import namespace="4a5a1abe-1838-4c21-a9d4-10371fe28c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c0c94f-3f61-4c44-be85-d4328d134e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5a1abe-1838-4c21-a9d4-10371fe28ca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58040D7-F3A1-40DF-AE5D-C9EB418B32E8}"/>
</file>

<file path=customXml/itemProps2.xml><?xml version="1.0" encoding="utf-8"?>
<ds:datastoreItem xmlns:ds="http://schemas.openxmlformats.org/officeDocument/2006/customXml" ds:itemID="{F87D6749-73BF-40EB-94B6-83FE37994F3A}"/>
</file>

<file path=customXml/itemProps3.xml><?xml version="1.0" encoding="utf-8"?>
<ds:datastoreItem xmlns:ds="http://schemas.openxmlformats.org/officeDocument/2006/customXml" ds:itemID="{8E41C01B-B26A-4334-B770-848035534BF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47</Words>
  <Application>Microsoft Macintosh PowerPoint</Application>
  <PresentationFormat>Custom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BigNoodleTitling</vt:lpstr>
      <vt:lpstr>Calibri</vt:lpstr>
      <vt:lpstr>Office Theme</vt:lpstr>
      <vt:lpstr>KITCHEN STAFF</vt:lpstr>
      <vt:lpstr>PowerPoint Presentation</vt:lpstr>
      <vt:lpstr>HIRING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KITCHEN STAFF</dc:title>
  <cp:lastModifiedBy>Drew Frigo</cp:lastModifiedBy>
  <cp:revision>1</cp:revision>
  <dcterms:created xsi:type="dcterms:W3CDTF">2021-06-09T19:28:29Z</dcterms:created>
  <dcterms:modified xsi:type="dcterms:W3CDTF">2021-06-09T19:31:32Z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2021-06-09T00:00:00Z</vt:filetime>
  </property>
  <property fmtid="{D5CDD505-2E9C-101B-9397-08002B2CF9AE}" pid="3" name="Creator">
    <vt:lpwstr>Adobe InDesign 16.2 (Macintosh)</vt:lpwstr>
  </property>
  <property fmtid="{D5CDD505-2E9C-101B-9397-08002B2CF9AE}" pid="4" name="LastSaved">
    <vt:filetime>2021-06-09T00:00:00Z</vt:filetime>
  </property>
  <property fmtid="{D5CDD505-2E9C-101B-9397-08002B2CF9AE}" pid="5" name="ContentTypeId">
    <vt:lpwstr>0x010100673E7AE0701A4F47A20B3C2D80CD084F</vt:lpwstr>
  </property>
</Properties>
</file>