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1D60-E9FA-491B-B851-EB122BA1A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278E5A-C4AF-4B2E-94CA-B47D9A7A9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C3EB3-5B60-4942-B53E-25ABAFDAC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B208A-5092-4910-8014-CB82A82E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21B7E-81D1-4804-864A-505D1EE6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4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C005-252F-4146-B2DC-F6860DB1B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9B6C7-18F0-499F-9DD3-6276A2AE8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9EF11-2A17-4DD2-8D31-818F9E1F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50D5B-611F-4B8E-98BA-5B459D4A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A46EA-FDA6-43E3-AA82-12576024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7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C67711-61A2-4F77-B4FB-C78E152C6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C6E92-5DDC-44DD-884C-FD13F75F3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6BAC-77B3-4011-97C7-7CE9A156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C339A-F524-461E-A657-BDE7C0232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489A7-2578-4F92-A80D-155182449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6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76A90-9F11-436B-AB49-69E64D47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C1198-AA9E-40A4-917D-91BDC41F7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639CD-6C54-43C1-BBBB-5C00D480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84B00-97E9-4A4D-92D1-976B8A11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24F3F-EBD9-45FE-B7CC-A5C19CEA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E503-A9C7-4775-B2E2-C98E9F5F6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934AD-5024-49C4-AA29-A1F03B0B3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52FCE-FA53-4B53-89A0-49AD33E4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04108-0B66-4399-B89A-109AF394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F7A2A-ED3E-45C5-90F2-B47A9AE8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7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E8910-43A7-48C2-8B7A-05FFAE36D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C7034-3292-4D24-8760-31D9A83EA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A61963-D73F-43F9-89C1-121ABA132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501C2-37DA-4DB8-BBCD-30C89083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A9CB6-BB3C-4129-B41B-A87F3E56F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3695F-6269-4692-9C51-9075A3EA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7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F2B87-33E3-43BF-9974-515543C4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CB346-30D3-438C-9E91-1B187626A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1ED46-D843-4D0D-A998-213F5756F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FF4BB9-722E-40B2-933B-4E62AC7BE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1F6FD-5CDC-4B03-B480-8988018A90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48426F-D80C-4ED9-8E2D-058514C6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1EAA7F-BA5D-4FD9-92B1-2E39D0BC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A80A72-E8B7-4F50-A137-7AE68121F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6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4E23E-3865-4D4B-9123-056495167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1BA541-DFF7-4D9E-B720-7258BC724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1259C-BF9B-445D-A673-F0EE7F397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843B4-8213-47E7-B195-FC4AD56E7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0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629B9-04A4-4D6D-96BB-E5F49B2D1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D35A29-2461-4700-BB90-4E7AEB2AE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F9A90-0C3D-448D-B7DC-704396195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6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EC941-433A-473A-8F16-CE1B25C9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9EA89-BE1C-4D60-955B-6933E268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46821-5D31-4921-B127-0339675A0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AF13-6BA1-41F8-8CF3-493E292A6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BFB41D-55EB-448F-918D-3B085F035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A37BE-F0A7-46F4-A07F-B5B1091DA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4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B7E03-07D0-4808-9C77-E14C7B32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1F1B3E-CE4D-4F56-9000-B8B879F65E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6B324-C310-4001-B902-7E6825602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2124D-DEB5-418F-B684-1A707EE0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CEA25-F65C-4146-B05B-97ACCB1D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035D-42E8-4559-A76D-FEEE308F3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7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2BBFD-9447-4AEB-B9E5-48EE7CE1A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C7D6E-5DA1-43F0-A2F9-C6014928C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6E68B-3F2B-4727-9A81-0E8F50779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68AC2-3E9F-4DA8-B98F-E6329366842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1965A-66BE-4783-A627-40A4DF55A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68C86-258E-4AC2-B362-EFC742A70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6887C-A3A2-41F3-8745-C0D7EC104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0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tqsales.newsweaver.com/CF2/fhqd5ed60cl10t67nk2dkt/external?a=6&amp;p=1338611&amp;t=337782" TargetMode="External"/><Relationship Id="rId3" Type="http://schemas.openxmlformats.org/officeDocument/2006/relationships/hyperlink" Target="https://itqsales.newsweaver.com/CF2/zls0s401wi310t67nk2dkt/external?a=6&amp;p=1338611&amp;t=337782" TargetMode="External"/><Relationship Id="rId7" Type="http://schemas.openxmlformats.org/officeDocument/2006/relationships/hyperlink" Target="https://itqsales.newsweaver.com/CF2/1sn9wa0ocq510t67nk2dkt/external?a=6&amp;p=1338611&amp;t=337782" TargetMode="External"/><Relationship Id="rId2" Type="http://schemas.openxmlformats.org/officeDocument/2006/relationships/hyperlink" Target="https://itqsales.newsweaver.com/CF2/irdkdxheyzo10t67nk2dkt/external?a=6&amp;p=1338611&amp;t=337782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itqsales.newsweaver.com/CF2/1e0hedxhuug10t67nk2dkt/external?a=6&amp;p=1338611&amp;t=337782" TargetMode="External"/><Relationship Id="rId5" Type="http://schemas.openxmlformats.org/officeDocument/2006/relationships/hyperlink" Target="https://itqsales.newsweaver.com/CF2/1s7bn1x68o610t67nk2dkt/external?a=6&amp;p=1338611&amp;t=337782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itqsales.newsweaver.com/CF2/2nu6ens7r5r10t67nk2dkt/external?a=6&amp;p=1338611&amp;t=337782" TargetMode="External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F77C-88CD-4605-9BE5-441BAEA32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2893880"/>
            <a:ext cx="11555930" cy="3192711"/>
          </a:xfrm>
        </p:spPr>
        <p:txBody>
          <a:bodyPr numCol="2"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Pillsbury Baked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Pillsbury Unbaked Biscuits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Pillsbury </a:t>
            </a:r>
            <a:r>
              <a:rPr lang="en-US" sz="2800" b="1" u="sng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Tubeset</a:t>
            </a: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Muffin Batter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Pillsbury Puff Pastry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Pillsbury Pie Dough Sheets &amp; Rounds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Pillsbury Cinnamon Rolls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Pillsbury Scones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183166-122A-4169-B390-B8B2A919C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57040" y="765397"/>
            <a:ext cx="5740400" cy="89072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Training Videos</a:t>
            </a:r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32D6D97-188C-4759-97EE-32B3DD45EF9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0" y="40051"/>
            <a:ext cx="4736982" cy="2341418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32B0E8E-C8F5-425A-88C7-2AA00CF05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2288" y="440235"/>
            <a:ext cx="13335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28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Bott</dc:creator>
  <cp:lastModifiedBy>Linda Bott</cp:lastModifiedBy>
  <cp:revision>1</cp:revision>
  <dcterms:created xsi:type="dcterms:W3CDTF">2022-01-18T21:24:16Z</dcterms:created>
  <dcterms:modified xsi:type="dcterms:W3CDTF">2022-01-18T21:33:51Z</dcterms:modified>
</cp:coreProperties>
</file>