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6400800" cy="4572000"/>
  <p:notesSz cx="6400800" cy="4572000"/>
  <p:embeddedFontLst>
    <p:embeddedFont>
      <p:font typeface="Billistone" panose="020005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2"/>
    <p:restoredTop sz="94682"/>
  </p:normalViewPr>
  <p:slideViewPr>
    <p:cSldViewPr>
      <p:cViewPr varScale="1">
        <p:scale>
          <a:sx n="234" d="100"/>
          <a:sy n="234" d="100"/>
        </p:scale>
        <p:origin x="696" y="3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0060" y="1417320"/>
            <a:ext cx="5440680" cy="96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60120" y="2560320"/>
            <a:ext cx="448056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3810" algn="ctr">
              <a:lnSpc>
                <a:spcPts val="2275"/>
              </a:lnSpc>
            </a:pPr>
            <a:r>
              <a:rPr spc="45" dirty="0"/>
              <a:t>CALL </a:t>
            </a:r>
            <a:r>
              <a:rPr spc="25" dirty="0"/>
              <a:t>OR </a:t>
            </a:r>
            <a:r>
              <a:rPr spc="50" dirty="0"/>
              <a:t>ORDER ONLINE</a:t>
            </a:r>
            <a:r>
              <a:rPr spc="140" dirty="0"/>
              <a:t> </a:t>
            </a:r>
            <a:r>
              <a:rPr spc="10" dirty="0"/>
              <a:t>TODAY!</a:t>
            </a:r>
          </a:p>
          <a:p>
            <a:pPr algn="ctr">
              <a:lnSpc>
                <a:spcPts val="2275"/>
              </a:lnSpc>
              <a:tabLst>
                <a:tab pos="1535430" algn="l"/>
              </a:tabLst>
            </a:pPr>
            <a:r>
              <a:rPr spc="-25" dirty="0">
                <a:solidFill>
                  <a:srgbClr val="B25226"/>
                </a:solidFill>
              </a:rPr>
              <a:t>XXX-XXX-XXXX	</a:t>
            </a:r>
            <a:r>
              <a:rPr spc="-5" dirty="0"/>
              <a:t>|</a:t>
            </a:r>
            <a:r>
              <a:rPr spc="350" dirty="0"/>
              <a:t> </a:t>
            </a:r>
            <a:r>
              <a:rPr spc="-15" dirty="0">
                <a:solidFill>
                  <a:srgbClr val="B25226"/>
                </a:solidFill>
              </a:rPr>
              <a:t>YOURWEBSITEHERE.COM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168910" marR="5080" indent="-156845">
              <a:lnSpc>
                <a:spcPts val="900"/>
              </a:lnSpc>
              <a:spcBef>
                <a:spcPts val="235"/>
              </a:spcBef>
            </a:pPr>
            <a:r>
              <a:rPr spc="-10" dirty="0"/>
              <a:t>YOUR</a:t>
            </a:r>
            <a:r>
              <a:rPr spc="-85" dirty="0"/>
              <a:t> </a:t>
            </a:r>
            <a:r>
              <a:rPr spc="-10" dirty="0"/>
              <a:t>LOGO  </a:t>
            </a:r>
            <a:r>
              <a:rPr dirty="0"/>
              <a:t>HERE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3810" algn="ctr">
              <a:lnSpc>
                <a:spcPts val="2275"/>
              </a:lnSpc>
            </a:pPr>
            <a:r>
              <a:rPr spc="45" dirty="0"/>
              <a:t>CALL </a:t>
            </a:r>
            <a:r>
              <a:rPr spc="25" dirty="0"/>
              <a:t>OR </a:t>
            </a:r>
            <a:r>
              <a:rPr spc="50" dirty="0"/>
              <a:t>ORDER ONLINE</a:t>
            </a:r>
            <a:r>
              <a:rPr spc="140" dirty="0"/>
              <a:t> </a:t>
            </a:r>
            <a:r>
              <a:rPr spc="10" dirty="0"/>
              <a:t>TODAY!</a:t>
            </a:r>
          </a:p>
          <a:p>
            <a:pPr algn="ctr">
              <a:lnSpc>
                <a:spcPts val="2275"/>
              </a:lnSpc>
              <a:tabLst>
                <a:tab pos="1535430" algn="l"/>
              </a:tabLst>
            </a:pPr>
            <a:r>
              <a:rPr spc="-25" dirty="0">
                <a:solidFill>
                  <a:srgbClr val="B25226"/>
                </a:solidFill>
              </a:rPr>
              <a:t>XXX-XXX-XXXX	</a:t>
            </a:r>
            <a:r>
              <a:rPr spc="-5" dirty="0"/>
              <a:t>|</a:t>
            </a:r>
            <a:r>
              <a:rPr spc="350" dirty="0"/>
              <a:t> </a:t>
            </a:r>
            <a:r>
              <a:rPr spc="-15" dirty="0">
                <a:solidFill>
                  <a:srgbClr val="B25226"/>
                </a:solidFill>
              </a:rPr>
              <a:t>YOURWEBSITEHERE.COM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168910" marR="5080" indent="-156845">
              <a:lnSpc>
                <a:spcPts val="900"/>
              </a:lnSpc>
              <a:spcBef>
                <a:spcPts val="235"/>
              </a:spcBef>
            </a:pPr>
            <a:r>
              <a:rPr spc="-10" dirty="0"/>
              <a:t>YOUR</a:t>
            </a:r>
            <a:r>
              <a:rPr spc="-85" dirty="0"/>
              <a:t> </a:t>
            </a:r>
            <a:r>
              <a:rPr spc="-10" dirty="0"/>
              <a:t>LOGO  </a:t>
            </a:r>
            <a:r>
              <a:rPr dirty="0"/>
              <a:t>HERE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20040" y="1051560"/>
            <a:ext cx="2784348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296412" y="1051560"/>
            <a:ext cx="2784348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3810" algn="ctr">
              <a:lnSpc>
                <a:spcPts val="2275"/>
              </a:lnSpc>
            </a:pPr>
            <a:r>
              <a:rPr spc="45" dirty="0"/>
              <a:t>CALL </a:t>
            </a:r>
            <a:r>
              <a:rPr spc="25" dirty="0"/>
              <a:t>OR </a:t>
            </a:r>
            <a:r>
              <a:rPr spc="50" dirty="0"/>
              <a:t>ORDER ONLINE</a:t>
            </a:r>
            <a:r>
              <a:rPr spc="140" dirty="0"/>
              <a:t> </a:t>
            </a:r>
            <a:r>
              <a:rPr spc="10" dirty="0"/>
              <a:t>TODAY!</a:t>
            </a:r>
          </a:p>
          <a:p>
            <a:pPr algn="ctr">
              <a:lnSpc>
                <a:spcPts val="2275"/>
              </a:lnSpc>
              <a:tabLst>
                <a:tab pos="1535430" algn="l"/>
              </a:tabLst>
            </a:pPr>
            <a:r>
              <a:rPr spc="-25" dirty="0">
                <a:solidFill>
                  <a:srgbClr val="B25226"/>
                </a:solidFill>
              </a:rPr>
              <a:t>XXX-XXX-XXXX	</a:t>
            </a:r>
            <a:r>
              <a:rPr spc="-5" dirty="0"/>
              <a:t>|</a:t>
            </a:r>
            <a:r>
              <a:rPr spc="350" dirty="0"/>
              <a:t> </a:t>
            </a:r>
            <a:r>
              <a:rPr spc="-15" dirty="0">
                <a:solidFill>
                  <a:srgbClr val="B25226"/>
                </a:solidFill>
              </a:rPr>
              <a:t>YOURWEBSITEHERE.COM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168910" marR="5080" indent="-156845">
              <a:lnSpc>
                <a:spcPts val="900"/>
              </a:lnSpc>
              <a:spcBef>
                <a:spcPts val="235"/>
              </a:spcBef>
            </a:pPr>
            <a:r>
              <a:rPr spc="-10" dirty="0"/>
              <a:t>YOUR</a:t>
            </a:r>
            <a:r>
              <a:rPr spc="-85" dirty="0"/>
              <a:t> </a:t>
            </a:r>
            <a:r>
              <a:rPr spc="-10" dirty="0"/>
              <a:t>LOGO  </a:t>
            </a:r>
            <a:r>
              <a:rPr dirty="0"/>
              <a:t>HERE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3810" algn="ctr">
              <a:lnSpc>
                <a:spcPts val="2275"/>
              </a:lnSpc>
            </a:pPr>
            <a:r>
              <a:rPr spc="45" dirty="0"/>
              <a:t>CALL </a:t>
            </a:r>
            <a:r>
              <a:rPr spc="25" dirty="0"/>
              <a:t>OR </a:t>
            </a:r>
            <a:r>
              <a:rPr spc="50" dirty="0"/>
              <a:t>ORDER ONLINE</a:t>
            </a:r>
            <a:r>
              <a:rPr spc="140" dirty="0"/>
              <a:t> </a:t>
            </a:r>
            <a:r>
              <a:rPr spc="10" dirty="0"/>
              <a:t>TODAY!</a:t>
            </a:r>
          </a:p>
          <a:p>
            <a:pPr algn="ctr">
              <a:lnSpc>
                <a:spcPts val="2275"/>
              </a:lnSpc>
              <a:tabLst>
                <a:tab pos="1535430" algn="l"/>
              </a:tabLst>
            </a:pPr>
            <a:r>
              <a:rPr spc="-25" dirty="0">
                <a:solidFill>
                  <a:srgbClr val="B25226"/>
                </a:solidFill>
              </a:rPr>
              <a:t>XXX-XXX-XXXX	</a:t>
            </a:r>
            <a:r>
              <a:rPr spc="-5" dirty="0"/>
              <a:t>|</a:t>
            </a:r>
            <a:r>
              <a:rPr spc="350" dirty="0"/>
              <a:t> </a:t>
            </a:r>
            <a:r>
              <a:rPr spc="-15" dirty="0">
                <a:solidFill>
                  <a:srgbClr val="B25226"/>
                </a:solidFill>
              </a:rPr>
              <a:t>YOURWEBSITEHERE.COM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168910" marR="5080" indent="-156845">
              <a:lnSpc>
                <a:spcPts val="900"/>
              </a:lnSpc>
              <a:spcBef>
                <a:spcPts val="235"/>
              </a:spcBef>
            </a:pPr>
            <a:r>
              <a:rPr spc="-10" dirty="0"/>
              <a:t>YOUR</a:t>
            </a:r>
            <a:r>
              <a:rPr spc="-85" dirty="0"/>
              <a:t> </a:t>
            </a:r>
            <a:r>
              <a:rPr spc="-10" dirty="0"/>
              <a:t>LOGO  </a:t>
            </a:r>
            <a:r>
              <a:rPr dirty="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3810" algn="ctr">
              <a:lnSpc>
                <a:spcPts val="2275"/>
              </a:lnSpc>
            </a:pPr>
            <a:r>
              <a:rPr spc="45" dirty="0"/>
              <a:t>CALL </a:t>
            </a:r>
            <a:r>
              <a:rPr spc="25" dirty="0"/>
              <a:t>OR </a:t>
            </a:r>
            <a:r>
              <a:rPr spc="50" dirty="0"/>
              <a:t>ORDER ONLINE</a:t>
            </a:r>
            <a:r>
              <a:rPr spc="140" dirty="0"/>
              <a:t> </a:t>
            </a:r>
            <a:r>
              <a:rPr spc="10" dirty="0"/>
              <a:t>TODAY!</a:t>
            </a:r>
          </a:p>
          <a:p>
            <a:pPr algn="ctr">
              <a:lnSpc>
                <a:spcPts val="2275"/>
              </a:lnSpc>
              <a:tabLst>
                <a:tab pos="1535430" algn="l"/>
              </a:tabLst>
            </a:pPr>
            <a:r>
              <a:rPr spc="-25" dirty="0">
                <a:solidFill>
                  <a:srgbClr val="B25226"/>
                </a:solidFill>
              </a:rPr>
              <a:t>XXX-XXX-XXXX	</a:t>
            </a:r>
            <a:r>
              <a:rPr spc="-5" dirty="0"/>
              <a:t>|</a:t>
            </a:r>
            <a:r>
              <a:rPr spc="350" dirty="0"/>
              <a:t> </a:t>
            </a:r>
            <a:r>
              <a:rPr spc="-15" dirty="0">
                <a:solidFill>
                  <a:srgbClr val="B25226"/>
                </a:solidFill>
              </a:rPr>
              <a:t>YOURWEBSITEHERE.COM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168910" marR="5080" indent="-156845">
              <a:lnSpc>
                <a:spcPts val="900"/>
              </a:lnSpc>
              <a:spcBef>
                <a:spcPts val="235"/>
              </a:spcBef>
            </a:pPr>
            <a:r>
              <a:rPr spc="-10" dirty="0"/>
              <a:t>YOUR</a:t>
            </a:r>
            <a:r>
              <a:rPr spc="-85" dirty="0"/>
              <a:t> </a:t>
            </a:r>
            <a:r>
              <a:rPr spc="-10" dirty="0"/>
              <a:t>LOGO  </a:t>
            </a:r>
            <a:r>
              <a:rPr dirty="0"/>
              <a:t>HERE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862516"/>
            <a:ext cx="6400800" cy="779780"/>
          </a:xfrm>
          <a:custGeom>
            <a:avLst/>
            <a:gdLst/>
            <a:ahLst/>
            <a:cxnLst/>
            <a:rect l="l" t="t" r="r" b="b"/>
            <a:pathLst>
              <a:path w="6400800" h="779779">
                <a:moveTo>
                  <a:pt x="6400800" y="0"/>
                </a:moveTo>
                <a:lnTo>
                  <a:pt x="0" y="0"/>
                </a:lnTo>
                <a:lnTo>
                  <a:pt x="0" y="779526"/>
                </a:lnTo>
                <a:lnTo>
                  <a:pt x="6400800" y="779526"/>
                </a:lnTo>
                <a:lnTo>
                  <a:pt x="6400800" y="0"/>
                </a:lnTo>
                <a:close/>
              </a:path>
            </a:pathLst>
          </a:custGeom>
          <a:solidFill>
            <a:srgbClr val="B25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040" y="182880"/>
            <a:ext cx="5760720" cy="731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0040" y="1051560"/>
            <a:ext cx="576072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48712" y="3792339"/>
            <a:ext cx="4258945" cy="60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3810" algn="ctr">
              <a:lnSpc>
                <a:spcPts val="2275"/>
              </a:lnSpc>
            </a:pPr>
            <a:r>
              <a:rPr spc="45" dirty="0"/>
              <a:t>CALL </a:t>
            </a:r>
            <a:r>
              <a:rPr spc="25" dirty="0"/>
              <a:t>OR </a:t>
            </a:r>
            <a:r>
              <a:rPr spc="50" dirty="0"/>
              <a:t>ORDER ONLINE</a:t>
            </a:r>
            <a:r>
              <a:rPr spc="140" dirty="0"/>
              <a:t> </a:t>
            </a:r>
            <a:r>
              <a:rPr spc="10" dirty="0"/>
              <a:t>TODAY!</a:t>
            </a:r>
          </a:p>
          <a:p>
            <a:pPr algn="ctr">
              <a:lnSpc>
                <a:spcPts val="2275"/>
              </a:lnSpc>
              <a:tabLst>
                <a:tab pos="1535430" algn="l"/>
              </a:tabLst>
            </a:pPr>
            <a:r>
              <a:rPr spc="-25" dirty="0">
                <a:solidFill>
                  <a:srgbClr val="B25226"/>
                </a:solidFill>
              </a:rPr>
              <a:t>XXX-XXX-XXXX	</a:t>
            </a:r>
            <a:r>
              <a:rPr spc="-5" dirty="0"/>
              <a:t>|</a:t>
            </a:r>
            <a:r>
              <a:rPr spc="350" dirty="0"/>
              <a:t> </a:t>
            </a:r>
            <a:r>
              <a:rPr spc="-15" dirty="0">
                <a:solidFill>
                  <a:srgbClr val="B25226"/>
                </a:solidFill>
              </a:rPr>
              <a:t>YOURWEBSITEHERE.COM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4714" y="3945597"/>
            <a:ext cx="583565" cy="27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pPr marL="168910" marR="5080" indent="-156845">
              <a:lnSpc>
                <a:spcPts val="900"/>
              </a:lnSpc>
              <a:spcBef>
                <a:spcPts val="235"/>
              </a:spcBef>
            </a:pPr>
            <a:r>
              <a:rPr spc="-10" dirty="0"/>
              <a:t>YOUR</a:t>
            </a:r>
            <a:r>
              <a:rPr spc="-85" dirty="0"/>
              <a:t> </a:t>
            </a:r>
            <a:r>
              <a:rPr spc="-10" dirty="0"/>
              <a:t>LOGO  </a:t>
            </a:r>
            <a:r>
              <a:rPr dirty="0"/>
              <a:t>HERE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608576" y="4251960"/>
            <a:ext cx="1472184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00800" cy="288950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973" y="2819400"/>
            <a:ext cx="5283835" cy="777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" algn="ctr">
              <a:lnSpc>
                <a:spcPts val="3875"/>
              </a:lnSpc>
              <a:spcBef>
                <a:spcPts val="130"/>
              </a:spcBef>
            </a:pPr>
            <a:r>
              <a:rPr sz="3350" spc="15" dirty="0">
                <a:solidFill>
                  <a:srgbClr val="FFFFFF"/>
                </a:solidFill>
                <a:latin typeface="Billistone"/>
                <a:cs typeface="Billistone"/>
              </a:rPr>
              <a:t>Thanksgiving </a:t>
            </a:r>
            <a:r>
              <a:rPr sz="3350" spc="20" dirty="0">
                <a:solidFill>
                  <a:srgbClr val="FFFFFF"/>
                </a:solidFill>
                <a:latin typeface="Billistone"/>
                <a:cs typeface="Billistone"/>
              </a:rPr>
              <a:t>Meal </a:t>
            </a:r>
            <a:r>
              <a:rPr sz="3350" spc="10" dirty="0">
                <a:solidFill>
                  <a:srgbClr val="FFFFFF"/>
                </a:solidFill>
                <a:latin typeface="Billistone"/>
                <a:cs typeface="Billistone"/>
              </a:rPr>
              <a:t>Kits</a:t>
            </a:r>
            <a:r>
              <a:rPr sz="3350" spc="-30" dirty="0">
                <a:solidFill>
                  <a:srgbClr val="FFFFFF"/>
                </a:solidFill>
                <a:latin typeface="Billistone"/>
                <a:cs typeface="Billistone"/>
              </a:rPr>
              <a:t> </a:t>
            </a:r>
            <a:r>
              <a:rPr sz="3350" spc="25" dirty="0">
                <a:solidFill>
                  <a:srgbClr val="FFFFFF"/>
                </a:solidFill>
                <a:latin typeface="Billistone"/>
                <a:cs typeface="Billistone"/>
              </a:rPr>
              <a:t>Available!</a:t>
            </a:r>
            <a:endParaRPr sz="3350" dirty="0">
              <a:latin typeface="Billistone"/>
              <a:cs typeface="Billistone"/>
            </a:endParaRPr>
          </a:p>
          <a:p>
            <a:pPr algn="ctr">
              <a:lnSpc>
                <a:spcPts val="2014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PRE-ORDERS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ACCEPTED THROUGH: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November XX,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64" y="704083"/>
            <a:ext cx="1886585" cy="1886585"/>
          </a:xfrm>
          <a:custGeom>
            <a:avLst/>
            <a:gdLst/>
            <a:ahLst/>
            <a:cxnLst/>
            <a:rect l="l" t="t" r="r" b="b"/>
            <a:pathLst>
              <a:path w="1886585" h="1886585">
                <a:moveTo>
                  <a:pt x="942164" y="0"/>
                </a:moveTo>
                <a:lnTo>
                  <a:pt x="893641" y="1314"/>
                </a:lnTo>
                <a:lnTo>
                  <a:pt x="845246" y="5080"/>
                </a:lnTo>
                <a:lnTo>
                  <a:pt x="797614" y="11223"/>
                </a:lnTo>
                <a:lnTo>
                  <a:pt x="750801" y="19682"/>
                </a:lnTo>
                <a:lnTo>
                  <a:pt x="704862" y="30395"/>
                </a:lnTo>
                <a:lnTo>
                  <a:pt x="659854" y="43298"/>
                </a:lnTo>
                <a:lnTo>
                  <a:pt x="615832" y="58330"/>
                </a:lnTo>
                <a:lnTo>
                  <a:pt x="572854" y="75429"/>
                </a:lnTo>
                <a:lnTo>
                  <a:pt x="530974" y="94532"/>
                </a:lnTo>
                <a:lnTo>
                  <a:pt x="490250" y="115576"/>
                </a:lnTo>
                <a:lnTo>
                  <a:pt x="450737" y="138501"/>
                </a:lnTo>
                <a:lnTo>
                  <a:pt x="412490" y="163242"/>
                </a:lnTo>
                <a:lnTo>
                  <a:pt x="375567" y="189739"/>
                </a:lnTo>
                <a:lnTo>
                  <a:pt x="340023" y="217929"/>
                </a:lnTo>
                <a:lnTo>
                  <a:pt x="305915" y="247749"/>
                </a:lnTo>
                <a:lnTo>
                  <a:pt x="273298" y="279137"/>
                </a:lnTo>
                <a:lnTo>
                  <a:pt x="242228" y="312032"/>
                </a:lnTo>
                <a:lnTo>
                  <a:pt x="212762" y="346370"/>
                </a:lnTo>
                <a:lnTo>
                  <a:pt x="184955" y="382090"/>
                </a:lnTo>
                <a:lnTo>
                  <a:pt x="158864" y="419129"/>
                </a:lnTo>
                <a:lnTo>
                  <a:pt x="134545" y="457425"/>
                </a:lnTo>
                <a:lnTo>
                  <a:pt x="112053" y="496916"/>
                </a:lnTo>
                <a:lnTo>
                  <a:pt x="91446" y="537539"/>
                </a:lnTo>
                <a:lnTo>
                  <a:pt x="72778" y="579233"/>
                </a:lnTo>
                <a:lnTo>
                  <a:pt x="56106" y="621934"/>
                </a:lnTo>
                <a:lnTo>
                  <a:pt x="41486" y="665581"/>
                </a:lnTo>
                <a:lnTo>
                  <a:pt x="28975" y="710111"/>
                </a:lnTo>
                <a:lnTo>
                  <a:pt x="18627" y="755463"/>
                </a:lnTo>
                <a:lnTo>
                  <a:pt x="10500" y="801573"/>
                </a:lnTo>
                <a:lnTo>
                  <a:pt x="4649" y="848380"/>
                </a:lnTo>
                <a:lnTo>
                  <a:pt x="1130" y="895822"/>
                </a:lnTo>
                <a:lnTo>
                  <a:pt x="0" y="943835"/>
                </a:lnTo>
                <a:lnTo>
                  <a:pt x="1314" y="992358"/>
                </a:lnTo>
                <a:lnTo>
                  <a:pt x="5078" y="1040753"/>
                </a:lnTo>
                <a:lnTo>
                  <a:pt x="11221" y="1088385"/>
                </a:lnTo>
                <a:lnTo>
                  <a:pt x="19679" y="1135198"/>
                </a:lnTo>
                <a:lnTo>
                  <a:pt x="30391" y="1181137"/>
                </a:lnTo>
                <a:lnTo>
                  <a:pt x="43293" y="1226145"/>
                </a:lnTo>
                <a:lnTo>
                  <a:pt x="58324" y="1270167"/>
                </a:lnTo>
                <a:lnTo>
                  <a:pt x="75422" y="1313145"/>
                </a:lnTo>
                <a:lnTo>
                  <a:pt x="94524" y="1355025"/>
                </a:lnTo>
                <a:lnTo>
                  <a:pt x="115568" y="1395749"/>
                </a:lnTo>
                <a:lnTo>
                  <a:pt x="138492" y="1435263"/>
                </a:lnTo>
                <a:lnTo>
                  <a:pt x="163233" y="1473509"/>
                </a:lnTo>
                <a:lnTo>
                  <a:pt x="189729" y="1510432"/>
                </a:lnTo>
                <a:lnTo>
                  <a:pt x="217919" y="1545976"/>
                </a:lnTo>
                <a:lnTo>
                  <a:pt x="247738" y="1580084"/>
                </a:lnTo>
                <a:lnTo>
                  <a:pt x="279127" y="1612702"/>
                </a:lnTo>
                <a:lnTo>
                  <a:pt x="312021" y="1643771"/>
                </a:lnTo>
                <a:lnTo>
                  <a:pt x="346359" y="1673237"/>
                </a:lnTo>
                <a:lnTo>
                  <a:pt x="382078" y="1701044"/>
                </a:lnTo>
                <a:lnTo>
                  <a:pt x="419117" y="1727135"/>
                </a:lnTo>
                <a:lnTo>
                  <a:pt x="457413" y="1751454"/>
                </a:lnTo>
                <a:lnTo>
                  <a:pt x="496904" y="1773946"/>
                </a:lnTo>
                <a:lnTo>
                  <a:pt x="537527" y="1794554"/>
                </a:lnTo>
                <a:lnTo>
                  <a:pt x="579220" y="1813221"/>
                </a:lnTo>
                <a:lnTo>
                  <a:pt x="621922" y="1829893"/>
                </a:lnTo>
                <a:lnTo>
                  <a:pt x="665569" y="1844513"/>
                </a:lnTo>
                <a:lnTo>
                  <a:pt x="710099" y="1857025"/>
                </a:lnTo>
                <a:lnTo>
                  <a:pt x="755450" y="1867372"/>
                </a:lnTo>
                <a:lnTo>
                  <a:pt x="801561" y="1875500"/>
                </a:lnTo>
                <a:lnTo>
                  <a:pt x="848368" y="1881351"/>
                </a:lnTo>
                <a:lnTo>
                  <a:pt x="895809" y="1884869"/>
                </a:lnTo>
                <a:lnTo>
                  <a:pt x="943822" y="1886000"/>
                </a:lnTo>
                <a:lnTo>
                  <a:pt x="992345" y="1884686"/>
                </a:lnTo>
                <a:lnTo>
                  <a:pt x="1040740" y="1880921"/>
                </a:lnTo>
                <a:lnTo>
                  <a:pt x="1088372" y="1874778"/>
                </a:lnTo>
                <a:lnTo>
                  <a:pt x="1135186" y="1866320"/>
                </a:lnTo>
                <a:lnTo>
                  <a:pt x="1181125" y="1855608"/>
                </a:lnTo>
                <a:lnTo>
                  <a:pt x="1226133" y="1842706"/>
                </a:lnTo>
                <a:lnTo>
                  <a:pt x="1270154" y="1827675"/>
                </a:lnTo>
                <a:lnTo>
                  <a:pt x="1313133" y="1810577"/>
                </a:lnTo>
                <a:lnTo>
                  <a:pt x="1355012" y="1791475"/>
                </a:lnTo>
                <a:lnTo>
                  <a:pt x="1395737" y="1770431"/>
                </a:lnTo>
                <a:lnTo>
                  <a:pt x="1435250" y="1747507"/>
                </a:lnTo>
                <a:lnTo>
                  <a:pt x="1473496" y="1722766"/>
                </a:lnTo>
                <a:lnTo>
                  <a:pt x="1510419" y="1696270"/>
                </a:lnTo>
                <a:lnTo>
                  <a:pt x="1545963" y="1668081"/>
                </a:lnTo>
                <a:lnTo>
                  <a:pt x="1580072" y="1638261"/>
                </a:lnTo>
                <a:lnTo>
                  <a:pt x="1612689" y="1606873"/>
                </a:lnTo>
                <a:lnTo>
                  <a:pt x="1643759" y="1573978"/>
                </a:lnTo>
                <a:lnTo>
                  <a:pt x="1673225" y="1539640"/>
                </a:lnTo>
                <a:lnTo>
                  <a:pt x="1701031" y="1503921"/>
                </a:lnTo>
                <a:lnTo>
                  <a:pt x="1727122" y="1466882"/>
                </a:lnTo>
                <a:lnTo>
                  <a:pt x="1751442" y="1428586"/>
                </a:lnTo>
                <a:lnTo>
                  <a:pt x="1773933" y="1389095"/>
                </a:lnTo>
                <a:lnTo>
                  <a:pt x="1794541" y="1348472"/>
                </a:lnTo>
                <a:lnTo>
                  <a:pt x="1813209" y="1306779"/>
                </a:lnTo>
                <a:lnTo>
                  <a:pt x="1829880" y="1264078"/>
                </a:lnTo>
                <a:lnTo>
                  <a:pt x="1844500" y="1220431"/>
                </a:lnTo>
                <a:lnTo>
                  <a:pt x="1857012" y="1175900"/>
                </a:lnTo>
                <a:lnTo>
                  <a:pt x="1867360" y="1130549"/>
                </a:lnTo>
                <a:lnTo>
                  <a:pt x="1875487" y="1084438"/>
                </a:lnTo>
                <a:lnTo>
                  <a:pt x="1881338" y="1037631"/>
                </a:lnTo>
                <a:lnTo>
                  <a:pt x="1884857" y="990190"/>
                </a:lnTo>
                <a:lnTo>
                  <a:pt x="1885987" y="942177"/>
                </a:lnTo>
                <a:lnTo>
                  <a:pt x="1884673" y="893654"/>
                </a:lnTo>
                <a:lnTo>
                  <a:pt x="1880908" y="845259"/>
                </a:lnTo>
                <a:lnTo>
                  <a:pt x="1874765" y="797627"/>
                </a:lnTo>
                <a:lnTo>
                  <a:pt x="1866307" y="750813"/>
                </a:lnTo>
                <a:lnTo>
                  <a:pt x="1855596" y="704874"/>
                </a:lnTo>
                <a:lnTo>
                  <a:pt x="1842693" y="659866"/>
                </a:lnTo>
                <a:lnTo>
                  <a:pt x="1827662" y="615844"/>
                </a:lnTo>
                <a:lnTo>
                  <a:pt x="1810564" y="572865"/>
                </a:lnTo>
                <a:lnTo>
                  <a:pt x="1791462" y="530985"/>
                </a:lnTo>
                <a:lnTo>
                  <a:pt x="1770418" y="490260"/>
                </a:lnTo>
                <a:lnTo>
                  <a:pt x="1747495" y="450746"/>
                </a:lnTo>
                <a:lnTo>
                  <a:pt x="1722753" y="412499"/>
                </a:lnTo>
                <a:lnTo>
                  <a:pt x="1696257" y="375576"/>
                </a:lnTo>
                <a:lnTo>
                  <a:pt x="1668068" y="340031"/>
                </a:lnTo>
                <a:lnTo>
                  <a:pt x="1638248" y="305922"/>
                </a:lnTo>
                <a:lnTo>
                  <a:pt x="1606860" y="273305"/>
                </a:lnTo>
                <a:lnTo>
                  <a:pt x="1573966" y="242234"/>
                </a:lnTo>
                <a:lnTo>
                  <a:pt x="1539628" y="212767"/>
                </a:lnTo>
                <a:lnTo>
                  <a:pt x="1503908" y="184960"/>
                </a:lnTo>
                <a:lnTo>
                  <a:pt x="1466869" y="158869"/>
                </a:lnTo>
                <a:lnTo>
                  <a:pt x="1428573" y="134549"/>
                </a:lnTo>
                <a:lnTo>
                  <a:pt x="1389083" y="112057"/>
                </a:lnTo>
                <a:lnTo>
                  <a:pt x="1348460" y="91449"/>
                </a:lnTo>
                <a:lnTo>
                  <a:pt x="1306766" y="72780"/>
                </a:lnTo>
                <a:lnTo>
                  <a:pt x="1264065" y="56108"/>
                </a:lnTo>
                <a:lnTo>
                  <a:pt x="1220418" y="41488"/>
                </a:lnTo>
                <a:lnTo>
                  <a:pt x="1175888" y="28976"/>
                </a:lnTo>
                <a:lnTo>
                  <a:pt x="1130536" y="18628"/>
                </a:lnTo>
                <a:lnTo>
                  <a:pt x="1084426" y="10500"/>
                </a:lnTo>
                <a:lnTo>
                  <a:pt x="1037619" y="4649"/>
                </a:lnTo>
                <a:lnTo>
                  <a:pt x="990178" y="1130"/>
                </a:lnTo>
                <a:lnTo>
                  <a:pt x="942164" y="0"/>
                </a:lnTo>
                <a:close/>
              </a:path>
            </a:pathLst>
          </a:custGeom>
          <a:solidFill>
            <a:srgbClr val="B25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21420000">
            <a:off x="488131" y="1102702"/>
            <a:ext cx="1144397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3300" spc="40" dirty="0">
                <a:solidFill>
                  <a:srgbClr val="FFFFFF"/>
                </a:solidFill>
                <a:latin typeface="Billistone"/>
                <a:cs typeface="Billistone"/>
              </a:rPr>
              <a:t>Keep</a:t>
            </a:r>
            <a:r>
              <a:rPr sz="3300" spc="-85" dirty="0">
                <a:solidFill>
                  <a:srgbClr val="FFFFFF"/>
                </a:solidFill>
                <a:latin typeface="Billistone"/>
                <a:cs typeface="Billistone"/>
              </a:rPr>
              <a:t> </a:t>
            </a:r>
            <a:r>
              <a:rPr sz="3300" dirty="0">
                <a:solidFill>
                  <a:srgbClr val="FFFFFF"/>
                </a:solidFill>
                <a:latin typeface="Billistone"/>
                <a:cs typeface="Billistone"/>
              </a:rPr>
              <a:t>your</a:t>
            </a:r>
            <a:endParaRPr sz="3300" dirty="0">
              <a:latin typeface="Billistone"/>
              <a:cs typeface="Billiston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275"/>
              </a:lnSpc>
            </a:pPr>
            <a:r>
              <a:rPr spc="45" dirty="0"/>
              <a:t>CALL </a:t>
            </a:r>
            <a:r>
              <a:rPr spc="25" dirty="0"/>
              <a:t>OR </a:t>
            </a:r>
            <a:r>
              <a:rPr spc="50" dirty="0"/>
              <a:t>ORDER ONLINE</a:t>
            </a:r>
            <a:r>
              <a:rPr spc="140" dirty="0"/>
              <a:t> </a:t>
            </a:r>
            <a:r>
              <a:rPr spc="10" dirty="0"/>
              <a:t>TODAY!</a:t>
            </a:r>
          </a:p>
          <a:p>
            <a:pPr algn="ctr">
              <a:lnSpc>
                <a:spcPts val="2275"/>
              </a:lnSpc>
              <a:tabLst>
                <a:tab pos="1535430" algn="l"/>
              </a:tabLst>
            </a:pPr>
            <a:r>
              <a:rPr spc="-25" dirty="0">
                <a:solidFill>
                  <a:srgbClr val="B25226"/>
                </a:solidFill>
              </a:rPr>
              <a:t>XXX-XXX-XXXX	</a:t>
            </a:r>
            <a:r>
              <a:rPr spc="-5" dirty="0"/>
              <a:t>|</a:t>
            </a:r>
            <a:r>
              <a:rPr spc="350" dirty="0"/>
              <a:t> </a:t>
            </a:r>
            <a:r>
              <a:rPr spc="-15" dirty="0">
                <a:solidFill>
                  <a:srgbClr val="B25226"/>
                </a:solidFill>
              </a:rPr>
              <a:t>YOURWEBSITEHERE.COM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68910" marR="5080" indent="-156845">
              <a:lnSpc>
                <a:spcPts val="900"/>
              </a:lnSpc>
              <a:spcBef>
                <a:spcPts val="235"/>
              </a:spcBef>
            </a:pPr>
            <a:r>
              <a:rPr spc="-10" dirty="0"/>
              <a:t>YOUR</a:t>
            </a:r>
            <a:r>
              <a:rPr spc="-85" dirty="0"/>
              <a:t> </a:t>
            </a:r>
            <a:r>
              <a:rPr spc="-10" dirty="0"/>
              <a:t>LOGO  </a:t>
            </a:r>
            <a:r>
              <a:rPr dirty="0"/>
              <a:t>HERE</a:t>
            </a:r>
          </a:p>
        </p:txBody>
      </p:sp>
      <p:sp>
        <p:nvSpPr>
          <p:cNvPr id="6" name="object 6"/>
          <p:cNvSpPr txBox="1"/>
          <p:nvPr/>
        </p:nvSpPr>
        <p:spPr>
          <a:xfrm rot="21420000">
            <a:off x="307119" y="1457579"/>
            <a:ext cx="1544484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3300" spc="10" dirty="0">
                <a:solidFill>
                  <a:srgbClr val="FFFFFF"/>
                </a:solidFill>
                <a:latin typeface="Billistone"/>
                <a:cs typeface="Billistone"/>
              </a:rPr>
              <a:t>pans clean</a:t>
            </a:r>
            <a:r>
              <a:rPr sz="3300" spc="-95" dirty="0">
                <a:solidFill>
                  <a:srgbClr val="FFFFFF"/>
                </a:solidFill>
                <a:latin typeface="Billistone"/>
                <a:cs typeface="Billistone"/>
              </a:rPr>
              <a:t> </a:t>
            </a:r>
            <a:r>
              <a:rPr sz="3300" dirty="0">
                <a:solidFill>
                  <a:srgbClr val="FFFFFF"/>
                </a:solidFill>
                <a:latin typeface="Billistone"/>
                <a:cs typeface="Billistone"/>
              </a:rPr>
              <a:t>this</a:t>
            </a:r>
            <a:endParaRPr sz="3300" dirty="0">
              <a:latin typeface="Billistone"/>
              <a:cs typeface="Billistone"/>
            </a:endParaRPr>
          </a:p>
        </p:txBody>
      </p:sp>
      <p:sp>
        <p:nvSpPr>
          <p:cNvPr id="7" name="object 7"/>
          <p:cNvSpPr txBox="1"/>
          <p:nvPr/>
        </p:nvSpPr>
        <p:spPr>
          <a:xfrm rot="21420000">
            <a:off x="412769" y="1812543"/>
            <a:ext cx="136876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3300" spc="10" dirty="0">
                <a:solidFill>
                  <a:srgbClr val="FFFFFF"/>
                </a:solidFill>
                <a:latin typeface="Billistone"/>
                <a:cs typeface="Billistone"/>
              </a:rPr>
              <a:t>Thanksgiving!</a:t>
            </a:r>
            <a:endParaRPr sz="3300" dirty="0">
              <a:latin typeface="Billistone"/>
              <a:cs typeface="Billist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00800" cy="288950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973" y="2819400"/>
            <a:ext cx="5283200" cy="777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3875"/>
              </a:lnSpc>
              <a:spcBef>
                <a:spcPts val="130"/>
              </a:spcBef>
            </a:pPr>
            <a:r>
              <a:rPr sz="3350" spc="75" dirty="0">
                <a:solidFill>
                  <a:srgbClr val="FFFFFF"/>
                </a:solidFill>
                <a:latin typeface="Billistone"/>
                <a:cs typeface="Billistone"/>
              </a:rPr>
              <a:t>Open </a:t>
            </a:r>
            <a:r>
              <a:rPr sz="3350" spc="5" dirty="0">
                <a:solidFill>
                  <a:srgbClr val="FFFFFF"/>
                </a:solidFill>
                <a:latin typeface="Billistone"/>
                <a:cs typeface="Billistone"/>
              </a:rPr>
              <a:t>for </a:t>
            </a:r>
            <a:r>
              <a:rPr sz="3350" spc="65" dirty="0">
                <a:solidFill>
                  <a:srgbClr val="FFFFFF"/>
                </a:solidFill>
                <a:latin typeface="Billistone"/>
                <a:cs typeface="Billistone"/>
              </a:rPr>
              <a:t>Take</a:t>
            </a:r>
            <a:r>
              <a:rPr lang="en-US" sz="3350" spc="65" dirty="0">
                <a:solidFill>
                  <a:srgbClr val="FFFFFF"/>
                </a:solidFill>
                <a:latin typeface="Billistone"/>
                <a:cs typeface="Billistone"/>
              </a:rPr>
              <a:t>o</a:t>
            </a:r>
            <a:r>
              <a:rPr sz="3350" spc="65" dirty="0">
                <a:solidFill>
                  <a:srgbClr val="FFFFFF"/>
                </a:solidFill>
                <a:latin typeface="Billistone"/>
                <a:cs typeface="Billistone"/>
              </a:rPr>
              <a:t>ut </a:t>
            </a:r>
            <a:r>
              <a:rPr sz="3350" spc="15" dirty="0">
                <a:solidFill>
                  <a:srgbClr val="FFFFFF"/>
                </a:solidFill>
                <a:latin typeface="Billistone"/>
                <a:cs typeface="Billistone"/>
              </a:rPr>
              <a:t>&amp;</a:t>
            </a:r>
            <a:r>
              <a:rPr sz="3350" spc="-145" dirty="0">
                <a:solidFill>
                  <a:srgbClr val="FFFFFF"/>
                </a:solidFill>
                <a:latin typeface="Billistone"/>
                <a:cs typeface="Billistone"/>
              </a:rPr>
              <a:t> </a:t>
            </a:r>
            <a:r>
              <a:rPr sz="3350" spc="25" dirty="0">
                <a:solidFill>
                  <a:srgbClr val="FFFFFF"/>
                </a:solidFill>
                <a:latin typeface="Billistone"/>
                <a:cs typeface="Billistone"/>
              </a:rPr>
              <a:t>Delivery</a:t>
            </a:r>
            <a:endParaRPr sz="3350" dirty="0">
              <a:latin typeface="Billistone"/>
              <a:cs typeface="Billistone"/>
            </a:endParaRPr>
          </a:p>
          <a:p>
            <a:pPr algn="ctr">
              <a:lnSpc>
                <a:spcPts val="2014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PRE-ORDERS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ACCEPTED THROUGH: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November XX,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64" y="704083"/>
            <a:ext cx="1886585" cy="1886585"/>
          </a:xfrm>
          <a:custGeom>
            <a:avLst/>
            <a:gdLst/>
            <a:ahLst/>
            <a:cxnLst/>
            <a:rect l="l" t="t" r="r" b="b"/>
            <a:pathLst>
              <a:path w="1886585" h="1886585">
                <a:moveTo>
                  <a:pt x="942164" y="0"/>
                </a:moveTo>
                <a:lnTo>
                  <a:pt x="893641" y="1314"/>
                </a:lnTo>
                <a:lnTo>
                  <a:pt x="845246" y="5080"/>
                </a:lnTo>
                <a:lnTo>
                  <a:pt x="797614" y="11223"/>
                </a:lnTo>
                <a:lnTo>
                  <a:pt x="750801" y="19682"/>
                </a:lnTo>
                <a:lnTo>
                  <a:pt x="704862" y="30395"/>
                </a:lnTo>
                <a:lnTo>
                  <a:pt x="659854" y="43298"/>
                </a:lnTo>
                <a:lnTo>
                  <a:pt x="615832" y="58330"/>
                </a:lnTo>
                <a:lnTo>
                  <a:pt x="572854" y="75429"/>
                </a:lnTo>
                <a:lnTo>
                  <a:pt x="530974" y="94532"/>
                </a:lnTo>
                <a:lnTo>
                  <a:pt x="490250" y="115576"/>
                </a:lnTo>
                <a:lnTo>
                  <a:pt x="450737" y="138501"/>
                </a:lnTo>
                <a:lnTo>
                  <a:pt x="412490" y="163242"/>
                </a:lnTo>
                <a:lnTo>
                  <a:pt x="375567" y="189739"/>
                </a:lnTo>
                <a:lnTo>
                  <a:pt x="340023" y="217929"/>
                </a:lnTo>
                <a:lnTo>
                  <a:pt x="305915" y="247749"/>
                </a:lnTo>
                <a:lnTo>
                  <a:pt x="273298" y="279137"/>
                </a:lnTo>
                <a:lnTo>
                  <a:pt x="242228" y="312032"/>
                </a:lnTo>
                <a:lnTo>
                  <a:pt x="212762" y="346370"/>
                </a:lnTo>
                <a:lnTo>
                  <a:pt x="184955" y="382090"/>
                </a:lnTo>
                <a:lnTo>
                  <a:pt x="158864" y="419129"/>
                </a:lnTo>
                <a:lnTo>
                  <a:pt x="134545" y="457425"/>
                </a:lnTo>
                <a:lnTo>
                  <a:pt x="112053" y="496916"/>
                </a:lnTo>
                <a:lnTo>
                  <a:pt x="91446" y="537539"/>
                </a:lnTo>
                <a:lnTo>
                  <a:pt x="72778" y="579233"/>
                </a:lnTo>
                <a:lnTo>
                  <a:pt x="56106" y="621934"/>
                </a:lnTo>
                <a:lnTo>
                  <a:pt x="41486" y="665581"/>
                </a:lnTo>
                <a:lnTo>
                  <a:pt x="28975" y="710111"/>
                </a:lnTo>
                <a:lnTo>
                  <a:pt x="18627" y="755463"/>
                </a:lnTo>
                <a:lnTo>
                  <a:pt x="10500" y="801573"/>
                </a:lnTo>
                <a:lnTo>
                  <a:pt x="4649" y="848380"/>
                </a:lnTo>
                <a:lnTo>
                  <a:pt x="1130" y="895822"/>
                </a:lnTo>
                <a:lnTo>
                  <a:pt x="0" y="943835"/>
                </a:lnTo>
                <a:lnTo>
                  <a:pt x="1314" y="992358"/>
                </a:lnTo>
                <a:lnTo>
                  <a:pt x="5078" y="1040753"/>
                </a:lnTo>
                <a:lnTo>
                  <a:pt x="11221" y="1088385"/>
                </a:lnTo>
                <a:lnTo>
                  <a:pt x="19679" y="1135198"/>
                </a:lnTo>
                <a:lnTo>
                  <a:pt x="30391" y="1181137"/>
                </a:lnTo>
                <a:lnTo>
                  <a:pt x="43293" y="1226145"/>
                </a:lnTo>
                <a:lnTo>
                  <a:pt x="58324" y="1270167"/>
                </a:lnTo>
                <a:lnTo>
                  <a:pt x="75422" y="1313145"/>
                </a:lnTo>
                <a:lnTo>
                  <a:pt x="94524" y="1355025"/>
                </a:lnTo>
                <a:lnTo>
                  <a:pt x="115568" y="1395749"/>
                </a:lnTo>
                <a:lnTo>
                  <a:pt x="138492" y="1435263"/>
                </a:lnTo>
                <a:lnTo>
                  <a:pt x="163233" y="1473509"/>
                </a:lnTo>
                <a:lnTo>
                  <a:pt x="189729" y="1510432"/>
                </a:lnTo>
                <a:lnTo>
                  <a:pt x="217919" y="1545976"/>
                </a:lnTo>
                <a:lnTo>
                  <a:pt x="247738" y="1580084"/>
                </a:lnTo>
                <a:lnTo>
                  <a:pt x="279127" y="1612702"/>
                </a:lnTo>
                <a:lnTo>
                  <a:pt x="312021" y="1643771"/>
                </a:lnTo>
                <a:lnTo>
                  <a:pt x="346359" y="1673237"/>
                </a:lnTo>
                <a:lnTo>
                  <a:pt x="382078" y="1701044"/>
                </a:lnTo>
                <a:lnTo>
                  <a:pt x="419117" y="1727135"/>
                </a:lnTo>
                <a:lnTo>
                  <a:pt x="457413" y="1751454"/>
                </a:lnTo>
                <a:lnTo>
                  <a:pt x="496904" y="1773946"/>
                </a:lnTo>
                <a:lnTo>
                  <a:pt x="537527" y="1794554"/>
                </a:lnTo>
                <a:lnTo>
                  <a:pt x="579220" y="1813221"/>
                </a:lnTo>
                <a:lnTo>
                  <a:pt x="621922" y="1829893"/>
                </a:lnTo>
                <a:lnTo>
                  <a:pt x="665569" y="1844513"/>
                </a:lnTo>
                <a:lnTo>
                  <a:pt x="710099" y="1857025"/>
                </a:lnTo>
                <a:lnTo>
                  <a:pt x="755450" y="1867372"/>
                </a:lnTo>
                <a:lnTo>
                  <a:pt x="801561" y="1875500"/>
                </a:lnTo>
                <a:lnTo>
                  <a:pt x="848368" y="1881351"/>
                </a:lnTo>
                <a:lnTo>
                  <a:pt x="895809" y="1884869"/>
                </a:lnTo>
                <a:lnTo>
                  <a:pt x="943822" y="1886000"/>
                </a:lnTo>
                <a:lnTo>
                  <a:pt x="992345" y="1884686"/>
                </a:lnTo>
                <a:lnTo>
                  <a:pt x="1040740" y="1880921"/>
                </a:lnTo>
                <a:lnTo>
                  <a:pt x="1088372" y="1874778"/>
                </a:lnTo>
                <a:lnTo>
                  <a:pt x="1135186" y="1866320"/>
                </a:lnTo>
                <a:lnTo>
                  <a:pt x="1181125" y="1855608"/>
                </a:lnTo>
                <a:lnTo>
                  <a:pt x="1226133" y="1842706"/>
                </a:lnTo>
                <a:lnTo>
                  <a:pt x="1270154" y="1827675"/>
                </a:lnTo>
                <a:lnTo>
                  <a:pt x="1313133" y="1810577"/>
                </a:lnTo>
                <a:lnTo>
                  <a:pt x="1355012" y="1791475"/>
                </a:lnTo>
                <a:lnTo>
                  <a:pt x="1395737" y="1770431"/>
                </a:lnTo>
                <a:lnTo>
                  <a:pt x="1435250" y="1747507"/>
                </a:lnTo>
                <a:lnTo>
                  <a:pt x="1473496" y="1722766"/>
                </a:lnTo>
                <a:lnTo>
                  <a:pt x="1510419" y="1696270"/>
                </a:lnTo>
                <a:lnTo>
                  <a:pt x="1545963" y="1668081"/>
                </a:lnTo>
                <a:lnTo>
                  <a:pt x="1580072" y="1638261"/>
                </a:lnTo>
                <a:lnTo>
                  <a:pt x="1612689" y="1606873"/>
                </a:lnTo>
                <a:lnTo>
                  <a:pt x="1643759" y="1573978"/>
                </a:lnTo>
                <a:lnTo>
                  <a:pt x="1673225" y="1539640"/>
                </a:lnTo>
                <a:lnTo>
                  <a:pt x="1701031" y="1503921"/>
                </a:lnTo>
                <a:lnTo>
                  <a:pt x="1727122" y="1466882"/>
                </a:lnTo>
                <a:lnTo>
                  <a:pt x="1751442" y="1428586"/>
                </a:lnTo>
                <a:lnTo>
                  <a:pt x="1773933" y="1389095"/>
                </a:lnTo>
                <a:lnTo>
                  <a:pt x="1794541" y="1348472"/>
                </a:lnTo>
                <a:lnTo>
                  <a:pt x="1813209" y="1306779"/>
                </a:lnTo>
                <a:lnTo>
                  <a:pt x="1829880" y="1264078"/>
                </a:lnTo>
                <a:lnTo>
                  <a:pt x="1844500" y="1220431"/>
                </a:lnTo>
                <a:lnTo>
                  <a:pt x="1857012" y="1175900"/>
                </a:lnTo>
                <a:lnTo>
                  <a:pt x="1867360" y="1130549"/>
                </a:lnTo>
                <a:lnTo>
                  <a:pt x="1875487" y="1084438"/>
                </a:lnTo>
                <a:lnTo>
                  <a:pt x="1881338" y="1037631"/>
                </a:lnTo>
                <a:lnTo>
                  <a:pt x="1884857" y="990190"/>
                </a:lnTo>
                <a:lnTo>
                  <a:pt x="1885987" y="942177"/>
                </a:lnTo>
                <a:lnTo>
                  <a:pt x="1884673" y="893654"/>
                </a:lnTo>
                <a:lnTo>
                  <a:pt x="1880908" y="845259"/>
                </a:lnTo>
                <a:lnTo>
                  <a:pt x="1874765" y="797627"/>
                </a:lnTo>
                <a:lnTo>
                  <a:pt x="1866307" y="750813"/>
                </a:lnTo>
                <a:lnTo>
                  <a:pt x="1855596" y="704874"/>
                </a:lnTo>
                <a:lnTo>
                  <a:pt x="1842693" y="659866"/>
                </a:lnTo>
                <a:lnTo>
                  <a:pt x="1827662" y="615844"/>
                </a:lnTo>
                <a:lnTo>
                  <a:pt x="1810564" y="572865"/>
                </a:lnTo>
                <a:lnTo>
                  <a:pt x="1791462" y="530985"/>
                </a:lnTo>
                <a:lnTo>
                  <a:pt x="1770418" y="490260"/>
                </a:lnTo>
                <a:lnTo>
                  <a:pt x="1747495" y="450746"/>
                </a:lnTo>
                <a:lnTo>
                  <a:pt x="1722753" y="412499"/>
                </a:lnTo>
                <a:lnTo>
                  <a:pt x="1696257" y="375576"/>
                </a:lnTo>
                <a:lnTo>
                  <a:pt x="1668068" y="340031"/>
                </a:lnTo>
                <a:lnTo>
                  <a:pt x="1638248" y="305922"/>
                </a:lnTo>
                <a:lnTo>
                  <a:pt x="1606860" y="273305"/>
                </a:lnTo>
                <a:lnTo>
                  <a:pt x="1573966" y="242234"/>
                </a:lnTo>
                <a:lnTo>
                  <a:pt x="1539628" y="212767"/>
                </a:lnTo>
                <a:lnTo>
                  <a:pt x="1503908" y="184960"/>
                </a:lnTo>
                <a:lnTo>
                  <a:pt x="1466869" y="158869"/>
                </a:lnTo>
                <a:lnTo>
                  <a:pt x="1428573" y="134549"/>
                </a:lnTo>
                <a:lnTo>
                  <a:pt x="1389083" y="112057"/>
                </a:lnTo>
                <a:lnTo>
                  <a:pt x="1348460" y="91449"/>
                </a:lnTo>
                <a:lnTo>
                  <a:pt x="1306766" y="72780"/>
                </a:lnTo>
                <a:lnTo>
                  <a:pt x="1264065" y="56108"/>
                </a:lnTo>
                <a:lnTo>
                  <a:pt x="1220418" y="41488"/>
                </a:lnTo>
                <a:lnTo>
                  <a:pt x="1175888" y="28976"/>
                </a:lnTo>
                <a:lnTo>
                  <a:pt x="1130536" y="18628"/>
                </a:lnTo>
                <a:lnTo>
                  <a:pt x="1084426" y="10500"/>
                </a:lnTo>
                <a:lnTo>
                  <a:pt x="1037619" y="4649"/>
                </a:lnTo>
                <a:lnTo>
                  <a:pt x="990178" y="1130"/>
                </a:lnTo>
                <a:lnTo>
                  <a:pt x="942164" y="0"/>
                </a:lnTo>
                <a:close/>
              </a:path>
            </a:pathLst>
          </a:custGeom>
          <a:solidFill>
            <a:srgbClr val="B25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21420000">
            <a:off x="488131" y="1102702"/>
            <a:ext cx="1144397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3300" spc="40" dirty="0">
                <a:solidFill>
                  <a:srgbClr val="FFFFFF"/>
                </a:solidFill>
                <a:latin typeface="Billistone"/>
                <a:cs typeface="Billistone"/>
              </a:rPr>
              <a:t>Keep</a:t>
            </a:r>
            <a:r>
              <a:rPr sz="3300" spc="-85" dirty="0">
                <a:solidFill>
                  <a:srgbClr val="FFFFFF"/>
                </a:solidFill>
                <a:latin typeface="Billistone"/>
                <a:cs typeface="Billistone"/>
              </a:rPr>
              <a:t> </a:t>
            </a:r>
            <a:r>
              <a:rPr sz="3300" dirty="0">
                <a:solidFill>
                  <a:srgbClr val="FFFFFF"/>
                </a:solidFill>
                <a:latin typeface="Billistone"/>
                <a:cs typeface="Billistone"/>
              </a:rPr>
              <a:t>your</a:t>
            </a:r>
            <a:endParaRPr sz="3300" dirty="0">
              <a:latin typeface="Billistone"/>
              <a:cs typeface="Billiston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275"/>
              </a:lnSpc>
            </a:pPr>
            <a:r>
              <a:rPr spc="45" dirty="0"/>
              <a:t>CALL </a:t>
            </a:r>
            <a:r>
              <a:rPr spc="25" dirty="0"/>
              <a:t>OR </a:t>
            </a:r>
            <a:r>
              <a:rPr spc="50" dirty="0"/>
              <a:t>ORDER ONLINE</a:t>
            </a:r>
            <a:r>
              <a:rPr spc="140" dirty="0"/>
              <a:t> </a:t>
            </a:r>
            <a:r>
              <a:rPr spc="10" dirty="0"/>
              <a:t>TODAY!</a:t>
            </a:r>
          </a:p>
          <a:p>
            <a:pPr algn="ctr">
              <a:lnSpc>
                <a:spcPts val="2275"/>
              </a:lnSpc>
              <a:tabLst>
                <a:tab pos="1535430" algn="l"/>
              </a:tabLst>
            </a:pPr>
            <a:r>
              <a:rPr spc="-25" dirty="0">
                <a:solidFill>
                  <a:srgbClr val="B25226"/>
                </a:solidFill>
              </a:rPr>
              <a:t>XXX-XXX-XXXX	</a:t>
            </a:r>
            <a:r>
              <a:rPr spc="-5" dirty="0"/>
              <a:t>|</a:t>
            </a:r>
            <a:r>
              <a:rPr spc="350" dirty="0"/>
              <a:t> </a:t>
            </a:r>
            <a:r>
              <a:rPr spc="-15" dirty="0">
                <a:solidFill>
                  <a:srgbClr val="B25226"/>
                </a:solidFill>
              </a:rPr>
              <a:t>YOURWEBSITEHERE.COM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68910" marR="5080" indent="-156845">
              <a:lnSpc>
                <a:spcPts val="900"/>
              </a:lnSpc>
              <a:spcBef>
                <a:spcPts val="235"/>
              </a:spcBef>
            </a:pPr>
            <a:r>
              <a:rPr spc="-10" dirty="0"/>
              <a:t>YOUR</a:t>
            </a:r>
            <a:r>
              <a:rPr spc="-85" dirty="0"/>
              <a:t> </a:t>
            </a:r>
            <a:r>
              <a:rPr spc="-10" dirty="0"/>
              <a:t>LOGO  </a:t>
            </a:r>
            <a:r>
              <a:rPr dirty="0"/>
              <a:t>HERE</a:t>
            </a:r>
          </a:p>
        </p:txBody>
      </p:sp>
      <p:sp>
        <p:nvSpPr>
          <p:cNvPr id="6" name="object 6"/>
          <p:cNvSpPr txBox="1"/>
          <p:nvPr/>
        </p:nvSpPr>
        <p:spPr>
          <a:xfrm rot="21420000">
            <a:off x="196038" y="1457601"/>
            <a:ext cx="1766213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3300" spc="50" dirty="0">
                <a:solidFill>
                  <a:srgbClr val="FFFFFF"/>
                </a:solidFill>
                <a:latin typeface="Billistone"/>
                <a:cs typeface="Billistone"/>
              </a:rPr>
              <a:t>kitchen </a:t>
            </a:r>
            <a:r>
              <a:rPr sz="3300" spc="10" dirty="0">
                <a:solidFill>
                  <a:srgbClr val="FFFFFF"/>
                </a:solidFill>
                <a:latin typeface="Billistone"/>
                <a:cs typeface="Billistone"/>
              </a:rPr>
              <a:t>clean</a:t>
            </a:r>
            <a:r>
              <a:rPr sz="3300" spc="-135" dirty="0">
                <a:solidFill>
                  <a:srgbClr val="FFFFFF"/>
                </a:solidFill>
                <a:latin typeface="Billistone"/>
                <a:cs typeface="Billistone"/>
              </a:rPr>
              <a:t> </a:t>
            </a:r>
            <a:r>
              <a:rPr sz="3300" dirty="0">
                <a:solidFill>
                  <a:srgbClr val="FFFFFF"/>
                </a:solidFill>
                <a:latin typeface="Billistone"/>
                <a:cs typeface="Billistone"/>
              </a:rPr>
              <a:t>this</a:t>
            </a:r>
            <a:endParaRPr sz="3300" dirty="0">
              <a:latin typeface="Billistone"/>
              <a:cs typeface="Billistone"/>
            </a:endParaRPr>
          </a:p>
        </p:txBody>
      </p:sp>
      <p:sp>
        <p:nvSpPr>
          <p:cNvPr id="7" name="object 7"/>
          <p:cNvSpPr txBox="1"/>
          <p:nvPr/>
        </p:nvSpPr>
        <p:spPr>
          <a:xfrm rot="21420000">
            <a:off x="412351" y="1812565"/>
            <a:ext cx="136876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3300" spc="10" dirty="0">
                <a:solidFill>
                  <a:srgbClr val="FFFFFF"/>
                </a:solidFill>
                <a:latin typeface="Billistone"/>
                <a:cs typeface="Billistone"/>
              </a:rPr>
              <a:t>Thanksgiving!</a:t>
            </a:r>
            <a:endParaRPr sz="3300" dirty="0">
              <a:latin typeface="Billistone"/>
              <a:cs typeface="Billist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72</Words>
  <Application>Microsoft Macintosh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Billistone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</cp:revision>
  <dcterms:created xsi:type="dcterms:W3CDTF">2020-10-27T22:52:21Z</dcterms:created>
  <dcterms:modified xsi:type="dcterms:W3CDTF">2020-11-04T19:56:32Z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2020-10-27T00:00:00Z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2020-10-27T00:00:00Z</vt:filetime>
  </property>
</Properties>
</file>